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B5CB-554D-4FF8-8E0D-888AECD03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5FBB-6036-4391-94D6-992154CD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F707-EB6E-4543-8CFD-FE8B0E4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9B34-7783-43F6-A28F-4F9F7680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5A5F-43BB-4FD9-919D-082E940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D09-3FC7-4448-9E16-D087676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943D9-F58A-40B7-BDB7-A06BD83A6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D4DC-4FB2-414E-B57C-5FDE64CD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6F61-6111-465C-B94B-A44EC4DB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F44F-2F47-45D1-9B04-F6D92EC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B6670-04A7-4F8D-9893-BB6AE65E3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DF5-0871-4A12-BE04-09E4E50D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D085-81A6-4BA7-B7FF-ACAFDB5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2AC4-F632-46E2-9625-BA3C675C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1A57-0A95-4273-9FA4-8DE86DD0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6302-E728-4BDF-A206-105206BA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5F65-0051-4422-81E4-3E4F65C6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3317-EFDE-4759-937B-30969CFD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5847-789E-44FF-AC7E-DD316206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FDF7-5111-446E-888D-D95A4045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C96-D050-4434-853C-9A64C0E1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44C6-FFCD-4B97-AC26-C049097C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8C25-3DF8-4B67-9226-9A871FCF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FE5A-A8E5-4672-9DDA-C617E755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5C14-CCA2-4604-A1A9-E2E34D42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008-C8C6-4986-9DD4-3E0FA4C9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B33-A60D-4B78-8932-1955BADF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1467B-E042-4B9A-B2F1-D043C844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3679-50DB-47F2-BB90-7E5C85DE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5817D-3477-44D1-BC2C-C183A161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88EA-7F1F-43C8-8718-1809AB1C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6445-1E0F-405F-A56F-67D99424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5CA9-C51E-4547-85E2-525C9D5D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5CFA-D661-4951-860B-A5C9B393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EDA6C-EAD4-449B-8CD4-29A968AD3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F8EA0-A2EE-4C34-8DB6-A21237A03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3D698-94DE-43C5-BA5B-8D978AFB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84378-E504-4AA6-9CCF-7EA4A7CD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4B677-D6FF-45D1-B94B-63E73EE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409D-B3F4-41C7-80F8-AA48CF8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4E78A-DEFD-4AB5-8300-B39122BF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D392-166E-42FC-9F2B-C2CEEB14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6417-9F03-4A33-93C5-C5DE9B83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C34C7-898B-47C9-B37A-06A46D83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1110E-F70A-466A-A845-4F703E0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1024-3534-40D2-B488-36EDCA5D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C34-CF12-48D4-B953-C13D40FA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ABE9-2462-4A98-9D67-BA9B0C27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D89F-6672-4B0F-B723-2809B3C4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E844-AC36-4E4D-A7FF-2583917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A6B7-BEAE-4A23-B1A4-C286B021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D75C-51AF-4953-BD27-60451084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E01D-735E-4F64-973C-7B6D64BA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15FA-A6D7-4666-9ED3-B9DCC7708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656A4-5327-48EB-BDA0-1F9688B9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5884-DFEB-41AC-B3CC-37AFBA3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5EAB-9EC0-4645-8754-91E6E89E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4845-C986-4210-AE3D-5B4EE8BB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7130E-0AB0-4679-B894-6508246F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20F3-70EE-465C-9E68-4D881601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062A-1095-4A9F-B98F-749DB168B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E6D4-4B2E-4BDC-B088-D9356AB1D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76E3-F1D0-44E8-96F1-713EBA40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3451-C815-4269-A3F8-12E069D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740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E7962-D969-4E3E-9C7B-1E2111048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2660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1</cp:revision>
  <dcterms:created xsi:type="dcterms:W3CDTF">2024-03-21T12:23:34Z</dcterms:created>
  <dcterms:modified xsi:type="dcterms:W3CDTF">2024-03-21T12:24:04Z</dcterms:modified>
</cp:coreProperties>
</file>