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1T12:35:44.0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1T12:35:50.4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1T12:35:44.5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1T12:35:47.6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1T12:35:48.1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1T12:35:48.5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1T12:35:49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1,'-5'0,"-2"0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1T12:35:49.4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1T12:35:49.7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13 424,'0'-69,"-6"-98,-1-20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1T12:35:50.0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B5CB-554D-4FF8-8E0D-888AECD03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15FBB-6036-4391-94D6-992154CD6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F707-EB6E-4543-8CFD-FE8B0E45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6FAC-DDC2-4C37-A410-CFD37D7A7B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19B34-7783-43F6-A28F-4F9F7680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75A5F-43BB-4FD9-919D-082E9407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E5B-D23F-4768-BAC1-E958A774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7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7D09-3FC7-4448-9E16-D087676D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943D9-F58A-40B7-BDB7-A06BD83A6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9D4DC-4FB2-414E-B57C-5FDE64CD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6FAC-DDC2-4C37-A410-CFD37D7A7B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E6F61-6111-465C-B94B-A44EC4DB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DF44F-2F47-45D1-9B04-F6D92EC8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E5B-D23F-4768-BAC1-E958A774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8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B6670-04A7-4F8D-9893-BB6AE65E3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6EDF5-0871-4A12-BE04-09E4E50DA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2D085-81A6-4BA7-B7FF-ACAFDB53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6FAC-DDC2-4C37-A410-CFD37D7A7B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D2AC4-F632-46E2-9625-BA3C675CD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91A57-0A95-4273-9FA4-8DE86DD0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E5B-D23F-4768-BAC1-E958A774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4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6302-E728-4BDF-A206-105206BA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15F65-0051-4422-81E4-3E4F65C6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53317-EFDE-4759-937B-30969CFD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6FAC-DDC2-4C37-A410-CFD37D7A7B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15847-789E-44FF-AC7E-DD316206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6FDF7-5111-446E-888D-D95A4045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E5B-D23F-4768-BAC1-E958A774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7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AC96-D050-4434-853C-9A64C0E1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944C6-FFCD-4B97-AC26-C049097C5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38C25-3DF8-4B67-9226-9A871FCF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6FAC-DDC2-4C37-A410-CFD37D7A7B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6FE5A-A8E5-4672-9DDA-C617E755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D5C14-CCA2-4604-A1A9-E2E34D42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E5B-D23F-4768-BAC1-E958A774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1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2008-C8C6-4986-9DD4-3E0FA4C9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35B33-A60D-4B78-8932-1955BADF3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1467B-E042-4B9A-B2F1-D043C8441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53679-50DB-47F2-BB90-7E5C85DE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6FAC-DDC2-4C37-A410-CFD37D7A7B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5817D-3477-44D1-BC2C-C183A161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988EA-7F1F-43C8-8718-1809AB1C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E5B-D23F-4768-BAC1-E958A774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1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6445-1E0F-405F-A56F-67D99424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F5CA9-C51E-4547-85E2-525C9D5DE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C5CFA-D661-4951-860B-A5C9B3936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EDA6C-EAD4-449B-8CD4-29A968AD3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F8EA0-A2EE-4C34-8DB6-A21237A03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3D698-94DE-43C5-BA5B-8D978AFB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6FAC-DDC2-4C37-A410-CFD37D7A7B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84378-E504-4AA6-9CCF-7EA4A7CD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4B677-D6FF-45D1-B94B-63E73EE7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E5B-D23F-4768-BAC1-E958A774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5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409D-B3F4-41C7-80F8-AA48CF81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4E78A-DEFD-4AB5-8300-B39122BF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6FAC-DDC2-4C37-A410-CFD37D7A7B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6D392-166E-42FC-9F2B-C2CEEB14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46417-9F03-4A33-93C5-C5DE9B83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E5B-D23F-4768-BAC1-E958A774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9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C34C7-898B-47C9-B37A-06A46D83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6FAC-DDC2-4C37-A410-CFD37D7A7B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1110E-F70A-466A-A845-4F703E07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B1024-3534-40D2-B488-36EDCA5D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E5B-D23F-4768-BAC1-E958A774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9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6C34-CF12-48D4-B953-C13D40FA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ABE9-2462-4A98-9D67-BA9B0C274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8D89F-6672-4B0F-B723-2809B3C46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3E844-AC36-4E4D-A7FF-25839175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6FAC-DDC2-4C37-A410-CFD37D7A7B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0A6B7-BEAE-4A23-B1A4-C286B021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D75C-51AF-4953-BD27-60451084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E5B-D23F-4768-BAC1-E958A774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4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E01D-735E-4F64-973C-7B6D64BA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915FA-A6D7-4666-9ED3-B9DCC7708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656A4-5327-48EB-BDA0-1F9688B94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45884-DFEB-41AC-B3CC-37AFBA30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36FAC-DDC2-4C37-A410-CFD37D7A7B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F5EAB-9EC0-4645-8754-91E6E89E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04845-C986-4210-AE3D-5B4EE8BB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0E5B-D23F-4768-BAC1-E958A774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7130E-0AB0-4679-B894-6508246F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520F3-70EE-465C-9E68-4D881601E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D062A-1095-4A9F-B98F-749DB168B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36FAC-DDC2-4C37-A410-CFD37D7A7BC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5E6D4-4B2E-4BDC-B088-D9356AB1D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B76E3-F1D0-44E8-96F1-713EBA401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20E5B-D23F-4768-BAC1-E958A774C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9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10.xml"/><Relationship Id="rId3" Type="http://schemas.openxmlformats.org/officeDocument/2006/relationships/image" Target="../media/image1.png"/><Relationship Id="rId7" Type="http://schemas.openxmlformats.org/officeDocument/2006/relationships/customXml" Target="../ink/ink5.xml"/><Relationship Id="rId12" Type="http://schemas.openxmlformats.org/officeDocument/2006/relationships/customXml" Target="../ink/ink9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image" Target="../media/image2.png"/><Relationship Id="rId5" Type="http://schemas.openxmlformats.org/officeDocument/2006/relationships/customXml" Target="../ink/ink3.xml"/><Relationship Id="rId10" Type="http://schemas.openxmlformats.org/officeDocument/2006/relationships/customXml" Target="../ink/ink8.xml"/><Relationship Id="rId4" Type="http://schemas.openxmlformats.org/officeDocument/2006/relationships/customXml" Target="../ink/ink2.xml"/><Relationship Id="rId9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3451-C815-4269-A3F8-12E069DF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7740"/>
            <a:ext cx="9144000" cy="2387600"/>
          </a:xfrm>
        </p:spPr>
        <p:txBody>
          <a:bodyPr/>
          <a:lstStyle/>
          <a:p>
            <a:r>
              <a:rPr lang="pt-BR" dirty="0"/>
              <a:t>Projeto Exemplo GIT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E7962-D969-4E3E-9C7B-1E2111048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266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PITCH</a:t>
            </a:r>
          </a:p>
          <a:p>
            <a:endParaRPr lang="pt-BR"/>
          </a:p>
          <a:p>
            <a:br>
              <a:rPr lang="pt-BR" dirty="0"/>
            </a:br>
            <a:r>
              <a:rPr lang="pt-BR"/>
              <a:t>Agora sim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EBFA3F-5114-4DD4-B081-F814F65C2FC1}"/>
                  </a:ext>
                </a:extLst>
              </p14:cNvPr>
              <p14:cNvContentPartPr/>
              <p14:nvPr/>
            </p14:nvContentPartPr>
            <p14:xfrm>
              <a:off x="6152258" y="4402076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EBFA3F-5114-4DD4-B081-F814F65C2F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43258" y="43934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63F0AC-FF94-4E52-9D70-732AB7F747CF}"/>
                  </a:ext>
                </a:extLst>
              </p14:cNvPr>
              <p14:cNvContentPartPr/>
              <p14:nvPr/>
            </p14:nvContentPartPr>
            <p14:xfrm>
              <a:off x="6840938" y="4199036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63F0AC-FF94-4E52-9D70-732AB7F747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31938" y="41903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EE939FD-163C-4302-8C1A-9D3A068565AE}"/>
                  </a:ext>
                </a:extLst>
              </p14:cNvPr>
              <p14:cNvContentPartPr/>
              <p14:nvPr/>
            </p14:nvContentPartPr>
            <p14:xfrm>
              <a:off x="5779658" y="4074836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EE939FD-163C-4302-8C1A-9D3A068565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0658" y="40661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4D95AB-6BC6-44CE-A2CC-D9F5FF962DC3}"/>
                  </a:ext>
                </a:extLst>
              </p14:cNvPr>
              <p14:cNvContentPartPr/>
              <p14:nvPr/>
            </p14:nvContentPartPr>
            <p14:xfrm>
              <a:off x="6073058" y="3928316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4D95AB-6BC6-44CE-A2CC-D9F5FF962D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4418" y="391931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DE34E3A-942A-4EE3-8108-19D4BB274F17}"/>
                  </a:ext>
                </a:extLst>
              </p14:cNvPr>
              <p14:cNvContentPartPr/>
              <p14:nvPr/>
            </p14:nvContentPartPr>
            <p14:xfrm>
              <a:off x="6185738" y="3273476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DE34E3A-942A-4EE3-8108-19D4BB274F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7098" y="326483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BA4A618-480F-44FD-BE57-45F12D3DBD58}"/>
              </a:ext>
            </a:extLst>
          </p:cNvPr>
          <p:cNvGrpSpPr/>
          <p:nvPr/>
        </p:nvGrpSpPr>
        <p:grpSpPr>
          <a:xfrm>
            <a:off x="5542418" y="3668756"/>
            <a:ext cx="23040" cy="360"/>
            <a:chOff x="5542418" y="3668756"/>
            <a:chExt cx="2304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FBCFF8B-2DFE-4208-8DD2-B28957F4FF96}"/>
                    </a:ext>
                  </a:extLst>
                </p14:cNvPr>
                <p14:cNvContentPartPr/>
                <p14:nvPr/>
              </p14:nvContentPartPr>
              <p14:xfrm>
                <a:off x="5560778" y="3668756"/>
                <a:ext cx="468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FBCFF8B-2DFE-4208-8DD2-B28957F4FF9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51778" y="3660116"/>
                  <a:ext cx="22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08B74ED-F957-4A31-84B6-A702485C2AF4}"/>
                    </a:ext>
                  </a:extLst>
                </p14:cNvPr>
                <p14:cNvContentPartPr/>
                <p14:nvPr/>
              </p14:nvContentPartPr>
              <p14:xfrm>
                <a:off x="5542418" y="3668756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08B74ED-F957-4A31-84B6-A702485C2AF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33778" y="366011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A80803F-71DF-408E-99C0-362CFD121EF7}"/>
                  </a:ext>
                </a:extLst>
              </p14:cNvPr>
              <p14:cNvContentPartPr/>
              <p14:nvPr/>
            </p14:nvContentPartPr>
            <p14:xfrm>
              <a:off x="6429818" y="3775676"/>
              <a:ext cx="4680" cy="152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A80803F-71DF-408E-99C0-362CFD121E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20818" y="3767036"/>
                <a:ext cx="223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BDC6F77-2737-4C89-94F3-1A0106B4D7F6}"/>
                  </a:ext>
                </a:extLst>
              </p14:cNvPr>
              <p14:cNvContentPartPr/>
              <p14:nvPr/>
            </p14:nvContentPartPr>
            <p14:xfrm>
              <a:off x="6366818" y="2234876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BDC6F77-2737-4C89-94F3-1A0106B4D7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7818" y="222587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6902B9D-A858-4937-90EC-173E123945A9}"/>
                  </a:ext>
                </a:extLst>
              </p14:cNvPr>
              <p14:cNvContentPartPr/>
              <p14:nvPr/>
            </p14:nvContentPartPr>
            <p14:xfrm>
              <a:off x="6061538" y="2697476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6902B9D-A858-4937-90EC-173E123945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2898" y="26888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238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Projeto Exemplo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Exemplo GIT</dc:title>
  <dc:creator>Logon Aluno</dc:creator>
  <cp:lastModifiedBy>Logon Aluno</cp:lastModifiedBy>
  <cp:revision>2</cp:revision>
  <dcterms:created xsi:type="dcterms:W3CDTF">2024-03-21T12:23:34Z</dcterms:created>
  <dcterms:modified xsi:type="dcterms:W3CDTF">2024-03-21T12:36:10Z</dcterms:modified>
</cp:coreProperties>
</file>