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9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51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30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77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9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48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48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93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47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5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37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85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4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E808A8-B3C9-4204-8EEB-3977728D90C4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E2BB5EC-398B-49E4-BB75-3B541B6B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286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BUZZER 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Eduardo </a:t>
            </a:r>
            <a:r>
              <a:rPr lang="pt-BR" dirty="0" err="1" smtClean="0"/>
              <a:t>Vasti</a:t>
            </a:r>
            <a:r>
              <a:rPr lang="pt-BR" dirty="0" smtClean="0"/>
              <a:t> , Gabriel Barbosa, Yan Carvalho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1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 de Metal </a:t>
            </a:r>
          </a:p>
          <a:p>
            <a:r>
              <a:rPr lang="pt-BR" dirty="0" smtClean="0"/>
              <a:t>Formado por 3 camadas (2 metal e 1 </a:t>
            </a:r>
            <a:r>
              <a:rPr lang="pt-BR" dirty="0"/>
              <a:t>cristal </a:t>
            </a:r>
            <a:r>
              <a:rPr lang="pt-BR" dirty="0" err="1" smtClean="0"/>
              <a:t>piezoelétrico</a:t>
            </a:r>
            <a:r>
              <a:rPr lang="pt-BR" dirty="0" smtClean="0"/>
              <a:t>)</a:t>
            </a:r>
          </a:p>
          <a:p>
            <a:r>
              <a:rPr lang="pt-BR" dirty="0" smtClean="0"/>
              <a:t>Emite sons de acordo com a frequência </a:t>
            </a:r>
          </a:p>
          <a:p>
            <a:endParaRPr lang="pt-BR" dirty="0" smtClean="0"/>
          </a:p>
        </p:txBody>
      </p:sp>
      <p:pic>
        <p:nvPicPr>
          <p:cNvPr id="1028" name="Picture 4" descr="Resultado de imagem para buz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10" y="4301836"/>
            <a:ext cx="3290620" cy="230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uso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Alarmes de Carros </a:t>
            </a:r>
          </a:p>
          <a:p>
            <a:r>
              <a:rPr lang="pt-BR" dirty="0" smtClean="0"/>
              <a:t>Placas de Computadores </a:t>
            </a:r>
          </a:p>
          <a:p>
            <a:r>
              <a:rPr lang="pt-BR" dirty="0" smtClean="0"/>
              <a:t>Músicas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Ligação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8" y="2471992"/>
            <a:ext cx="11050782" cy="3720990"/>
          </a:xfrm>
        </p:spPr>
      </p:pic>
    </p:spTree>
    <p:extLst>
      <p:ext uri="{BB962C8B-B14F-4D97-AF65-F5344CB8AC3E}">
        <p14:creationId xmlns:p14="http://schemas.microsoft.com/office/powerpoint/2010/main" val="41978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pt-BR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buzzer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8; </a:t>
            </a:r>
            <a:endParaRPr lang="pt-BR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pt-BR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setup() {</a:t>
            </a:r>
            <a:endParaRPr lang="pt-BR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buzzer,OUTPUT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5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18712" y="2193883"/>
            <a:ext cx="733534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loop() {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Ligamos o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buzzer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com uma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frequencia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de 1500hz*/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(buzzer,1500); 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(1000);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pt-BR" sz="2000" b="0" i="0" u="none" strike="noStrike" cap="none" normalizeH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1 segundo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buzzer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/*Desligamos o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Buzzer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(1000);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/*Esperamos um segundo para finalizar o método*/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5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goo.gl/</a:t>
            </a:r>
            <a:r>
              <a:rPr lang="pt-BR" sz="6000" dirty="0" err="1"/>
              <a:t>YfzvSB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76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80</TotalTime>
  <Words>60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Wingdings 2</vt:lpstr>
      <vt:lpstr>Citável</vt:lpstr>
      <vt:lpstr>BUZZER  </vt:lpstr>
      <vt:lpstr>O que é ?</vt:lpstr>
      <vt:lpstr>Exemplo de uso </vt:lpstr>
      <vt:lpstr>Ligação </vt:lpstr>
      <vt:lpstr>Code </vt:lpstr>
      <vt:lpstr>Code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</dc:title>
  <dc:creator>Gabriel Barbosa</dc:creator>
  <cp:lastModifiedBy>Gabriel Barbosa</cp:lastModifiedBy>
  <cp:revision>6</cp:revision>
  <dcterms:created xsi:type="dcterms:W3CDTF">2017-11-13T12:35:35Z</dcterms:created>
  <dcterms:modified xsi:type="dcterms:W3CDTF">2017-11-13T13:56:07Z</dcterms:modified>
</cp:coreProperties>
</file>