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62EC3-C941-4DB3-9191-A4EC3752D248}" v="1" dt="2023-07-22T22:27:03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avalcanti" userId="89c7e4be0f76d59e" providerId="LiveId" clId="{59162EC3-C941-4DB3-9191-A4EC3752D248}"/>
    <pc:docChg chg="undo custSel addSld delSld modSld sldOrd">
      <pc:chgData name="Gabriel Cavalcanti" userId="89c7e4be0f76d59e" providerId="LiveId" clId="{59162EC3-C941-4DB3-9191-A4EC3752D248}" dt="2023-07-22T22:27:29.584" v="762" actId="2696"/>
      <pc:docMkLst>
        <pc:docMk/>
      </pc:docMkLst>
      <pc:sldChg chg="modSp mod">
        <pc:chgData name="Gabriel Cavalcanti" userId="89c7e4be0f76d59e" providerId="LiveId" clId="{59162EC3-C941-4DB3-9191-A4EC3752D248}" dt="2023-07-22T21:50:12.311" v="80" actId="20577"/>
        <pc:sldMkLst>
          <pc:docMk/>
          <pc:sldMk cId="1777687221" sldId="256"/>
        </pc:sldMkLst>
        <pc:spChg chg="mod">
          <ac:chgData name="Gabriel Cavalcanti" userId="89c7e4be0f76d59e" providerId="LiveId" clId="{59162EC3-C941-4DB3-9191-A4EC3752D248}" dt="2023-07-22T21:50:12.311" v="80" actId="20577"/>
          <ac:spMkLst>
            <pc:docMk/>
            <pc:sldMk cId="1777687221" sldId="256"/>
            <ac:spMk id="3" creationId="{A7E4E65D-9EAC-4AE2-9AC8-C78F74B11F4D}"/>
          </ac:spMkLst>
        </pc:spChg>
      </pc:sldChg>
      <pc:sldChg chg="modSp mod">
        <pc:chgData name="Gabriel Cavalcanti" userId="89c7e4be0f76d59e" providerId="LiveId" clId="{59162EC3-C941-4DB3-9191-A4EC3752D248}" dt="2023-07-22T21:49:23.271" v="44" actId="20577"/>
        <pc:sldMkLst>
          <pc:docMk/>
          <pc:sldMk cId="1984657687" sldId="260"/>
        </pc:sldMkLst>
        <pc:spChg chg="mod">
          <ac:chgData name="Gabriel Cavalcanti" userId="89c7e4be0f76d59e" providerId="LiveId" clId="{59162EC3-C941-4DB3-9191-A4EC3752D248}" dt="2023-07-22T21:49:23.271" v="44" actId="20577"/>
          <ac:spMkLst>
            <pc:docMk/>
            <pc:sldMk cId="1984657687" sldId="260"/>
            <ac:spMk id="5" creationId="{2EFA0BE1-25C7-4433-AF45-CE2866382283}"/>
          </ac:spMkLst>
        </pc:spChg>
      </pc:sldChg>
      <pc:sldChg chg="add del">
        <pc:chgData name="Gabriel Cavalcanti" userId="89c7e4be0f76d59e" providerId="LiveId" clId="{59162EC3-C941-4DB3-9191-A4EC3752D248}" dt="2023-07-22T21:50:35.463" v="85" actId="2696"/>
        <pc:sldMkLst>
          <pc:docMk/>
          <pc:sldMk cId="2629412662" sldId="274"/>
        </pc:sldMkLst>
      </pc:sldChg>
      <pc:sldChg chg="addSp delSp modSp add mod ord">
        <pc:chgData name="Gabriel Cavalcanti" userId="89c7e4be0f76d59e" providerId="LiveId" clId="{59162EC3-C941-4DB3-9191-A4EC3752D248}" dt="2023-07-22T22:00:21.191" v="539" actId="1076"/>
        <pc:sldMkLst>
          <pc:docMk/>
          <pc:sldMk cId="2742566551" sldId="275"/>
        </pc:sldMkLst>
        <pc:spChg chg="mod">
          <ac:chgData name="Gabriel Cavalcanti" userId="89c7e4be0f76d59e" providerId="LiveId" clId="{59162EC3-C941-4DB3-9191-A4EC3752D248}" dt="2023-07-22T21:50:47.591" v="112" actId="20577"/>
          <ac:spMkLst>
            <pc:docMk/>
            <pc:sldMk cId="2742566551" sldId="275"/>
            <ac:spMk id="2" creationId="{1B8D8F9E-DAE0-4F5A-8D1F-5ADED9E681E7}"/>
          </ac:spMkLst>
        </pc:spChg>
        <pc:spChg chg="mod">
          <ac:chgData name="Gabriel Cavalcanti" userId="89c7e4be0f76d59e" providerId="LiveId" clId="{59162EC3-C941-4DB3-9191-A4EC3752D248}" dt="2023-07-22T21:52:34.490" v="437" actId="20577"/>
          <ac:spMkLst>
            <pc:docMk/>
            <pc:sldMk cId="2742566551" sldId="275"/>
            <ac:spMk id="3" creationId="{CB01744B-6F29-473E-8AD7-9641113914C7}"/>
          </ac:spMkLst>
        </pc:spChg>
        <pc:spChg chg="mod">
          <ac:chgData name="Gabriel Cavalcanti" userId="89c7e4be0f76d59e" providerId="LiveId" clId="{59162EC3-C941-4DB3-9191-A4EC3752D248}" dt="2023-07-22T21:55:02.047" v="522" actId="20577"/>
          <ac:spMkLst>
            <pc:docMk/>
            <pc:sldMk cId="2742566551" sldId="275"/>
            <ac:spMk id="4" creationId="{7EC3503A-1202-4A40-A5E7-6D30965C12D3}"/>
          </ac:spMkLst>
        </pc:spChg>
        <pc:spChg chg="del mod">
          <ac:chgData name="Gabriel Cavalcanti" userId="89c7e4be0f76d59e" providerId="LiveId" clId="{59162EC3-C941-4DB3-9191-A4EC3752D248}" dt="2023-07-22T21:59:53.466" v="534" actId="21"/>
          <ac:spMkLst>
            <pc:docMk/>
            <pc:sldMk cId="2742566551" sldId="275"/>
            <ac:spMk id="5" creationId="{42F381A2-A4EF-49EA-BF2B-9A33724698B7}"/>
          </ac:spMkLst>
        </pc:spChg>
        <pc:spChg chg="add mod">
          <ac:chgData name="Gabriel Cavalcanti" userId="89c7e4be0f76d59e" providerId="LiveId" clId="{59162EC3-C941-4DB3-9191-A4EC3752D248}" dt="2023-07-22T22:00:21.191" v="539" actId="1076"/>
          <ac:spMkLst>
            <pc:docMk/>
            <pc:sldMk cId="2742566551" sldId="275"/>
            <ac:spMk id="11" creationId="{807B198D-9AA6-F978-3045-8D0D735079AA}"/>
          </ac:spMkLst>
        </pc:spChg>
        <pc:picChg chg="del">
          <ac:chgData name="Gabriel Cavalcanti" userId="89c7e4be0f76d59e" providerId="LiveId" clId="{59162EC3-C941-4DB3-9191-A4EC3752D248}" dt="2023-07-22T21:52:37.062" v="438" actId="478"/>
          <ac:picMkLst>
            <pc:docMk/>
            <pc:sldMk cId="2742566551" sldId="275"/>
            <ac:picMk id="6" creationId="{176DB7D3-9F53-457F-A2AD-ED8D209AAA91}"/>
          </ac:picMkLst>
        </pc:picChg>
        <pc:picChg chg="add del mod">
          <ac:chgData name="Gabriel Cavalcanti" userId="89c7e4be0f76d59e" providerId="LiveId" clId="{59162EC3-C941-4DB3-9191-A4EC3752D248}" dt="2023-07-22T21:58:51.741" v="526" actId="478"/>
          <ac:picMkLst>
            <pc:docMk/>
            <pc:sldMk cId="2742566551" sldId="275"/>
            <ac:picMk id="8" creationId="{4E831BB3-01AA-AAFC-33F6-879B1084DBD1}"/>
          </ac:picMkLst>
        </pc:picChg>
        <pc:picChg chg="add mod">
          <ac:chgData name="Gabriel Cavalcanti" userId="89c7e4be0f76d59e" providerId="LiveId" clId="{59162EC3-C941-4DB3-9191-A4EC3752D248}" dt="2023-07-22T21:59:50.856" v="533" actId="1076"/>
          <ac:picMkLst>
            <pc:docMk/>
            <pc:sldMk cId="2742566551" sldId="275"/>
            <ac:picMk id="10" creationId="{7D189D14-7195-ACDC-2393-8D0175484CB5}"/>
          </ac:picMkLst>
        </pc:picChg>
      </pc:sldChg>
      <pc:sldChg chg="addSp delSp modSp add mod">
        <pc:chgData name="Gabriel Cavalcanti" userId="89c7e4be0f76d59e" providerId="LiveId" clId="{59162EC3-C941-4DB3-9191-A4EC3752D248}" dt="2023-07-22T22:27:23.856" v="761" actId="14100"/>
        <pc:sldMkLst>
          <pc:docMk/>
          <pc:sldMk cId="3450017917" sldId="276"/>
        </pc:sldMkLst>
        <pc:spChg chg="del">
          <ac:chgData name="Gabriel Cavalcanti" userId="89c7e4be0f76d59e" providerId="LiveId" clId="{59162EC3-C941-4DB3-9191-A4EC3752D248}" dt="2023-07-22T22:02:45.940" v="541" actId="21"/>
          <ac:spMkLst>
            <pc:docMk/>
            <pc:sldMk cId="3450017917" sldId="276"/>
            <ac:spMk id="3" creationId="{CB01744B-6F29-473E-8AD7-9641113914C7}"/>
          </ac:spMkLst>
        </pc:spChg>
        <pc:spChg chg="mod">
          <ac:chgData name="Gabriel Cavalcanti" userId="89c7e4be0f76d59e" providerId="LiveId" clId="{59162EC3-C941-4DB3-9191-A4EC3752D248}" dt="2023-07-22T22:27:08.172" v="759" actId="1076"/>
          <ac:spMkLst>
            <pc:docMk/>
            <pc:sldMk cId="3450017917" sldId="276"/>
            <ac:spMk id="4" creationId="{7EC3503A-1202-4A40-A5E7-6D30965C12D3}"/>
          </ac:spMkLst>
        </pc:spChg>
        <pc:spChg chg="add mod">
          <ac:chgData name="Gabriel Cavalcanti" userId="89c7e4be0f76d59e" providerId="LiveId" clId="{59162EC3-C941-4DB3-9191-A4EC3752D248}" dt="2023-07-22T22:27:23.856" v="761" actId="14100"/>
          <ac:spMkLst>
            <pc:docMk/>
            <pc:sldMk cId="3450017917" sldId="276"/>
            <ac:spMk id="7" creationId="{1C51F85C-4BCA-0B4C-ECC2-95D9CBFD628F}"/>
          </ac:spMkLst>
        </pc:spChg>
        <pc:spChg chg="del">
          <ac:chgData name="Gabriel Cavalcanti" userId="89c7e4be0f76d59e" providerId="LiveId" clId="{59162EC3-C941-4DB3-9191-A4EC3752D248}" dt="2023-07-22T22:04:24.090" v="639" actId="478"/>
          <ac:spMkLst>
            <pc:docMk/>
            <pc:sldMk cId="3450017917" sldId="276"/>
            <ac:spMk id="11" creationId="{807B198D-9AA6-F978-3045-8D0D735079AA}"/>
          </ac:spMkLst>
        </pc:spChg>
        <pc:picChg chg="add mod">
          <ac:chgData name="Gabriel Cavalcanti" userId="89c7e4be0f76d59e" providerId="LiveId" clId="{59162EC3-C941-4DB3-9191-A4EC3752D248}" dt="2023-07-22T22:04:39.451" v="665" actId="1076"/>
          <ac:picMkLst>
            <pc:docMk/>
            <pc:sldMk cId="3450017917" sldId="276"/>
            <ac:picMk id="6" creationId="{8A97FA7E-16E9-7D73-FDF1-B39FAC10BF0E}"/>
          </ac:picMkLst>
        </pc:picChg>
        <pc:picChg chg="del">
          <ac:chgData name="Gabriel Cavalcanti" userId="89c7e4be0f76d59e" providerId="LiveId" clId="{59162EC3-C941-4DB3-9191-A4EC3752D248}" dt="2023-07-22T22:04:19.310" v="637" actId="478"/>
          <ac:picMkLst>
            <pc:docMk/>
            <pc:sldMk cId="3450017917" sldId="276"/>
            <ac:picMk id="10" creationId="{7D189D14-7195-ACDC-2393-8D0175484CB5}"/>
          </ac:picMkLst>
        </pc:picChg>
      </pc:sldChg>
      <pc:sldChg chg="delSp modSp add del mod">
        <pc:chgData name="Gabriel Cavalcanti" userId="89c7e4be0f76d59e" providerId="LiveId" clId="{59162EC3-C941-4DB3-9191-A4EC3752D248}" dt="2023-07-22T22:27:29.584" v="762" actId="2696"/>
        <pc:sldMkLst>
          <pc:docMk/>
          <pc:sldMk cId="934273706" sldId="277"/>
        </pc:sldMkLst>
        <pc:spChg chg="mod">
          <ac:chgData name="Gabriel Cavalcanti" userId="89c7e4be0f76d59e" providerId="LiveId" clId="{59162EC3-C941-4DB3-9191-A4EC3752D248}" dt="2023-07-22T22:26:50.327" v="757" actId="20577"/>
          <ac:spMkLst>
            <pc:docMk/>
            <pc:sldMk cId="934273706" sldId="277"/>
            <ac:spMk id="4" creationId="{7EC3503A-1202-4A40-A5E7-6D30965C12D3}"/>
          </ac:spMkLst>
        </pc:spChg>
        <pc:picChg chg="del">
          <ac:chgData name="Gabriel Cavalcanti" userId="89c7e4be0f76d59e" providerId="LiveId" clId="{59162EC3-C941-4DB3-9191-A4EC3752D248}" dt="2023-07-22T22:26:29.189" v="712" actId="478"/>
          <ac:picMkLst>
            <pc:docMk/>
            <pc:sldMk cId="934273706" sldId="277"/>
            <ac:picMk id="6" creationId="{8A97FA7E-16E9-7D73-FDF1-B39FAC10BF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39DA3-05BE-4DDB-9CC7-2211472E425C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356F9-81D2-4AA3-A0DE-A9A48FA7E8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72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4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5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041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652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31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031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984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72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14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55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09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6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17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05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67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99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15923-F40B-4C78-95A8-54DFD082D7B7}" type="datetimeFigureOut">
              <a:rPr lang="pt-BR" smtClean="0"/>
              <a:t>22/07/2023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B170-A10E-4926-A043-68D118BC4F8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468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EABD34C-46EE-4FA3-9753-2F5654137B95}"/>
              </a:ext>
            </a:extLst>
          </p:cNvPr>
          <p:cNvSpPr txBox="1"/>
          <p:nvPr/>
        </p:nvSpPr>
        <p:spPr>
          <a:xfrm>
            <a:off x="1876425" y="1113282"/>
            <a:ext cx="37349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Guia definitivo do Python para Windows</a:t>
            </a:r>
          </a:p>
        </p:txBody>
      </p:sp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F53F05E7-C6BF-472A-B919-3211E12E90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F45C216-0CB1-4A1A-ADEB-FBE1CB02DDD2}"/>
              </a:ext>
            </a:extLst>
          </p:cNvPr>
          <p:cNvSpPr txBox="1"/>
          <p:nvPr/>
        </p:nvSpPr>
        <p:spPr>
          <a:xfrm>
            <a:off x="7552944" y="6092515"/>
            <a:ext cx="622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Gabriel Purificação Cavalcanti </a:t>
            </a:r>
          </a:p>
        </p:txBody>
      </p:sp>
    </p:spTree>
    <p:extLst>
      <p:ext uri="{BB962C8B-B14F-4D97-AF65-F5344CB8AC3E}">
        <p14:creationId xmlns:p14="http://schemas.microsoft.com/office/powerpoint/2010/main" val="68776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B8D8F9E-DAE0-4F5A-8D1F-5ADED9E681E7}"/>
              </a:ext>
            </a:extLst>
          </p:cNvPr>
          <p:cNvSpPr txBox="1"/>
          <p:nvPr/>
        </p:nvSpPr>
        <p:spPr>
          <a:xfrm>
            <a:off x="276837" y="268448"/>
            <a:ext cx="9295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Configurando as variáveis de ambiente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01744B-6F29-473E-8AD7-9641113914C7}"/>
              </a:ext>
            </a:extLst>
          </p:cNvPr>
          <p:cNvSpPr txBox="1"/>
          <p:nvPr/>
        </p:nvSpPr>
        <p:spPr>
          <a:xfrm>
            <a:off x="394283" y="1124125"/>
            <a:ext cx="1095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Após o Python ter sido instalado, já podemos começar a aprender a linguagem. Mas antes temos que entender onde acessar as variáveis de ambiente do Windows e configurar o PATH (caminho, em inglês).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3503A-1202-4A40-A5E7-6D30965C12D3}"/>
              </a:ext>
            </a:extLst>
          </p:cNvPr>
          <p:cNvSpPr txBox="1"/>
          <p:nvPr/>
        </p:nvSpPr>
        <p:spPr>
          <a:xfrm>
            <a:off x="478172" y="1956934"/>
            <a:ext cx="909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1: </a:t>
            </a:r>
            <a:r>
              <a:rPr lang="pt-BR" dirty="0"/>
              <a:t>Digite “painel de controle” na busca do computador. E clique no ícone (seta vermelha). </a:t>
            </a:r>
            <a:endParaRPr lang="pt-BR" b="1" dirty="0"/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76DB7D3-9F53-457F-A2AD-ED8D209A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" y="2445632"/>
            <a:ext cx="4791790" cy="41439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F381A2-A4EF-49EA-BF2B-9A33724698B7}"/>
              </a:ext>
            </a:extLst>
          </p:cNvPr>
          <p:cNvSpPr txBox="1"/>
          <p:nvPr/>
        </p:nvSpPr>
        <p:spPr>
          <a:xfrm>
            <a:off x="5452844" y="2692704"/>
            <a:ext cx="58974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As variáveis de ambiente é o local onde se configura os caminhos do Windows.</a:t>
            </a:r>
          </a:p>
          <a:p>
            <a:endParaRPr lang="pt-BR" dirty="0"/>
          </a:p>
          <a:p>
            <a:r>
              <a:rPr lang="pt-BR" dirty="0"/>
              <a:t>· O intuito de configurar as variáveis de ambiente e ter acesso ao Python no terminal e ao pip. </a:t>
            </a:r>
          </a:p>
          <a:p>
            <a:endParaRPr lang="pt-BR" dirty="0"/>
          </a:p>
          <a:p>
            <a:r>
              <a:rPr lang="pt-BR" dirty="0"/>
              <a:t>· Sem configurar o PATH, não será possível instalar novos pacotes para o Python e acessa-lo via terminal.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64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B90E073-C8A7-4E49-9C0B-94EE3539BD24}"/>
              </a:ext>
            </a:extLst>
          </p:cNvPr>
          <p:cNvSpPr txBox="1"/>
          <p:nvPr/>
        </p:nvSpPr>
        <p:spPr>
          <a:xfrm>
            <a:off x="201336" y="234892"/>
            <a:ext cx="885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2: </a:t>
            </a:r>
            <a:r>
              <a:rPr lang="pt-BR" dirty="0"/>
              <a:t>Clique em “Sistema e Segurança” (seta vermelha).</a:t>
            </a:r>
            <a:endParaRPr lang="pt-BR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D816637-E2DB-409D-B555-AEA2B50B6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699299"/>
            <a:ext cx="10619048" cy="5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5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3EFBA9D-735E-41F8-9E7A-4D4D62EFECD2}"/>
              </a:ext>
            </a:extLst>
          </p:cNvPr>
          <p:cNvSpPr txBox="1"/>
          <p:nvPr/>
        </p:nvSpPr>
        <p:spPr>
          <a:xfrm>
            <a:off x="184558" y="260059"/>
            <a:ext cx="81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3: </a:t>
            </a:r>
            <a:r>
              <a:rPr lang="pt-BR" dirty="0"/>
              <a:t>clique em ”Sistema” (seta vermelha)</a:t>
            </a:r>
            <a:endParaRPr lang="pt-BR" b="1" dirty="0"/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79642A4-60F2-49AA-8FBB-19F4FB5E1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740087"/>
            <a:ext cx="10700900" cy="59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01B9CB-2E87-4020-93EF-ECC78138D1B0}"/>
              </a:ext>
            </a:extLst>
          </p:cNvPr>
          <p:cNvSpPr txBox="1"/>
          <p:nvPr/>
        </p:nvSpPr>
        <p:spPr>
          <a:xfrm>
            <a:off x="201336" y="201336"/>
            <a:ext cx="844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4: </a:t>
            </a:r>
            <a:r>
              <a:rPr lang="pt-BR" dirty="0"/>
              <a:t> Clique em “Configurações avançadas do Sistema” (seta vermelha de cima).</a:t>
            </a:r>
            <a:endParaRPr lang="pt-BR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1628C4F-02CB-47D5-96E3-A259EFF70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626496"/>
            <a:ext cx="9060109" cy="603016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FD86310-AF6B-47B8-A0BA-CB4C5C1A53B8}"/>
              </a:ext>
            </a:extLst>
          </p:cNvPr>
          <p:cNvSpPr txBox="1"/>
          <p:nvPr/>
        </p:nvSpPr>
        <p:spPr>
          <a:xfrm>
            <a:off x="9370503" y="626496"/>
            <a:ext cx="268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Aqui você pode verificar o tipo de sistema, se ele é 32 ou 64 bits.</a:t>
            </a:r>
          </a:p>
        </p:txBody>
      </p:sp>
    </p:spTree>
    <p:extLst>
      <p:ext uri="{BB962C8B-B14F-4D97-AF65-F5344CB8AC3E}">
        <p14:creationId xmlns:p14="http://schemas.microsoft.com/office/powerpoint/2010/main" val="261324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35C70E6-CCE6-49D5-9610-B1FA649C9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745325"/>
            <a:ext cx="3923809" cy="44571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18A31D-B169-4487-B473-AC281DD2639B}"/>
              </a:ext>
            </a:extLst>
          </p:cNvPr>
          <p:cNvSpPr txBox="1"/>
          <p:nvPr/>
        </p:nvSpPr>
        <p:spPr>
          <a:xfrm>
            <a:off x="318782" y="176169"/>
            <a:ext cx="424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Passo 5: </a:t>
            </a:r>
            <a:r>
              <a:rPr lang="pt-BR" dirty="0"/>
              <a:t>Clique em “variáveis de Ambiente”</a:t>
            </a:r>
            <a:endParaRPr lang="pt-BR" b="1" dirty="0"/>
          </a:p>
        </p:txBody>
      </p:sp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2098112-39F7-4B23-8367-D7954A7B8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95" y="745325"/>
            <a:ext cx="5904762" cy="557142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BD5F7F6-C8C9-4C02-B5C1-20FE487E545D}"/>
              </a:ext>
            </a:extLst>
          </p:cNvPr>
          <p:cNvSpPr txBox="1"/>
          <p:nvPr/>
        </p:nvSpPr>
        <p:spPr>
          <a:xfrm>
            <a:off x="5612235" y="107383"/>
            <a:ext cx="6521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6: </a:t>
            </a:r>
            <a:r>
              <a:rPr lang="pt-BR" dirty="0"/>
              <a:t>Clique em “Editar” na parte de cima. Verifique se está selecionado Path.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F87FFE-9D31-4507-A1D1-FEB1FA1C7532}"/>
              </a:ext>
            </a:extLst>
          </p:cNvPr>
          <p:cNvSpPr txBox="1"/>
          <p:nvPr/>
        </p:nvSpPr>
        <p:spPr>
          <a:xfrm>
            <a:off x="411061" y="5469622"/>
            <a:ext cx="4521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Existem as variáveis de usuário, onde os caminhos (Path) serão acessados apenas nesse usuário. E existem as variáveis do sistema, onde  qualquer usuário do computador pode testar.</a:t>
            </a:r>
          </a:p>
        </p:txBody>
      </p:sp>
    </p:spTree>
    <p:extLst>
      <p:ext uri="{BB962C8B-B14F-4D97-AF65-F5344CB8AC3E}">
        <p14:creationId xmlns:p14="http://schemas.microsoft.com/office/powerpoint/2010/main" val="383311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0661CB-EEF9-4FAE-8A7B-72E1CC1819A5}"/>
              </a:ext>
            </a:extLst>
          </p:cNvPr>
          <p:cNvSpPr txBox="1"/>
          <p:nvPr/>
        </p:nvSpPr>
        <p:spPr>
          <a:xfrm>
            <a:off x="192947" y="184558"/>
            <a:ext cx="8531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· </a:t>
            </a:r>
            <a:r>
              <a:rPr lang="pt-BR" dirty="0"/>
              <a:t>Aqui podemos ver todos os caminhos do usuário. Vemos que o Python já criou dois caminhos, pois selecionamos para adicionar ao Path. O primeiro caminho dá acesso ao python e o segundo ao pip (veremos mais à frente).</a:t>
            </a:r>
            <a:endParaRPr lang="pt-BR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320EA99-80C0-4F9C-BA0F-E3BA1328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7" y="1507148"/>
            <a:ext cx="5000000" cy="47333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38A8E63-0356-402E-AD74-8E142D7D3A4F}"/>
              </a:ext>
            </a:extLst>
          </p:cNvPr>
          <p:cNvSpPr txBox="1"/>
          <p:nvPr/>
        </p:nvSpPr>
        <p:spPr>
          <a:xfrm>
            <a:off x="5629013" y="1381114"/>
            <a:ext cx="5452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Como o path está configurado, fica habilitado que o Python seja ativado no terminal de comando do Windows, o cmd. Não se preocupe, caso não seja possível usar esse comando, é porque o path não está configurado. Veremos a seguir como configurar.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A67D548-3961-4B72-99F1-5CFBBF6C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74" y="2936597"/>
            <a:ext cx="6329751" cy="33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C0B6FD0-F2FE-45E8-9A6F-DB7634438DF3}"/>
              </a:ext>
            </a:extLst>
          </p:cNvPr>
          <p:cNvSpPr txBox="1"/>
          <p:nvPr/>
        </p:nvSpPr>
        <p:spPr>
          <a:xfrm>
            <a:off x="167780" y="117446"/>
            <a:ext cx="992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· Passo 7: </a:t>
            </a:r>
            <a:r>
              <a:rPr lang="pt-BR" dirty="0"/>
              <a:t> Caso não esteja configurado, vá aonde o python foi instalado (passo 7 da instalação) e copie o caminho (dê dois cliques).</a:t>
            </a:r>
            <a:endParaRPr lang="pt-BR" b="1" dirty="0"/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8022A84-9EAD-4508-82A4-34C97E38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0" y="803625"/>
            <a:ext cx="7448449" cy="58300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F5B62DC-5001-4B64-BF98-1AE305CE7473}"/>
              </a:ext>
            </a:extLst>
          </p:cNvPr>
          <p:cNvSpPr txBox="1"/>
          <p:nvPr/>
        </p:nvSpPr>
        <p:spPr>
          <a:xfrm>
            <a:off x="7861395" y="736892"/>
            <a:ext cx="3884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 pasta AppData é oculta, ou seja, não é possível vê-la nas pastas. Você pode escrever no caminho acima ou clicar em exibir -&gt; itens ocultos.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94CA15F-4DAF-4E6F-9BD4-8099CEDCA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82" y="2077717"/>
            <a:ext cx="7448448" cy="4676159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DF9860D7-8276-4B4B-AE73-9C2F8383A762}"/>
              </a:ext>
            </a:extLst>
          </p:cNvPr>
          <p:cNvSpPr/>
          <p:nvPr/>
        </p:nvSpPr>
        <p:spPr>
          <a:xfrm>
            <a:off x="5939405" y="2077717"/>
            <a:ext cx="89483" cy="13352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426B04D3-474E-4268-9B01-544926300E01}"/>
              </a:ext>
            </a:extLst>
          </p:cNvPr>
          <p:cNvSpPr/>
          <p:nvPr/>
        </p:nvSpPr>
        <p:spPr>
          <a:xfrm>
            <a:off x="10469461" y="2710726"/>
            <a:ext cx="260058" cy="124753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C2E1BECF-4068-47BB-A236-74E1BE4E2BD2}"/>
              </a:ext>
            </a:extLst>
          </p:cNvPr>
          <p:cNvSpPr/>
          <p:nvPr/>
        </p:nvSpPr>
        <p:spPr>
          <a:xfrm>
            <a:off x="9303391" y="6451134"/>
            <a:ext cx="293615" cy="182543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DFA0B3FF-62F3-4E8C-A413-6D4FF4D430CC}"/>
              </a:ext>
            </a:extLst>
          </p:cNvPr>
          <p:cNvSpPr/>
          <p:nvPr/>
        </p:nvSpPr>
        <p:spPr>
          <a:xfrm>
            <a:off x="3498209" y="1770077"/>
            <a:ext cx="553674" cy="15100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1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837EEA-E6AD-4B51-849A-7180A54A2F59}"/>
              </a:ext>
            </a:extLst>
          </p:cNvPr>
          <p:cNvSpPr txBox="1"/>
          <p:nvPr/>
        </p:nvSpPr>
        <p:spPr>
          <a:xfrm>
            <a:off x="109057" y="209725"/>
            <a:ext cx="986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· Passo 8: </a:t>
            </a:r>
            <a:r>
              <a:rPr lang="pt-BR" dirty="0"/>
              <a:t>Vá para as variáveis de ambiente, clique em “Novo” (seta vermelha) e cole. </a:t>
            </a:r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7B4CB0D-4E60-4A37-A867-4CC19F35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" y="800512"/>
            <a:ext cx="5001323" cy="47536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B6B20DE-9D45-4524-8724-604986FD9725}"/>
              </a:ext>
            </a:extLst>
          </p:cNvPr>
          <p:cNvSpPr txBox="1"/>
          <p:nvPr/>
        </p:nvSpPr>
        <p:spPr>
          <a:xfrm>
            <a:off x="5368954" y="800512"/>
            <a:ext cx="553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</a:t>
            </a:r>
            <a:r>
              <a:rPr lang="pt-BR" b="1" dirty="0"/>
              <a:t>Passo 9: </a:t>
            </a:r>
            <a:r>
              <a:rPr lang="pt-BR" dirty="0"/>
              <a:t>Clique em “Novo” outra vez e adicione o mesmo caminho mas com o acréscimo de \Scripts.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CCE3D7-EA17-45DD-80B6-27A8102E8B84}"/>
              </a:ext>
            </a:extLst>
          </p:cNvPr>
          <p:cNvSpPr txBox="1"/>
          <p:nvPr/>
        </p:nvSpPr>
        <p:spPr>
          <a:xfrm>
            <a:off x="5478011" y="2105637"/>
            <a:ext cx="589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isso, as variáveis de ambiente estão configuradas. Volte e teste no cmd. Pode usar o comando Python ou py.</a:t>
            </a:r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12BDA21-00DF-4429-A3DD-E38973576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09" y="2982124"/>
            <a:ext cx="6330593" cy="33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B8D8F9E-DAE0-4F5A-8D1F-5ADED9E681E7}"/>
              </a:ext>
            </a:extLst>
          </p:cNvPr>
          <p:cNvSpPr txBox="1"/>
          <p:nvPr/>
        </p:nvSpPr>
        <p:spPr>
          <a:xfrm>
            <a:off x="276837" y="268448"/>
            <a:ext cx="9295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Instalação do Anaconda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01744B-6F29-473E-8AD7-9641113914C7}"/>
              </a:ext>
            </a:extLst>
          </p:cNvPr>
          <p:cNvSpPr txBox="1"/>
          <p:nvPr/>
        </p:nvSpPr>
        <p:spPr>
          <a:xfrm>
            <a:off x="394283" y="1124125"/>
            <a:ext cx="1095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Anaconda é um Pacote feito em Python que facilita todo nosso trabalho. Nela temos o interpretador Python e diversos outros pacotes que facilitam a nossa vida. </a:t>
            </a:r>
          </a:p>
          <a:p>
            <a:r>
              <a:rPr lang="pt-BR" dirty="0"/>
              <a:t>· Geralmente quem usa o Anaconda trabalha com Data Science e </a:t>
            </a:r>
            <a:r>
              <a:rPr lang="pt-BR" dirty="0" err="1"/>
              <a:t>Machine</a:t>
            </a:r>
            <a:r>
              <a:rPr lang="pt-BR" dirty="0"/>
              <a:t> Learning, mas qualquer um pode utilizar, tem regram não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3503A-1202-4A40-A5E7-6D30965C12D3}"/>
              </a:ext>
            </a:extLst>
          </p:cNvPr>
          <p:cNvSpPr txBox="1"/>
          <p:nvPr/>
        </p:nvSpPr>
        <p:spPr>
          <a:xfrm>
            <a:off x="478172" y="2323372"/>
            <a:ext cx="909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1: Va no site do Anaconda e faça a instalação da versão mais recente.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89D14-7195-ACDC-2393-8D0175484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" y="2871925"/>
            <a:ext cx="6178861" cy="347560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07B198D-9AA6-F978-3045-8D0D735079AA}"/>
              </a:ext>
            </a:extLst>
          </p:cNvPr>
          <p:cNvSpPr/>
          <p:nvPr/>
        </p:nvSpPr>
        <p:spPr>
          <a:xfrm rot="10800000">
            <a:off x="2814222" y="5076359"/>
            <a:ext cx="621437" cy="3906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6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B8D8F9E-DAE0-4F5A-8D1F-5ADED9E681E7}"/>
              </a:ext>
            </a:extLst>
          </p:cNvPr>
          <p:cNvSpPr txBox="1"/>
          <p:nvPr/>
        </p:nvSpPr>
        <p:spPr>
          <a:xfrm>
            <a:off x="276837" y="268448"/>
            <a:ext cx="9295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Instalação do Anaconda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3503A-1202-4A40-A5E7-6D30965C12D3}"/>
              </a:ext>
            </a:extLst>
          </p:cNvPr>
          <p:cNvSpPr txBox="1"/>
          <p:nvPr/>
        </p:nvSpPr>
        <p:spPr>
          <a:xfrm>
            <a:off x="377504" y="1192412"/>
            <a:ext cx="909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2: Siga o </a:t>
            </a:r>
            <a:r>
              <a:rPr lang="pt-BR" b="1" dirty="0" err="1"/>
              <a:t>Wizard</a:t>
            </a:r>
            <a:r>
              <a:rPr lang="pt-BR" b="1" dirty="0"/>
              <a:t> do Windows até essa página. Não esqueça de selecionar todos as opções antes de clicar no botão </a:t>
            </a:r>
            <a:r>
              <a:rPr lang="pt-BR" b="1" dirty="0" err="1"/>
              <a:t>install</a:t>
            </a:r>
            <a:r>
              <a:rPr lang="pt-BR" b="1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7FA7E-16E9-7D73-FDF1-B39FAC10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" y="2101797"/>
            <a:ext cx="5358738" cy="4175529"/>
          </a:xfrm>
          <a:prstGeom prst="rect">
            <a:avLst/>
          </a:prstGeom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1C51F85C-4BCA-0B4C-ECC2-95D9CBFD628F}"/>
              </a:ext>
            </a:extLst>
          </p:cNvPr>
          <p:cNvSpPr txBox="1"/>
          <p:nvPr/>
        </p:nvSpPr>
        <p:spPr>
          <a:xfrm>
            <a:off x="6096000" y="2253922"/>
            <a:ext cx="412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3: Instalado, agora é só utilizar.</a:t>
            </a:r>
          </a:p>
        </p:txBody>
      </p:sp>
    </p:spTree>
    <p:extLst>
      <p:ext uri="{BB962C8B-B14F-4D97-AF65-F5344CB8AC3E}">
        <p14:creationId xmlns:p14="http://schemas.microsoft.com/office/powerpoint/2010/main" val="345001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8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1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2CFB44-A1D2-4BA1-B6E2-DB40337388C7}"/>
              </a:ext>
            </a:extLst>
          </p:cNvPr>
          <p:cNvSpPr txBox="1"/>
          <p:nvPr/>
        </p:nvSpPr>
        <p:spPr>
          <a:xfrm>
            <a:off x="496112" y="685801"/>
            <a:ext cx="27432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Instalação do Python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E4E65D-9EAC-4AE2-9AC8-C78F74B11F4D}"/>
              </a:ext>
            </a:extLst>
          </p:cNvPr>
          <p:cNvSpPr txBox="1"/>
          <p:nvPr/>
        </p:nvSpPr>
        <p:spPr>
          <a:xfrm>
            <a:off x="4354074" y="2746673"/>
            <a:ext cx="7548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Veremos como instalar o Python no computador</a:t>
            </a:r>
          </a:p>
          <a:p>
            <a:endParaRPr lang="pt-BR" dirty="0"/>
          </a:p>
          <a:p>
            <a:r>
              <a:rPr lang="pt-BR" dirty="0"/>
              <a:t>· Iremos configurar as variáveis de ambiente </a:t>
            </a:r>
          </a:p>
          <a:p>
            <a:endParaRPr lang="pt-BR" dirty="0"/>
          </a:p>
          <a:p>
            <a:r>
              <a:rPr lang="pt-BR" dirty="0"/>
              <a:t>· Fazer a instalação do Anaconda</a:t>
            </a:r>
          </a:p>
        </p:txBody>
      </p:sp>
    </p:spTree>
    <p:extLst>
      <p:ext uri="{BB962C8B-B14F-4D97-AF65-F5344CB8AC3E}">
        <p14:creationId xmlns:p14="http://schemas.microsoft.com/office/powerpoint/2010/main" val="1777687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A7CFB0-C08A-4C56-AA01-F456155D23DB}"/>
              </a:ext>
            </a:extLst>
          </p:cNvPr>
          <p:cNvSpPr txBox="1"/>
          <p:nvPr/>
        </p:nvSpPr>
        <p:spPr>
          <a:xfrm>
            <a:off x="173372" y="-78981"/>
            <a:ext cx="9336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68D817-68B3-452B-A257-BFD5A6597A92}"/>
              </a:ext>
            </a:extLst>
          </p:cNvPr>
          <p:cNvSpPr txBox="1"/>
          <p:nvPr/>
        </p:nvSpPr>
        <p:spPr>
          <a:xfrm>
            <a:off x="343948" y="1090569"/>
            <a:ext cx="1130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1:</a:t>
            </a:r>
            <a:r>
              <a:rPr lang="pt-BR" dirty="0"/>
              <a:t> Acessar o python.org </a:t>
            </a: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DC3F5FF-1492-40AA-9DA3-7DDDF33F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1705209"/>
            <a:ext cx="8995794" cy="44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797D9D7-5C79-4286-B349-E2BEBA66EDD6}"/>
              </a:ext>
            </a:extLst>
          </p:cNvPr>
          <p:cNvSpPr/>
          <p:nvPr/>
        </p:nvSpPr>
        <p:spPr>
          <a:xfrm>
            <a:off x="209716" y="-60928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FA0BE1-25C7-4433-AF45-CE2866382283}"/>
              </a:ext>
            </a:extLst>
          </p:cNvPr>
          <p:cNvSpPr txBox="1"/>
          <p:nvPr/>
        </p:nvSpPr>
        <p:spPr>
          <a:xfrm>
            <a:off x="276837" y="1090569"/>
            <a:ext cx="8506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2:</a:t>
            </a:r>
            <a:r>
              <a:rPr lang="pt-BR" dirty="0"/>
              <a:t> Clique em downloads (seta vermelha) se o seu computador for de 64 bits, ou clique python 3.8.2 (versão mais atualizada no momento de criação desse PowerPoint), (seta laranja) se for 32 bits. </a:t>
            </a:r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5F2BA5F-527E-4D73-A3F2-5D3B2DD37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2038349"/>
            <a:ext cx="8693020" cy="42489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2F823C5-18CE-47BF-8F58-475211A1E249}"/>
              </a:ext>
            </a:extLst>
          </p:cNvPr>
          <p:cNvSpPr txBox="1"/>
          <p:nvPr/>
        </p:nvSpPr>
        <p:spPr>
          <a:xfrm>
            <a:off x="9227890" y="2189527"/>
            <a:ext cx="2687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Independente do sistema operacional ser de 32 ou 64 bits, a instalação ocorre da mesma forma, que mostrada mais à frente.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F085A8-0F54-426B-9988-B1126E0A5D07}"/>
              </a:ext>
            </a:extLst>
          </p:cNvPr>
          <p:cNvSpPr txBox="1"/>
          <p:nvPr/>
        </p:nvSpPr>
        <p:spPr>
          <a:xfrm>
            <a:off x="9227891" y="3867325"/>
            <a:ext cx="2147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Se não souber qual é a versão do sistema operacional, veja a parte das variáveis de ambiente (passo 4).</a:t>
            </a:r>
          </a:p>
        </p:txBody>
      </p:sp>
    </p:spTree>
    <p:extLst>
      <p:ext uri="{BB962C8B-B14F-4D97-AF65-F5344CB8AC3E}">
        <p14:creationId xmlns:p14="http://schemas.microsoft.com/office/powerpoint/2010/main" val="198465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0B3085-934A-4E8C-A64D-E833129BCE3C}"/>
              </a:ext>
            </a:extLst>
          </p:cNvPr>
          <p:cNvSpPr/>
          <p:nvPr/>
        </p:nvSpPr>
        <p:spPr>
          <a:xfrm>
            <a:off x="208148" y="0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E41045-A1AC-4711-99ED-941DD08A4549}"/>
              </a:ext>
            </a:extLst>
          </p:cNvPr>
          <p:cNvSpPr txBox="1"/>
          <p:nvPr/>
        </p:nvSpPr>
        <p:spPr>
          <a:xfrm>
            <a:off x="317205" y="1149292"/>
            <a:ext cx="91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3:</a:t>
            </a:r>
            <a:r>
              <a:rPr lang="pt-BR" dirty="0"/>
              <a:t> Escolha a versão 64 bits do python. Clique em “latest Python 3 Release – Python 3.8.2”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CCDA306-7641-4AAF-8A87-7CA4C856F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9344"/>
            <a:ext cx="12192000" cy="26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5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6234977-7582-4066-95B4-F35BF9823F10}"/>
              </a:ext>
            </a:extLst>
          </p:cNvPr>
          <p:cNvSpPr/>
          <p:nvPr/>
        </p:nvSpPr>
        <p:spPr>
          <a:xfrm>
            <a:off x="208149" y="-10427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B3A8E0-45EB-4A27-A6D8-76006A175A50}"/>
              </a:ext>
            </a:extLst>
          </p:cNvPr>
          <p:cNvSpPr txBox="1"/>
          <p:nvPr/>
        </p:nvSpPr>
        <p:spPr>
          <a:xfrm>
            <a:off x="352337" y="1082180"/>
            <a:ext cx="1137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4:</a:t>
            </a:r>
            <a:r>
              <a:rPr lang="pt-BR" dirty="0"/>
              <a:t> Desça a tela e escolha a versão de 64 bits para o Windows (seta vermelha). Caso seja de 32 bits, escolha a opção da seta laranja. </a:t>
            </a:r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CEB7507-C8D5-44BE-B6BE-7F703C4B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" y="1728511"/>
            <a:ext cx="12066667" cy="4676190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5AEEAA5-82CB-4B99-A348-7D169FED2C71}"/>
              </a:ext>
            </a:extLst>
          </p:cNvPr>
          <p:cNvSpPr/>
          <p:nvPr/>
        </p:nvSpPr>
        <p:spPr>
          <a:xfrm>
            <a:off x="2617365" y="5503178"/>
            <a:ext cx="629174" cy="209725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2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27A1BD5-B2BB-4EAA-ADDD-B1C46F7350E7}"/>
              </a:ext>
            </a:extLst>
          </p:cNvPr>
          <p:cNvSpPr/>
          <p:nvPr/>
        </p:nvSpPr>
        <p:spPr>
          <a:xfrm>
            <a:off x="216538" y="-94484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761E01-0C09-42A5-A422-8804118DF721}"/>
              </a:ext>
            </a:extLst>
          </p:cNvPr>
          <p:cNvSpPr txBox="1"/>
          <p:nvPr/>
        </p:nvSpPr>
        <p:spPr>
          <a:xfrm>
            <a:off x="318782" y="1031846"/>
            <a:ext cx="79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5:</a:t>
            </a:r>
            <a:r>
              <a:rPr lang="pt-BR" dirty="0"/>
              <a:t> Abra o executável no canto inferior da tela (seta vermelha).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B2FC7CC-B58D-499A-AF3D-2CE9A5FD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1556731"/>
            <a:ext cx="5325218" cy="12574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841DA1-F9FA-49C7-98B4-D95B68C85F60}"/>
              </a:ext>
            </a:extLst>
          </p:cNvPr>
          <p:cNvSpPr txBox="1"/>
          <p:nvPr/>
        </p:nvSpPr>
        <p:spPr>
          <a:xfrm>
            <a:off x="318782" y="3296873"/>
            <a:ext cx="103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6:</a:t>
            </a:r>
            <a:r>
              <a:rPr lang="pt-BR" dirty="0"/>
              <a:t> Isso irá abrir a tela de instalação do python. Clique em “Add Python 3.8 to PATH” (Seta vermelha).</a:t>
            </a:r>
          </a:p>
        </p:txBody>
      </p:sp>
      <p:pic>
        <p:nvPicPr>
          <p:cNvPr id="10" name="Imagem 9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EF63FF6-E6C4-4233-870C-B50F7DE9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3841136"/>
            <a:ext cx="4286860" cy="26380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65C224-9D2D-439C-9723-8FB76FB0EF4A}"/>
              </a:ext>
            </a:extLst>
          </p:cNvPr>
          <p:cNvSpPr txBox="1"/>
          <p:nvPr/>
        </p:nvSpPr>
        <p:spPr>
          <a:xfrm>
            <a:off x="5196812" y="3934437"/>
            <a:ext cx="604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Clicando nesta, opção o Python automaticamente cria o PATH. Veremos mais à frente como o configurar manualmente, para caso de um problema e desconhecimento de onde fica o PATH. 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D1113E6A-E0F4-49EE-85EA-279D84F8C111}"/>
              </a:ext>
            </a:extLst>
          </p:cNvPr>
          <p:cNvSpPr/>
          <p:nvPr/>
        </p:nvSpPr>
        <p:spPr>
          <a:xfrm>
            <a:off x="1124125" y="1812021"/>
            <a:ext cx="394283" cy="4278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6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C327A7-AB51-45F0-88EA-768BB3B02F45}"/>
              </a:ext>
            </a:extLst>
          </p:cNvPr>
          <p:cNvSpPr/>
          <p:nvPr/>
        </p:nvSpPr>
        <p:spPr>
          <a:xfrm>
            <a:off x="208149" y="-44301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500349-65FA-44DF-A725-6A18EA822F7E}"/>
              </a:ext>
            </a:extLst>
          </p:cNvPr>
          <p:cNvSpPr txBox="1"/>
          <p:nvPr/>
        </p:nvSpPr>
        <p:spPr>
          <a:xfrm>
            <a:off x="343949" y="964734"/>
            <a:ext cx="925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7:</a:t>
            </a:r>
            <a:r>
              <a:rPr lang="pt-BR" dirty="0"/>
              <a:t> Clique em “ Install Now”. (seta vermelha)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207D6D-99CE-4F3C-9D1B-837A7B17123B}"/>
              </a:ext>
            </a:extLst>
          </p:cNvPr>
          <p:cNvSpPr txBox="1"/>
          <p:nvPr/>
        </p:nvSpPr>
        <p:spPr>
          <a:xfrm>
            <a:off x="7004807" y="1573660"/>
            <a:ext cx="4991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Ele mostra o diretório onde o Python será instalado. No caso: C:\Users\1545 IRON\AppData\Local\Programs\Python\Python38</a:t>
            </a:r>
          </a:p>
        </p:txBody>
      </p:sp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D11E5DE-F894-4B2D-AC8D-15BAB440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439285"/>
            <a:ext cx="6304762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8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07FE0C0-7277-43D6-A9AD-1258EFFD3216}"/>
              </a:ext>
            </a:extLst>
          </p:cNvPr>
          <p:cNvSpPr/>
          <p:nvPr/>
        </p:nvSpPr>
        <p:spPr>
          <a:xfrm>
            <a:off x="174593" y="-16750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40235F-5B4D-4AE0-8E9A-D62530C182E7}"/>
              </a:ext>
            </a:extLst>
          </p:cNvPr>
          <p:cNvSpPr txBox="1"/>
          <p:nvPr/>
        </p:nvSpPr>
        <p:spPr>
          <a:xfrm>
            <a:off x="260059" y="998290"/>
            <a:ext cx="955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8:</a:t>
            </a:r>
            <a:r>
              <a:rPr lang="pt-BR" dirty="0"/>
              <a:t> Clique em “Close” (Seta vermelha), quando terminar de instalar, para fechar o instalador. 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F25EEBA-FACA-479F-9E7F-1D16A8A21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9" y="1747444"/>
            <a:ext cx="6323809" cy="386666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8E6B8A5-2DE7-4660-90D1-9AFE0839F1AF}"/>
              </a:ext>
            </a:extLst>
          </p:cNvPr>
          <p:cNvSpPr txBox="1"/>
          <p:nvPr/>
        </p:nvSpPr>
        <p:spPr>
          <a:xfrm>
            <a:off x="174593" y="5859710"/>
            <a:ext cx="890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Pronto. O python estará instalado perfeitamente no seu computador. </a:t>
            </a:r>
          </a:p>
        </p:txBody>
      </p:sp>
    </p:spTree>
    <p:extLst>
      <p:ext uri="{BB962C8B-B14F-4D97-AF65-F5344CB8AC3E}">
        <p14:creationId xmlns:p14="http://schemas.microsoft.com/office/powerpoint/2010/main" val="1622391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943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Cavalcanti</dc:creator>
  <cp:lastModifiedBy>Gabriel Cavalcanti</cp:lastModifiedBy>
  <cp:revision>16</cp:revision>
  <dcterms:created xsi:type="dcterms:W3CDTF">2020-04-27T19:25:07Z</dcterms:created>
  <dcterms:modified xsi:type="dcterms:W3CDTF">2023-07-22T22:27:32Z</dcterms:modified>
</cp:coreProperties>
</file>