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58"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E814FE-07C8-415B-8F55-25A72723B4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71050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814FE-07C8-415B-8F55-25A72723B4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50770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814FE-07C8-415B-8F55-25A72723B4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301414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E814FE-07C8-415B-8F55-25A72723B4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137977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E814FE-07C8-415B-8F55-25A72723B42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265731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E814FE-07C8-415B-8F55-25A72723B42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62479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E814FE-07C8-415B-8F55-25A72723B426}"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313246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E814FE-07C8-415B-8F55-25A72723B426}"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2440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814FE-07C8-415B-8F55-25A72723B426}"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57619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E814FE-07C8-415B-8F55-25A72723B42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675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E814FE-07C8-415B-8F55-25A72723B42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67087-639D-43CC-B3E5-B29EA94495C4}" type="slidenum">
              <a:rPr lang="en-US" smtClean="0"/>
              <a:t>‹#›</a:t>
            </a:fld>
            <a:endParaRPr lang="en-US"/>
          </a:p>
        </p:txBody>
      </p:sp>
    </p:spTree>
    <p:extLst>
      <p:ext uri="{BB962C8B-B14F-4D97-AF65-F5344CB8AC3E}">
        <p14:creationId xmlns:p14="http://schemas.microsoft.com/office/powerpoint/2010/main" val="209442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814FE-07C8-415B-8F55-25A72723B426}"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67087-639D-43CC-B3E5-B29EA94495C4}" type="slidenum">
              <a:rPr lang="en-US" smtClean="0"/>
              <a:t>‹#›</a:t>
            </a:fld>
            <a:endParaRPr lang="en-US"/>
          </a:p>
        </p:txBody>
      </p:sp>
    </p:spTree>
    <p:extLst>
      <p:ext uri="{BB962C8B-B14F-4D97-AF65-F5344CB8AC3E}">
        <p14:creationId xmlns:p14="http://schemas.microsoft.com/office/powerpoint/2010/main" val="263410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PROXY PATTERN</a:t>
            </a:r>
            <a:endParaRPr lang="en-US" dirty="0"/>
          </a:p>
        </p:txBody>
      </p:sp>
      <p:sp>
        <p:nvSpPr>
          <p:cNvPr id="3" name="Subtitle 2"/>
          <p:cNvSpPr>
            <a:spLocks noGrp="1"/>
          </p:cNvSpPr>
          <p:nvPr>
            <p:ph type="subTitle" idx="1"/>
          </p:nvPr>
        </p:nvSpPr>
        <p:spPr/>
        <p:txBody>
          <a:bodyPr/>
          <a:lstStyle/>
          <a:p>
            <a:r>
              <a:rPr lang="en-US" dirty="0" smtClean="0"/>
              <a:t>EMMANUEL CHISOYA</a:t>
            </a:r>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73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1028029"/>
            <a:ext cx="10515600" cy="1325563"/>
          </a:xfrm>
        </p:spPr>
        <p:txBody>
          <a:bodyPr/>
          <a:lstStyle/>
          <a:p>
            <a:pPr algn="ctr"/>
            <a:r>
              <a:rPr lang="en-US" b="1" dirty="0" smtClean="0"/>
              <a:t>PROXY PATTERN</a:t>
            </a:r>
            <a:endParaRPr lang="en-US" b="1" dirty="0"/>
          </a:p>
        </p:txBody>
      </p:sp>
      <p:sp>
        <p:nvSpPr>
          <p:cNvPr id="3" name="Content Placeholder 2"/>
          <p:cNvSpPr>
            <a:spLocks noGrp="1"/>
          </p:cNvSpPr>
          <p:nvPr>
            <p:ph idx="1"/>
          </p:nvPr>
        </p:nvSpPr>
        <p:spPr>
          <a:xfrm>
            <a:off x="838200" y="2259258"/>
            <a:ext cx="10515600" cy="4351338"/>
          </a:xfrm>
        </p:spPr>
        <p:txBody>
          <a:bodyPr>
            <a:normAutofit/>
          </a:bodyPr>
          <a:lstStyle/>
          <a:p>
            <a:r>
              <a:rPr lang="en-US" sz="4000" dirty="0" smtClean="0"/>
              <a:t>The Proxy Pattern is a structural design pattern that provides a surrogate or placeholder for another object to control access to it. It is used when we want to add a level of indirection to control access to an object, typically for purposes like lazy initialization, access control, logging, or monitoring.</a:t>
            </a:r>
            <a:endParaRPr lang="en-US" sz="4000" dirty="0"/>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652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91" y="1062709"/>
            <a:ext cx="10515600" cy="1325563"/>
          </a:xfrm>
        </p:spPr>
        <p:txBody>
          <a:bodyPr/>
          <a:lstStyle/>
          <a:p>
            <a:pPr algn="ctr"/>
            <a:r>
              <a:rPr lang="en-US" b="1" dirty="0" smtClean="0"/>
              <a:t>STRUCTURE</a:t>
            </a:r>
            <a:endParaRPr lang="en-US" b="1" dirty="0"/>
          </a:p>
        </p:txBody>
      </p:sp>
      <p:sp>
        <p:nvSpPr>
          <p:cNvPr id="3" name="Content Placeholder 2"/>
          <p:cNvSpPr>
            <a:spLocks noGrp="1"/>
          </p:cNvSpPr>
          <p:nvPr>
            <p:ph idx="1"/>
          </p:nvPr>
        </p:nvSpPr>
        <p:spPr/>
        <p:txBody>
          <a:bodyPr/>
          <a:lstStyle/>
          <a:p>
            <a:r>
              <a:rPr lang="en-US" b="1" dirty="0"/>
              <a:t>Subject</a:t>
            </a:r>
            <a:r>
              <a:rPr lang="en-US" dirty="0"/>
              <a:t>: This is the common interface or abstract class shared by the </a:t>
            </a:r>
            <a:r>
              <a:rPr lang="en-US" dirty="0" err="1"/>
              <a:t>RealSubject</a:t>
            </a:r>
            <a:r>
              <a:rPr lang="en-US" dirty="0"/>
              <a:t> and the Proxy. It defines the common operations for both.</a:t>
            </a:r>
          </a:p>
          <a:p>
            <a:r>
              <a:rPr lang="en-US" b="1" dirty="0" err="1"/>
              <a:t>RealSubject</a:t>
            </a:r>
            <a:r>
              <a:rPr lang="en-US" dirty="0"/>
              <a:t>: This is the real object that the Proxy represents. It implements the Subject interface.</a:t>
            </a:r>
          </a:p>
          <a:p>
            <a:r>
              <a:rPr lang="en-US" b="1" dirty="0"/>
              <a:t>Proxy</a:t>
            </a:r>
            <a:r>
              <a:rPr lang="en-US" dirty="0"/>
              <a:t>: This is the proxy class which acts as an intermediary between the client and the </a:t>
            </a:r>
            <a:r>
              <a:rPr lang="en-US" dirty="0" err="1"/>
              <a:t>RealSubject</a:t>
            </a:r>
            <a:r>
              <a:rPr lang="en-US" dirty="0"/>
              <a:t>. It typically controls access to the </a:t>
            </a:r>
            <a:r>
              <a:rPr lang="en-US" dirty="0" err="1"/>
              <a:t>RealSubject</a:t>
            </a:r>
            <a:r>
              <a:rPr lang="en-US" dirty="0"/>
              <a:t>, and may perform additional tasks before or after delegating the request.</a:t>
            </a:r>
          </a:p>
          <a:p>
            <a:pPr marL="0" indent="0">
              <a:buNone/>
            </a:pPr>
            <a:endParaRPr lang="en-US" dirty="0"/>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10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61" y="2088009"/>
            <a:ext cx="8054513" cy="4552194"/>
          </a:xfrm>
        </p:spPr>
      </p:pic>
    </p:spTree>
    <p:extLst>
      <p:ext uri="{BB962C8B-B14F-4D97-AF65-F5344CB8AC3E}">
        <p14:creationId xmlns:p14="http://schemas.microsoft.com/office/powerpoint/2010/main" val="384330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11" y="905414"/>
            <a:ext cx="10515600" cy="1325563"/>
          </a:xfrm>
        </p:spPr>
        <p:txBody>
          <a:bodyPr/>
          <a:lstStyle/>
          <a:p>
            <a:pPr algn="ctr"/>
            <a:r>
              <a:rPr lang="en-US" b="1" dirty="0" smtClean="0"/>
              <a:t>EXAMPLE</a:t>
            </a:r>
            <a:endParaRPr lang="en-US" b="1" dirty="0"/>
          </a:p>
        </p:txBody>
      </p:sp>
      <p:sp>
        <p:nvSpPr>
          <p:cNvPr id="3" name="Content Placeholder 2"/>
          <p:cNvSpPr>
            <a:spLocks noGrp="1"/>
          </p:cNvSpPr>
          <p:nvPr>
            <p:ph idx="1"/>
          </p:nvPr>
        </p:nvSpPr>
        <p:spPr>
          <a:xfrm>
            <a:off x="838200" y="2230977"/>
            <a:ext cx="10515600" cy="4351338"/>
          </a:xfrm>
        </p:spPr>
        <p:txBody>
          <a:bodyPr>
            <a:normAutofit/>
          </a:bodyPr>
          <a:lstStyle/>
          <a:p>
            <a:pPr marL="0" indent="0">
              <a:buNone/>
            </a:pPr>
            <a:r>
              <a:rPr lang="en-US" b="1" dirty="0" smtClean="0"/>
              <a:t>Virtual Private Network (VPN) Service</a:t>
            </a:r>
          </a:p>
          <a:p>
            <a:r>
              <a:rPr lang="en-US" dirty="0" smtClean="0"/>
              <a:t>A Virtual Private Network (VPN) service is a good example of the Proxy Pattern in action.</a:t>
            </a:r>
          </a:p>
          <a:p>
            <a:endParaRPr lang="en-US" dirty="0" smtClean="0"/>
          </a:p>
          <a:p>
            <a:r>
              <a:rPr lang="en-US" dirty="0" smtClean="0"/>
              <a:t>Subject: The Subject here would be the internet connection that the user wants to access securely.</a:t>
            </a:r>
          </a:p>
          <a:p>
            <a:r>
              <a:rPr lang="en-US" dirty="0" err="1" smtClean="0"/>
              <a:t>RealSubject</a:t>
            </a:r>
            <a:r>
              <a:rPr lang="en-US" dirty="0" smtClean="0"/>
              <a:t>: The </a:t>
            </a:r>
            <a:r>
              <a:rPr lang="en-US" dirty="0" err="1" smtClean="0"/>
              <a:t>RealSubject</a:t>
            </a:r>
            <a:r>
              <a:rPr lang="en-US" dirty="0" smtClean="0"/>
              <a:t> is the actual internet connection.</a:t>
            </a:r>
          </a:p>
          <a:p>
            <a:r>
              <a:rPr lang="en-US" dirty="0" smtClean="0"/>
              <a:t>Proxy: The Proxy is the VPN service.</a:t>
            </a:r>
            <a:endParaRPr lang="en-US" dirty="0"/>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373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322" y="1166403"/>
            <a:ext cx="10515600" cy="1325563"/>
          </a:xfrm>
        </p:spPr>
        <p:txBody>
          <a:bodyPr/>
          <a:lstStyle/>
          <a:p>
            <a:pPr algn="ctr"/>
            <a:r>
              <a:rPr lang="en-US" b="1" dirty="0" smtClean="0"/>
              <a:t>CODE IMPLEMENTAION</a:t>
            </a:r>
            <a:endParaRPr lang="en-US" b="1" dirty="0"/>
          </a:p>
        </p:txBody>
      </p:sp>
      <p:sp>
        <p:nvSpPr>
          <p:cNvPr id="3" name="Content Placeholder 2"/>
          <p:cNvSpPr>
            <a:spLocks noGrp="1"/>
          </p:cNvSpPr>
          <p:nvPr>
            <p:ph idx="1"/>
          </p:nvPr>
        </p:nvSpPr>
        <p:spPr>
          <a:xfrm>
            <a:off x="838200" y="2268685"/>
            <a:ext cx="10515600" cy="4933394"/>
          </a:xfrm>
        </p:spPr>
        <p:txBody>
          <a:bodyPr>
            <a:noAutofit/>
          </a:bodyPr>
          <a:lstStyle/>
          <a:p>
            <a:pPr marL="0" indent="0" algn="ctr">
              <a:buNone/>
            </a:pPr>
            <a:r>
              <a:rPr lang="en-US" sz="8000" dirty="0" smtClean="0"/>
              <a:t>SMILE</a:t>
            </a:r>
            <a:endParaRPr lang="en-US" sz="8000" dirty="0"/>
          </a:p>
        </p:txBody>
      </p:sp>
      <p:sp>
        <p:nvSpPr>
          <p:cNvPr id="4" name="Smiley Face 3"/>
          <p:cNvSpPr/>
          <p:nvPr/>
        </p:nvSpPr>
        <p:spPr>
          <a:xfrm>
            <a:off x="4337901" y="3440784"/>
            <a:ext cx="3516198" cy="331823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984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7456"/>
            <a:ext cx="10515600" cy="1325563"/>
          </a:xfrm>
        </p:spPr>
        <p:txBody>
          <a:bodyPr/>
          <a:lstStyle/>
          <a:p>
            <a:pPr algn="ctr"/>
            <a:r>
              <a:rPr lang="en-US" dirty="0" smtClean="0"/>
              <a:t> CODE EXPLANATION</a:t>
            </a:r>
            <a:endParaRPr lang="en-US" dirty="0"/>
          </a:p>
        </p:txBody>
      </p:sp>
      <p:sp>
        <p:nvSpPr>
          <p:cNvPr id="3" name="Content Placeholder 2"/>
          <p:cNvSpPr>
            <a:spLocks noGrp="1"/>
          </p:cNvSpPr>
          <p:nvPr>
            <p:ph idx="1"/>
          </p:nvPr>
        </p:nvSpPr>
        <p:spPr>
          <a:xfrm>
            <a:off x="838200" y="2278112"/>
            <a:ext cx="10515600" cy="4351338"/>
          </a:xfrm>
        </p:spPr>
        <p:txBody>
          <a:bodyPr>
            <a:noAutofit/>
          </a:bodyPr>
          <a:lstStyle/>
          <a:p>
            <a:r>
              <a:rPr lang="en-US" sz="1600" b="1" dirty="0" err="1"/>
              <a:t>NetworkConnection</a:t>
            </a:r>
            <a:r>
              <a:rPr lang="en-US" sz="1600" b="1" dirty="0"/>
              <a:t> Interface: This interface defines the common method connect(String website) that will be implemented by both the </a:t>
            </a:r>
            <a:r>
              <a:rPr lang="en-US" sz="1600" b="1" dirty="0" err="1"/>
              <a:t>RealSubject</a:t>
            </a:r>
            <a:r>
              <a:rPr lang="en-US" sz="1600" b="1" dirty="0"/>
              <a:t> and the Proxy.</a:t>
            </a:r>
          </a:p>
          <a:p>
            <a:r>
              <a:rPr lang="en-US" sz="1600" b="1" dirty="0" err="1" smtClean="0"/>
              <a:t>ActualNetworkConnection</a:t>
            </a:r>
            <a:r>
              <a:rPr lang="en-US" sz="1600" b="1" dirty="0" smtClean="0"/>
              <a:t> </a:t>
            </a:r>
            <a:r>
              <a:rPr lang="en-US" sz="1600" b="1" dirty="0"/>
              <a:t>Class: This is the actual network connection object that implements the </a:t>
            </a:r>
            <a:r>
              <a:rPr lang="en-US" sz="1600" b="1" dirty="0" err="1"/>
              <a:t>NetworkConnection</a:t>
            </a:r>
            <a:r>
              <a:rPr lang="en-US" sz="1600" b="1" dirty="0"/>
              <a:t> interface. It represents the real object that the proxy stands for. The connect(String website) method simulates the process of connecting directly to the website.</a:t>
            </a:r>
          </a:p>
          <a:p>
            <a:r>
              <a:rPr lang="en-US" sz="1600" b="1" dirty="0" err="1" smtClean="0"/>
              <a:t>VPNProxy</a:t>
            </a:r>
            <a:r>
              <a:rPr lang="en-US" sz="1600" b="1" dirty="0" smtClean="0"/>
              <a:t> </a:t>
            </a:r>
            <a:r>
              <a:rPr lang="en-US" sz="1600" b="1" dirty="0"/>
              <a:t>Class: This is the proxy class that implements the </a:t>
            </a:r>
            <a:r>
              <a:rPr lang="en-US" sz="1600" b="1" dirty="0" err="1"/>
              <a:t>NetworkConnection</a:t>
            </a:r>
            <a:r>
              <a:rPr lang="en-US" sz="1600" b="1" dirty="0"/>
              <a:t> interface. It maintains a reference to an </a:t>
            </a:r>
            <a:r>
              <a:rPr lang="en-US" sz="1600" b="1" dirty="0" err="1"/>
              <a:t>ActualNetworkConnection</a:t>
            </a:r>
            <a:r>
              <a:rPr lang="en-US" sz="1600" b="1" dirty="0"/>
              <a:t> object but only creates it when needed. The connect(String website) method of the proxy first connects to the VPN server, then routes the connection through the actual network connection. It also simulates data encryption.</a:t>
            </a:r>
          </a:p>
          <a:p>
            <a:r>
              <a:rPr lang="en-US" sz="1600" b="1" dirty="0" err="1" smtClean="0"/>
              <a:t>VPNProxyExample</a:t>
            </a:r>
            <a:r>
              <a:rPr lang="en-US" sz="1600" b="1" dirty="0" smtClean="0"/>
              <a:t> </a:t>
            </a:r>
            <a:r>
              <a:rPr lang="en-US" sz="1600" b="1" dirty="0"/>
              <a:t>Class (Main Class): This is the main class where the program execution starts. It contains the main() method. </a:t>
            </a:r>
            <a:r>
              <a:rPr lang="en-US" sz="1600" b="1" dirty="0" smtClean="0"/>
              <a:t>Inside main</a:t>
            </a:r>
            <a:r>
              <a:rPr lang="en-US" sz="1600" b="1" dirty="0"/>
              <a:t>(), a Scanner object is created to read input from the user. The user is prompted to enter the website URL they want to access through the VPN. Then, a </a:t>
            </a:r>
            <a:r>
              <a:rPr lang="en-US" sz="1600" b="1" dirty="0" err="1"/>
              <a:t>VPNProxy</a:t>
            </a:r>
            <a:r>
              <a:rPr lang="en-US" sz="1600" b="1" dirty="0"/>
              <a:t> object is created, and its connect() method is called with the specified website.</a:t>
            </a:r>
          </a:p>
          <a:p>
            <a:r>
              <a:rPr lang="en-US" sz="1600" b="1" dirty="0" smtClean="0"/>
              <a:t>Scanner </a:t>
            </a:r>
            <a:r>
              <a:rPr lang="en-US" sz="1600" b="1" dirty="0"/>
              <a:t>Class: It is used to read input from the user. We create an instance of Scanner class named scanner to read input from the console.</a:t>
            </a:r>
          </a:p>
          <a:p>
            <a:r>
              <a:rPr lang="en-US" sz="1600" b="1" dirty="0" err="1" smtClean="0"/>
              <a:t>System.out.print</a:t>
            </a:r>
            <a:r>
              <a:rPr lang="en-US" sz="1600" b="1" dirty="0"/>
              <a:t>() and </a:t>
            </a:r>
            <a:r>
              <a:rPr lang="en-US" sz="1600" b="1" dirty="0" err="1"/>
              <a:t>System.out.println</a:t>
            </a:r>
            <a:r>
              <a:rPr lang="en-US" sz="1600" b="1" dirty="0"/>
              <a:t>(): These are standard Java methods used to print messages to the console.</a:t>
            </a:r>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72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7232"/>
            <a:ext cx="10515600" cy="1325563"/>
          </a:xfrm>
        </p:spPr>
        <p:txBody>
          <a:bodyPr/>
          <a:lstStyle/>
          <a:p>
            <a:pPr algn="ctr"/>
            <a:r>
              <a:rPr lang="en-US" b="1" dirty="0" smtClean="0"/>
              <a:t>THANKYOU FOR YOUR TIME</a:t>
            </a:r>
            <a:endParaRPr lang="en-US" b="1" dirty="0"/>
          </a:p>
        </p:txBody>
      </p:sp>
      <p:sp>
        <p:nvSpPr>
          <p:cNvPr id="3" name="Content Placeholder 2"/>
          <p:cNvSpPr>
            <a:spLocks noGrp="1"/>
          </p:cNvSpPr>
          <p:nvPr>
            <p:ph idx="1"/>
          </p:nvPr>
        </p:nvSpPr>
        <p:spPr>
          <a:xfrm>
            <a:off x="838200" y="2372380"/>
            <a:ext cx="10515600" cy="4351338"/>
          </a:xfrm>
        </p:spPr>
        <p:txBody>
          <a:bodyPr>
            <a:normAutofit/>
          </a:bodyPr>
          <a:lstStyle/>
          <a:p>
            <a:pPr marL="0" indent="0" algn="ctr">
              <a:buNone/>
            </a:pPr>
            <a:r>
              <a:rPr lang="en-US" sz="7200" dirty="0" smtClean="0"/>
              <a:t>BYE</a:t>
            </a:r>
            <a:endParaRPr lang="en-US" sz="7200" dirty="0"/>
          </a:p>
        </p:txBody>
      </p:sp>
      <p:sp>
        <p:nvSpPr>
          <p:cNvPr id="4" name="Rectangle 3"/>
          <p:cNvSpPr/>
          <p:nvPr/>
        </p:nvSpPr>
        <p:spPr>
          <a:xfrm>
            <a:off x="0" y="0"/>
            <a:ext cx="12192000" cy="11223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729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473</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PROXY PATTERN</vt:lpstr>
      <vt:lpstr>PROXY PATTERN</vt:lpstr>
      <vt:lpstr>STRUCTURE</vt:lpstr>
      <vt:lpstr>CLASS DIAGRAM</vt:lpstr>
      <vt:lpstr>EXAMPLE</vt:lpstr>
      <vt:lpstr>CODE IMPLEMENTAION</vt:lpstr>
      <vt:lpstr> CODE EXPLANATION</vt:lpstr>
      <vt:lpstr>THANKYOU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PSJ COMPUTERS</dc:creator>
  <cp:lastModifiedBy>PSJ COMPUTERS</cp:lastModifiedBy>
  <cp:revision>12</cp:revision>
  <dcterms:created xsi:type="dcterms:W3CDTF">2024-04-17T18:01:24Z</dcterms:created>
  <dcterms:modified xsi:type="dcterms:W3CDTF">2024-04-18T08:30:00Z</dcterms:modified>
</cp:coreProperties>
</file>