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2" r:id="rId7"/>
    <p:sldId id="268" r:id="rId8"/>
    <p:sldId id="269" r:id="rId9"/>
    <p:sldId id="343" r:id="rId10"/>
    <p:sldId id="344" r:id="rId11"/>
    <p:sldId id="345" r:id="rId12"/>
    <p:sldId id="271" r:id="rId13"/>
    <p:sldId id="347" r:id="rId14"/>
    <p:sldId id="346" r:id="rId15"/>
    <p:sldId id="349" r:id="rId16"/>
    <p:sldId id="348" r:id="rId17"/>
  </p:sldIdLst>
  <p:sldSz cx="9144000" cy="5143500"/>
  <p:notesSz cx="6858000" cy="9144000"/>
  <p:embeddedFontLst>
    <p:embeddedFont>
      <p:font typeface="Concert One"/>
      <p:regular r:id="rId21"/>
    </p:embeddedFont>
    <p:embeddedFont>
      <p:font typeface="Roboto Mono Medium" panose="00000009000000000000"/>
      <p:regular r:id="rId22"/>
    </p:embeddedFont>
    <p:embeddedFont>
      <p:font typeface="Anonymous Pro" panose="02060609030202000504"/>
      <p:regular r:id="rId23"/>
    </p:embeddedFont>
    <p:embeddedFont>
      <p:font typeface="Roboto Mono" panose="0000000900000000000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0f6c89457_0_5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0f6c89457_0_5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0f6c89457_0_5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0f6c89457_0_5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0f6c89457_0_5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0f6c89457_0_5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0f6c89457_0_5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0f6c89457_0_5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9571f4d9_0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9571f4d9_0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53034354b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53034354b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09571f4d9_0_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09571f4d9_0_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506521a88_4_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506521a88_4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506521a88_4_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506521a88_4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9571f4d9_0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9571f4d9_0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/>
          <a:srcRect b="7123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 hasCustomPrompt="1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/>
          <a:srcRect b="7123"/>
          <a:stretch>
            <a:fillRect/>
          </a:stretch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 idx="2" hasCustomPrompt="1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 panose="02060609030202000504"/>
              <a:buNone/>
              <a:defRPr sz="1600" b="0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2" name="Google Shape;152;p26"/>
          <p:cNvSpPr txBox="1"/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 panose="02060609030202000504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7" name="Google Shape;157;p27"/>
          <p:cNvSpPr txBox="1"/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 hasCustomPrompt="1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type="title" idx="2" hasCustomPrompt="1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type="title" idx="4" hasCustomPrompt="1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type="title" hasCustomPrompt="1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type="title" idx="2" hasCustomPrompt="1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type="title" idx="4" hasCustomPrompt="1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type="title" idx="6" hasCustomPrompt="1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 This presentation template was created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5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including icons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6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infographics &amp; images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7"/>
              </a:rPr>
              <a:t>Freepik</a:t>
            </a:r>
            <a:r>
              <a:rPr lang="en-GB" sz="1200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. </a:t>
            </a:r>
            <a:endParaRPr sz="1200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/>
          <a:srcRect t="29" b="29"/>
          <a:stretch>
            <a:fillRect/>
          </a:stretch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/>
          <a:srcRect l="19" r="9"/>
          <a:stretch>
            <a:fillRect/>
          </a:stretch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ctrTitle"/>
          </p:nvPr>
        </p:nvSpPr>
        <p:spPr>
          <a:xfrm>
            <a:off x="1532100" y="141981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altLang="en-GB">
                <a:solidFill>
                  <a:schemeClr val="accent2"/>
                </a:solidFill>
              </a:rPr>
              <a:t>PROXY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ZA" altLang="en-GB">
                <a:solidFill>
                  <a:schemeClr val="accent2"/>
                </a:solidFill>
              </a:rPr>
              <a:t>PATTERN</a:t>
            </a:r>
            <a:endParaRPr lang="en-ZA" altLang="en-GB">
              <a:solidFill>
                <a:schemeClr val="accent2"/>
              </a:solidFill>
            </a:endParaRPr>
          </a:p>
        </p:txBody>
      </p:sp>
      <p:sp>
        <p:nvSpPr>
          <p:cNvPr id="309" name="Google Shape;309;p47"/>
          <p:cNvSpPr txBox="1"/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Here starts the lesson</a:t>
            </a:r>
            <a:r>
              <a:rPr lang="en-GB" b="0"/>
              <a:t>!</a:t>
            </a:r>
            <a:endParaRPr b="0"/>
          </a:p>
        </p:txBody>
      </p:sp>
      <p:sp>
        <p:nvSpPr>
          <p:cNvPr id="310" name="Google Shape;310;p47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47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Google Shape;312;p4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3" name="Google Shape;313;p47"/>
          <p:cNvPicPr preferRelativeResize="0"/>
          <p:nvPr/>
        </p:nvPicPr>
        <p:blipFill rotWithShape="1">
          <a:blip r:embed="rId1"/>
          <a:srcRect t="16970" r="8892" b="21025"/>
          <a:stretch>
            <a:fillRect/>
          </a:stretch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/>
          <p:nvPr>
            <p:ph type="subTitle" idx="1"/>
          </p:nvPr>
        </p:nvSpPr>
        <p:spPr>
          <a:xfrm>
            <a:off x="4859655" y="411480"/>
            <a:ext cx="3646170" cy="3274695"/>
          </a:xfrm>
        </p:spPr>
        <p:txBody>
          <a:bodyPr/>
          <a:p/>
          <a:p>
            <a:r>
              <a:rPr>
                <a:sym typeface="+mn-ea"/>
              </a:rPr>
              <a:t>RealSubject: This is the concrete class that implements the Subject interface. It represents the actual object that the proxy protects or controls access to. It can be heavyweight or complex.</a:t>
            </a:r>
            <a:endParaRPr>
              <a:sym typeface="+mn-ea"/>
            </a:endParaRPr>
          </a:p>
          <a:p>
            <a:r>
              <a:t>Proxy: This class also implements the Subject interface. It acts as a surrogate for the RealSubject. It can have various functionalities like:</a:t>
            </a:r>
          </a:p>
          <a:p>
            <a:r>
              <a:t>Lazy loading the real subject when an operation is first called.</a:t>
            </a:r>
          </a:p>
          <a:p/>
        </p:txBody>
      </p:sp>
      <p:sp>
        <p:nvSpPr>
          <p:cNvPr id="10" name="Subtitle 4"/>
          <p:cNvSpPr/>
          <p:nvPr/>
        </p:nvSpPr>
        <p:spPr>
          <a:xfrm>
            <a:off x="728980" y="483870"/>
            <a:ext cx="3284855" cy="3274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None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r>
              <a:t>Client: This class represents the object that will interact with the subject. It doesn't know the real implementation details of the subject and relies solely on the Subject interface.</a:t>
            </a:r>
          </a:p>
          <a:p>
            <a:r>
              <a:t>Subject: This is an abstract interface that defines the operations the proxy and real subject will implement. These operations allow the client to interact with the subject in a standard way.</a:t>
            </a:r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ZA" altLang="en-GB"/>
              <a:t>4</a:t>
            </a:r>
            <a:endParaRPr lang="en-ZA" altLang="en-GB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ym typeface="+mn-ea"/>
              </a:rPr>
              <a:t>Real Word Example</a:t>
            </a:r>
            <a:endParaRPr lang="en-ZA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 txBox="1"/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E-Book Access with the Proxy Pattern</a:t>
            </a:r>
            <a:endParaRPr lang="en-GB"/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1">
            <a:alphaModFix amt="78000"/>
          </a:blip>
          <a:srcRect l="19967"/>
          <a:stretch>
            <a:fillRect/>
          </a:stretch>
        </p:blipFill>
        <p:spPr>
          <a:xfrm rot="-899972">
            <a:off x="3553653" y="2456338"/>
            <a:ext cx="1470368" cy="758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/>
          <p:nvPr/>
        </p:nvSpPr>
        <p:spPr>
          <a:xfrm rot="2862786">
            <a:off x="2650669" y="1513552"/>
            <a:ext cx="1253614" cy="738788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5097145" y="771525"/>
            <a:ext cx="3042285" cy="3274695"/>
          </a:xfrm>
        </p:spPr>
        <p:txBody>
          <a:bodyPr/>
          <a:p/>
          <a:p>
            <a:r>
              <a:t>Problem: Accessing large library e-books can be slow and requires authorization.</a:t>
            </a:r>
          </a:p>
          <a:p>
            <a:r>
              <a:t>Solution: Proxy pattern for optimization and security.</a:t>
            </a:r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 txBox="1"/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Classes:</a:t>
            </a:r>
            <a:endParaRPr lang="en-GB"/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1">
            <a:alphaModFix amt="78000"/>
          </a:blip>
          <a:srcRect l="19967"/>
          <a:stretch>
            <a:fillRect/>
          </a:stretch>
        </p:blipFill>
        <p:spPr>
          <a:xfrm rot="-899972">
            <a:off x="3553653" y="2456338"/>
            <a:ext cx="1470368" cy="758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/>
          <p:nvPr/>
        </p:nvSpPr>
        <p:spPr>
          <a:xfrm rot="2862786">
            <a:off x="2650669" y="1513552"/>
            <a:ext cx="1253614" cy="738788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5097145" y="771525"/>
            <a:ext cx="3042285" cy="3274695"/>
          </a:xfrm>
        </p:spPr>
        <p:txBody>
          <a:bodyPr/>
          <a:p>
            <a:r>
              <a:rPr>
                <a:sym typeface="+mn-ea"/>
              </a:rPr>
              <a:t>EBook (Interface):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getTitle(), getAuthor(), displayContent()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RealEBook: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Implements EBook, holds full e-book (simulated)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Loading is time-consuming.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EBookProxy: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Implements EBook, has title, author, preview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Checks student ID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Loads RealEBook on-demand (lazy loading)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 txBox="1"/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How it Works</a:t>
            </a:r>
            <a:endParaRPr lang="en-GB"/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1">
            <a:alphaModFix amt="78000"/>
          </a:blip>
          <a:srcRect l="19967"/>
          <a:stretch>
            <a:fillRect/>
          </a:stretch>
        </p:blipFill>
        <p:spPr>
          <a:xfrm rot="-899972">
            <a:off x="3553653" y="2456338"/>
            <a:ext cx="1470368" cy="758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/>
          <p:nvPr/>
        </p:nvSpPr>
        <p:spPr>
          <a:xfrm rot="2862786">
            <a:off x="2650669" y="1513552"/>
            <a:ext cx="1253614" cy="738788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5097145" y="771525"/>
            <a:ext cx="3042285" cy="3274695"/>
          </a:xfrm>
        </p:spPr>
        <p:txBody>
          <a:bodyPr/>
          <a:p>
            <a:pPr>
              <a:buAutoNum type="arabicPeriod"/>
            </a:pPr>
            <a:r>
              <a:t>User interacts with EBookProxy.</a:t>
            </a:r>
          </a:p>
          <a:p>
            <a:pPr>
              <a:buAutoNum type="arabicPeriod"/>
            </a:pPr>
            <a:r>
              <a:t>Proxy shows instant preview.</a:t>
            </a:r>
          </a:p>
          <a:p>
            <a:pPr>
              <a:buAutoNum type="arabicPeriod"/>
            </a:pPr>
            <a:r>
              <a:t>If full content is needed:</a:t>
            </a:r>
          </a:p>
          <a:p>
            <a:pPr>
              <a:buAutoNum type="arabicPeriod"/>
            </a:pPr>
            <a:r>
              <a:t>Proxy checks authorization.</a:t>
            </a:r>
          </a:p>
          <a:p>
            <a:pPr>
              <a:buAutoNum type="arabicPeriod"/>
            </a:pPr>
            <a:r>
              <a:t>Loads RealEBook (if necessary).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The Proxy Pattern</a:t>
            </a:r>
            <a:r>
              <a:rPr lang="en-ZA" altLang="en-GB">
                <a:sym typeface="+mn-ea"/>
              </a:rPr>
              <a:t> &amp; what it does</a:t>
            </a:r>
            <a:endParaRPr lang="en-ZA" altLang="en-GB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it does: Provides a stand-in or placeholder for a complex or resource-heavy object.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Adds flexibility for security, caching, etc.</a:t>
            </a:r>
            <a:endParaRPr lang="en-GB"/>
          </a:p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The Proxy Pattern</a:t>
            </a:r>
            <a:endParaRPr lang="en-GB"/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subTitle" idx="1"/>
          </p:nvPr>
        </p:nvSpPr>
        <p:spPr>
          <a:xfrm>
            <a:off x="1836040" y="84403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Benefits: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Simplifies interaction with complex objects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Improves performance by delaying resource-intensive operations</a:t>
            </a:r>
            <a:endParaRPr lang="en-GB"/>
          </a:p>
        </p:txBody>
      </p:sp>
      <p:pic>
        <p:nvPicPr>
          <p:cNvPr id="377" name="Google Shape;377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95460">
            <a:off x="5811775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78" name="Google Shape;378;p53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379" name="Google Shape;379;p53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3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3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53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53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53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53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53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53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8" name="Google Shape;388;p53"/>
          <p:cNvSpPr txBox="1"/>
          <p:nvPr>
            <p:ph type="title"/>
          </p:nvPr>
        </p:nvSpPr>
        <p:spPr>
          <a:xfrm rot="-694782">
            <a:off x="6013162" y="382365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altLang="en-GB" sz="1000" b="0" i="1"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rPr>
              <a:t>Timothy Leftbridge</a:t>
            </a:r>
            <a:endParaRPr lang="en-ZA" altLang="en-GB" sz="1000" b="0" i="1">
              <a:latin typeface="Roboto Mono Medium" panose="00000009000000000000"/>
              <a:ea typeface="Roboto Mono Medium" panose="00000009000000000000"/>
              <a:cs typeface="Roboto Mono Medium" panose="00000009000000000000"/>
              <a:sym typeface="Roboto Mono Medium" panose="00000009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pic>
        <p:nvPicPr>
          <p:cNvPr id="482" name="Google Shape;482;p59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9455883" flipH="1">
            <a:off x="1706560" y="1268589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9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altLang="en-GB"/>
              <a:t>Types of Proxies</a:t>
            </a:r>
            <a:endParaRPr lang="en-ZA" altLang="en-GB"/>
          </a:p>
        </p:txBody>
      </p:sp>
      <p:pic>
        <p:nvPicPr>
          <p:cNvPr id="485" name="Google Shape;485;p59" descr="C:\Users\tlche\Downloads\unnamed.pngunnamed"/>
          <p:cNvPicPr preferRelativeResize="0"/>
          <p:nvPr/>
        </p:nvPicPr>
        <p:blipFill rotWithShape="1">
          <a:blip r:embed="rId2"/>
          <a:srcRect t="7779" b="7779"/>
          <a:stretch>
            <a:fillRect/>
          </a:stretch>
        </p:blipFill>
        <p:spPr>
          <a:xfrm rot="445223">
            <a:off x="5265536" y="1357086"/>
            <a:ext cx="2946285" cy="24885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86" name="Google Shape;486;p59"/>
          <p:cNvSpPr/>
          <p:nvPr/>
        </p:nvSpPr>
        <p:spPr>
          <a:xfrm rot="-594043">
            <a:off x="5239927" y="941885"/>
            <a:ext cx="937065" cy="552301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59"/>
          <p:cNvSpPr/>
          <p:nvPr/>
        </p:nvSpPr>
        <p:spPr>
          <a:xfrm rot="-594043">
            <a:off x="7483974" y="3689665"/>
            <a:ext cx="937065" cy="552301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59"/>
          <p:cNvSpPr/>
          <p:nvPr/>
        </p:nvSpPr>
        <p:spPr>
          <a:xfrm>
            <a:off x="7994125" y="157325"/>
            <a:ext cx="942000" cy="942000"/>
          </a:xfrm>
          <a:prstGeom prst="star12">
            <a:avLst>
              <a:gd name="adj" fmla="val 37500"/>
            </a:avLst>
          </a:prstGeom>
          <a:solidFill>
            <a:srgbClr val="00FF00"/>
          </a:solidFill>
          <a:ln w="9525" cap="flat" cmpd="sng">
            <a:solidFill>
              <a:srgbClr val="7623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XL</a:t>
            </a:r>
            <a:endParaRPr b="1"/>
          </a:p>
        </p:txBody>
      </p:sp>
      <p:pic>
        <p:nvPicPr>
          <p:cNvPr id="489" name="Google Shape;489;p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8901" y="3897179"/>
            <a:ext cx="2015925" cy="101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altLang="en-GB"/>
              <a:t>Types of proxies</a:t>
            </a:r>
            <a:endParaRPr lang="en-ZA" altLang="en-GB"/>
          </a:p>
        </p:txBody>
      </p:sp>
      <p:grpSp>
        <p:nvGrpSpPr>
          <p:cNvPr id="495" name="Google Shape;495;p60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496" name="Google Shape;496;p60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60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60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9" name="Google Shape;499;p60"/>
          <p:cNvSpPr txBox="1"/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ZA" altLang="en-GB" sz="1400">
                <a:solidFill>
                  <a:srgbClr val="F2F2F2"/>
                </a:solidFill>
              </a:rPr>
              <a:t>The Proxy Pattern</a:t>
            </a:r>
            <a:endParaRPr lang="en-ZA" altLang="en-GB" sz="1400">
              <a:solidFill>
                <a:srgbClr val="F2F2F2"/>
              </a:solidFill>
            </a:endParaRPr>
          </a:p>
        </p:txBody>
      </p:sp>
      <p:sp>
        <p:nvSpPr>
          <p:cNvPr id="500" name="Google Shape;500;p60"/>
          <p:cNvSpPr txBox="1"/>
          <p:nvPr>
            <p:ph type="title"/>
          </p:nvPr>
        </p:nvSpPr>
        <p:spPr>
          <a:xfrm>
            <a:off x="6013614" y="74569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Virtual Proxy:</a:t>
            </a:r>
            <a:endParaRPr lang="en-GB"/>
          </a:p>
        </p:txBody>
      </p:sp>
      <p:sp>
        <p:nvSpPr>
          <p:cNvPr id="501" name="Google Shape;501;p60"/>
          <p:cNvSpPr txBox="1"/>
          <p:nvPr>
            <p:ph type="subTitle" idx="1"/>
          </p:nvPr>
        </p:nvSpPr>
        <p:spPr>
          <a:xfrm>
            <a:off x="6013614" y="1094577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Delays the creation of the real object until it's neede</a:t>
            </a:r>
            <a:r>
              <a:rPr lang="en-ZA" altLang="en-GB"/>
              <a:t>d</a:t>
            </a:r>
            <a:endParaRPr lang="en-ZA" altLang="en-GB"/>
          </a:p>
        </p:txBody>
      </p:sp>
      <p:sp>
        <p:nvSpPr>
          <p:cNvPr id="502" name="Google Shape;502;p60"/>
          <p:cNvSpPr txBox="1"/>
          <p:nvPr>
            <p:ph type="title" idx="2"/>
          </p:nvPr>
        </p:nvSpPr>
        <p:spPr>
          <a:xfrm>
            <a:off x="6013603" y="223255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Remote Proxy:</a:t>
            </a:r>
            <a:endParaRPr lang="en-GB"/>
          </a:p>
        </p:txBody>
      </p:sp>
      <p:sp>
        <p:nvSpPr>
          <p:cNvPr id="503" name="Google Shape;503;p60"/>
          <p:cNvSpPr txBox="1"/>
          <p:nvPr>
            <p:ph type="subTitle" idx="3"/>
          </p:nvPr>
        </p:nvSpPr>
        <p:spPr>
          <a:xfrm>
            <a:off x="6013601" y="250016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Handles communication with objects in a different location (e.g., on a different server)</a:t>
            </a:r>
            <a:endParaRPr lang="en-GB"/>
          </a:p>
        </p:txBody>
      </p:sp>
      <p:grpSp>
        <p:nvGrpSpPr>
          <p:cNvPr id="506" name="Google Shape;506;p60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7" name="Google Shape;507;p60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60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60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60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60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60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60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60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1" name="Google Shape;1741;p108"/>
          <p:cNvGrpSpPr/>
          <p:nvPr/>
        </p:nvGrpSpPr>
        <p:grpSpPr>
          <a:xfrm>
            <a:off x="5368925" y="2439670"/>
            <a:ext cx="338455" cy="474345"/>
            <a:chOff x="6540088" y="1648750"/>
            <a:chExt cx="246938" cy="370087"/>
          </a:xfrm>
        </p:grpSpPr>
        <p:sp>
          <p:nvSpPr>
            <p:cNvPr id="1742" name="Google Shape;1742;p108"/>
            <p:cNvSpPr/>
            <p:nvPr/>
          </p:nvSpPr>
          <p:spPr>
            <a:xfrm>
              <a:off x="6684697" y="1863318"/>
              <a:ext cx="44313" cy="42117"/>
            </a:xfrm>
            <a:custGeom>
              <a:avLst/>
              <a:gdLst/>
              <a:ahLst/>
              <a:cxnLst/>
              <a:rect l="l" t="t" r="r" b="b"/>
              <a:pathLst>
                <a:path w="1453" h="1381" extrusionOk="0">
                  <a:moveTo>
                    <a:pt x="905" y="522"/>
                  </a:moveTo>
                  <a:lnTo>
                    <a:pt x="905" y="665"/>
                  </a:lnTo>
                  <a:lnTo>
                    <a:pt x="905" y="808"/>
                  </a:lnTo>
                  <a:lnTo>
                    <a:pt x="881" y="832"/>
                  </a:lnTo>
                  <a:cubicBezTo>
                    <a:pt x="810" y="832"/>
                    <a:pt x="738" y="855"/>
                    <a:pt x="691" y="855"/>
                  </a:cubicBezTo>
                  <a:lnTo>
                    <a:pt x="619" y="855"/>
                  </a:lnTo>
                  <a:cubicBezTo>
                    <a:pt x="595" y="808"/>
                    <a:pt x="595" y="736"/>
                    <a:pt x="595" y="689"/>
                  </a:cubicBezTo>
                  <a:lnTo>
                    <a:pt x="595" y="546"/>
                  </a:lnTo>
                  <a:cubicBezTo>
                    <a:pt x="691" y="522"/>
                    <a:pt x="786" y="522"/>
                    <a:pt x="905" y="522"/>
                  </a:cubicBezTo>
                  <a:close/>
                  <a:moveTo>
                    <a:pt x="904" y="1"/>
                  </a:moveTo>
                  <a:cubicBezTo>
                    <a:pt x="717" y="1"/>
                    <a:pt x="518" y="46"/>
                    <a:pt x="357" y="46"/>
                  </a:cubicBezTo>
                  <a:cubicBezTo>
                    <a:pt x="262" y="46"/>
                    <a:pt x="191" y="93"/>
                    <a:pt x="143" y="141"/>
                  </a:cubicBezTo>
                  <a:cubicBezTo>
                    <a:pt x="119" y="189"/>
                    <a:pt x="95" y="260"/>
                    <a:pt x="95" y="308"/>
                  </a:cubicBezTo>
                  <a:cubicBezTo>
                    <a:pt x="95" y="665"/>
                    <a:pt x="0" y="1070"/>
                    <a:pt x="334" y="1308"/>
                  </a:cubicBezTo>
                  <a:cubicBezTo>
                    <a:pt x="426" y="1354"/>
                    <a:pt x="528" y="1380"/>
                    <a:pt x="627" y="1380"/>
                  </a:cubicBezTo>
                  <a:cubicBezTo>
                    <a:pt x="682" y="1380"/>
                    <a:pt x="735" y="1372"/>
                    <a:pt x="786" y="1356"/>
                  </a:cubicBezTo>
                  <a:cubicBezTo>
                    <a:pt x="953" y="1356"/>
                    <a:pt x="1096" y="1332"/>
                    <a:pt x="1262" y="1284"/>
                  </a:cubicBezTo>
                  <a:cubicBezTo>
                    <a:pt x="1334" y="1260"/>
                    <a:pt x="1405" y="1189"/>
                    <a:pt x="1429" y="1117"/>
                  </a:cubicBezTo>
                  <a:cubicBezTo>
                    <a:pt x="1453" y="975"/>
                    <a:pt x="1453" y="808"/>
                    <a:pt x="1429" y="665"/>
                  </a:cubicBezTo>
                  <a:cubicBezTo>
                    <a:pt x="1453" y="498"/>
                    <a:pt x="1429" y="332"/>
                    <a:pt x="1358" y="189"/>
                  </a:cubicBezTo>
                  <a:cubicBezTo>
                    <a:pt x="1243" y="40"/>
                    <a:pt x="1079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3" name="Google Shape;1743;p108"/>
            <p:cNvGrpSpPr/>
            <p:nvPr/>
          </p:nvGrpSpPr>
          <p:grpSpPr>
            <a:xfrm>
              <a:off x="6540088" y="1648750"/>
              <a:ext cx="246938" cy="370087"/>
              <a:chOff x="5154625" y="2344425"/>
              <a:chExt cx="202425" cy="303375"/>
            </a:xfrm>
          </p:grpSpPr>
          <p:sp>
            <p:nvSpPr>
              <p:cNvPr id="1744" name="Google Shape;1744;p108"/>
              <p:cNvSpPr/>
              <p:nvPr/>
            </p:nvSpPr>
            <p:spPr>
              <a:xfrm>
                <a:off x="5154625" y="2344425"/>
                <a:ext cx="202425" cy="30337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2135" extrusionOk="0">
                    <a:moveTo>
                      <a:pt x="5998" y="3087"/>
                    </a:moveTo>
                    <a:cubicBezTo>
                      <a:pt x="6183" y="3087"/>
                      <a:pt x="6368" y="3098"/>
                      <a:pt x="6549" y="3127"/>
                    </a:cubicBezTo>
                    <a:cubicBezTo>
                      <a:pt x="6644" y="3722"/>
                      <a:pt x="6644" y="4341"/>
                      <a:pt x="6549" y="4913"/>
                    </a:cubicBezTo>
                    <a:cubicBezTo>
                      <a:pt x="6501" y="6008"/>
                      <a:pt x="6525" y="7080"/>
                      <a:pt x="6644" y="8175"/>
                    </a:cubicBezTo>
                    <a:cubicBezTo>
                      <a:pt x="6692" y="8985"/>
                      <a:pt x="6692" y="9795"/>
                      <a:pt x="6763" y="10628"/>
                    </a:cubicBezTo>
                    <a:cubicBezTo>
                      <a:pt x="6787" y="10914"/>
                      <a:pt x="6906" y="11033"/>
                      <a:pt x="6573" y="11057"/>
                    </a:cubicBezTo>
                    <a:cubicBezTo>
                      <a:pt x="6192" y="11057"/>
                      <a:pt x="5811" y="11057"/>
                      <a:pt x="5454" y="11009"/>
                    </a:cubicBezTo>
                    <a:cubicBezTo>
                      <a:pt x="4596" y="10938"/>
                      <a:pt x="3739" y="10962"/>
                      <a:pt x="2905" y="10914"/>
                    </a:cubicBezTo>
                    <a:cubicBezTo>
                      <a:pt x="2520" y="10895"/>
                      <a:pt x="2135" y="10860"/>
                      <a:pt x="1762" y="10860"/>
                    </a:cubicBezTo>
                    <a:cubicBezTo>
                      <a:pt x="1674" y="10860"/>
                      <a:pt x="1587" y="10862"/>
                      <a:pt x="1500" y="10866"/>
                    </a:cubicBezTo>
                    <a:cubicBezTo>
                      <a:pt x="1492" y="10867"/>
                      <a:pt x="1483" y="10867"/>
                      <a:pt x="1475" y="10867"/>
                    </a:cubicBezTo>
                    <a:cubicBezTo>
                      <a:pt x="1031" y="10867"/>
                      <a:pt x="1215" y="10240"/>
                      <a:pt x="1215" y="9866"/>
                    </a:cubicBezTo>
                    <a:cubicBezTo>
                      <a:pt x="1215" y="7675"/>
                      <a:pt x="1072" y="5484"/>
                      <a:pt x="1072" y="3293"/>
                    </a:cubicBezTo>
                    <a:cubicBezTo>
                      <a:pt x="2120" y="3222"/>
                      <a:pt x="3167" y="3198"/>
                      <a:pt x="4215" y="3198"/>
                    </a:cubicBezTo>
                    <a:cubicBezTo>
                      <a:pt x="4796" y="3198"/>
                      <a:pt x="5404" y="3087"/>
                      <a:pt x="5998" y="3087"/>
                    </a:cubicBezTo>
                    <a:close/>
                    <a:moveTo>
                      <a:pt x="1704" y="0"/>
                    </a:moveTo>
                    <a:cubicBezTo>
                      <a:pt x="1553" y="0"/>
                      <a:pt x="1402" y="58"/>
                      <a:pt x="1262" y="197"/>
                    </a:cubicBezTo>
                    <a:cubicBezTo>
                      <a:pt x="929" y="531"/>
                      <a:pt x="905" y="1055"/>
                      <a:pt x="881" y="1483"/>
                    </a:cubicBezTo>
                    <a:lnTo>
                      <a:pt x="881" y="2245"/>
                    </a:lnTo>
                    <a:lnTo>
                      <a:pt x="834" y="2245"/>
                    </a:lnTo>
                    <a:cubicBezTo>
                      <a:pt x="738" y="2269"/>
                      <a:pt x="643" y="2293"/>
                      <a:pt x="572" y="2341"/>
                    </a:cubicBezTo>
                    <a:cubicBezTo>
                      <a:pt x="545" y="2337"/>
                      <a:pt x="519" y="2335"/>
                      <a:pt x="493" y="2335"/>
                    </a:cubicBezTo>
                    <a:cubicBezTo>
                      <a:pt x="219" y="2335"/>
                      <a:pt x="0" y="2558"/>
                      <a:pt x="0" y="2841"/>
                    </a:cubicBezTo>
                    <a:cubicBezTo>
                      <a:pt x="0" y="4698"/>
                      <a:pt x="119" y="6556"/>
                      <a:pt x="143" y="8413"/>
                    </a:cubicBezTo>
                    <a:cubicBezTo>
                      <a:pt x="143" y="9175"/>
                      <a:pt x="191" y="9914"/>
                      <a:pt x="143" y="10676"/>
                    </a:cubicBezTo>
                    <a:cubicBezTo>
                      <a:pt x="95" y="11152"/>
                      <a:pt x="333" y="11605"/>
                      <a:pt x="762" y="11819"/>
                    </a:cubicBezTo>
                    <a:cubicBezTo>
                      <a:pt x="967" y="11921"/>
                      <a:pt x="1229" y="11949"/>
                      <a:pt x="1501" y="11949"/>
                    </a:cubicBezTo>
                    <a:cubicBezTo>
                      <a:pt x="1817" y="11949"/>
                      <a:pt x="2147" y="11912"/>
                      <a:pt x="2415" y="11912"/>
                    </a:cubicBezTo>
                    <a:cubicBezTo>
                      <a:pt x="2453" y="11912"/>
                      <a:pt x="2489" y="11912"/>
                      <a:pt x="2524" y="11914"/>
                    </a:cubicBezTo>
                    <a:cubicBezTo>
                      <a:pt x="3429" y="11962"/>
                      <a:pt x="4287" y="12009"/>
                      <a:pt x="5168" y="12033"/>
                    </a:cubicBezTo>
                    <a:cubicBezTo>
                      <a:pt x="5475" y="12033"/>
                      <a:pt x="6036" y="12135"/>
                      <a:pt x="6556" y="12135"/>
                    </a:cubicBezTo>
                    <a:cubicBezTo>
                      <a:pt x="7044" y="12135"/>
                      <a:pt x="7495" y="12045"/>
                      <a:pt x="7668" y="11700"/>
                    </a:cubicBezTo>
                    <a:cubicBezTo>
                      <a:pt x="8097" y="10890"/>
                      <a:pt x="7764" y="9390"/>
                      <a:pt x="7716" y="8556"/>
                    </a:cubicBezTo>
                    <a:cubicBezTo>
                      <a:pt x="7668" y="7604"/>
                      <a:pt x="7597" y="6651"/>
                      <a:pt x="7549" y="5699"/>
                    </a:cubicBezTo>
                    <a:cubicBezTo>
                      <a:pt x="7525" y="4937"/>
                      <a:pt x="7692" y="4174"/>
                      <a:pt x="7644" y="3412"/>
                    </a:cubicBezTo>
                    <a:cubicBezTo>
                      <a:pt x="7597" y="2341"/>
                      <a:pt x="7121" y="2079"/>
                      <a:pt x="6120" y="2055"/>
                    </a:cubicBezTo>
                    <a:cubicBezTo>
                      <a:pt x="5732" y="2038"/>
                      <a:pt x="5344" y="2030"/>
                      <a:pt x="4957" y="2030"/>
                    </a:cubicBezTo>
                    <a:cubicBezTo>
                      <a:pt x="4252" y="2030"/>
                      <a:pt x="3550" y="2056"/>
                      <a:pt x="2858" y="2103"/>
                    </a:cubicBezTo>
                    <a:cubicBezTo>
                      <a:pt x="2882" y="1602"/>
                      <a:pt x="2786" y="1126"/>
                      <a:pt x="2572" y="674"/>
                    </a:cubicBezTo>
                    <a:cubicBezTo>
                      <a:pt x="2420" y="337"/>
                      <a:pt x="2066" y="0"/>
                      <a:pt x="1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108"/>
              <p:cNvSpPr/>
              <p:nvPr/>
            </p:nvSpPr>
            <p:spPr>
              <a:xfrm>
                <a:off x="5190925" y="2434600"/>
                <a:ext cx="117900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2954" extrusionOk="0">
                    <a:moveTo>
                      <a:pt x="3698" y="546"/>
                    </a:moveTo>
                    <a:cubicBezTo>
                      <a:pt x="3847" y="546"/>
                      <a:pt x="3968" y="574"/>
                      <a:pt x="3978" y="663"/>
                    </a:cubicBezTo>
                    <a:cubicBezTo>
                      <a:pt x="4025" y="901"/>
                      <a:pt x="4002" y="1187"/>
                      <a:pt x="4025" y="1449"/>
                    </a:cubicBezTo>
                    <a:cubicBezTo>
                      <a:pt x="4025" y="1615"/>
                      <a:pt x="4263" y="2306"/>
                      <a:pt x="4002" y="2306"/>
                    </a:cubicBezTo>
                    <a:cubicBezTo>
                      <a:pt x="3621" y="2306"/>
                      <a:pt x="3263" y="2330"/>
                      <a:pt x="2906" y="2354"/>
                    </a:cubicBezTo>
                    <a:cubicBezTo>
                      <a:pt x="2501" y="2413"/>
                      <a:pt x="2102" y="2443"/>
                      <a:pt x="1706" y="2443"/>
                    </a:cubicBezTo>
                    <a:cubicBezTo>
                      <a:pt x="1311" y="2443"/>
                      <a:pt x="918" y="2413"/>
                      <a:pt x="525" y="2354"/>
                    </a:cubicBezTo>
                    <a:cubicBezTo>
                      <a:pt x="525" y="1830"/>
                      <a:pt x="525" y="1306"/>
                      <a:pt x="525" y="782"/>
                    </a:cubicBezTo>
                    <a:cubicBezTo>
                      <a:pt x="1406" y="734"/>
                      <a:pt x="2263" y="687"/>
                      <a:pt x="3120" y="615"/>
                    </a:cubicBezTo>
                    <a:cubicBezTo>
                      <a:pt x="3218" y="601"/>
                      <a:pt x="3487" y="546"/>
                      <a:pt x="3698" y="546"/>
                    </a:cubicBezTo>
                    <a:close/>
                    <a:moveTo>
                      <a:pt x="3665" y="0"/>
                    </a:moveTo>
                    <a:cubicBezTo>
                      <a:pt x="3285" y="0"/>
                      <a:pt x="2852" y="105"/>
                      <a:pt x="2549" y="139"/>
                    </a:cubicBezTo>
                    <a:cubicBezTo>
                      <a:pt x="1787" y="186"/>
                      <a:pt x="1025" y="234"/>
                      <a:pt x="286" y="258"/>
                    </a:cubicBezTo>
                    <a:cubicBezTo>
                      <a:pt x="215" y="258"/>
                      <a:pt x="167" y="282"/>
                      <a:pt x="144" y="305"/>
                    </a:cubicBezTo>
                    <a:lnTo>
                      <a:pt x="120" y="305"/>
                    </a:lnTo>
                    <a:cubicBezTo>
                      <a:pt x="48" y="353"/>
                      <a:pt x="25" y="425"/>
                      <a:pt x="25" y="496"/>
                    </a:cubicBezTo>
                    <a:cubicBezTo>
                      <a:pt x="25" y="1187"/>
                      <a:pt x="1" y="1853"/>
                      <a:pt x="25" y="2544"/>
                    </a:cubicBezTo>
                    <a:cubicBezTo>
                      <a:pt x="25" y="2663"/>
                      <a:pt x="96" y="2758"/>
                      <a:pt x="215" y="2782"/>
                    </a:cubicBezTo>
                    <a:cubicBezTo>
                      <a:pt x="672" y="2911"/>
                      <a:pt x="1142" y="2953"/>
                      <a:pt x="1615" y="2953"/>
                    </a:cubicBezTo>
                    <a:cubicBezTo>
                      <a:pt x="2276" y="2953"/>
                      <a:pt x="2945" y="2871"/>
                      <a:pt x="3597" y="2830"/>
                    </a:cubicBezTo>
                    <a:cubicBezTo>
                      <a:pt x="4502" y="2758"/>
                      <a:pt x="4716" y="2663"/>
                      <a:pt x="4597" y="1711"/>
                    </a:cubicBezTo>
                    <a:cubicBezTo>
                      <a:pt x="4502" y="1187"/>
                      <a:pt x="4716" y="329"/>
                      <a:pt x="4097" y="67"/>
                    </a:cubicBezTo>
                    <a:cubicBezTo>
                      <a:pt x="3971" y="18"/>
                      <a:pt x="3822" y="0"/>
                      <a:pt x="3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108"/>
              <p:cNvSpPr/>
              <p:nvPr/>
            </p:nvSpPr>
            <p:spPr>
              <a:xfrm>
                <a:off x="5194500" y="2520275"/>
                <a:ext cx="357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81" extrusionOk="0">
                    <a:moveTo>
                      <a:pt x="906" y="522"/>
                    </a:moveTo>
                    <a:lnTo>
                      <a:pt x="906" y="665"/>
                    </a:lnTo>
                    <a:lnTo>
                      <a:pt x="906" y="808"/>
                    </a:lnTo>
                    <a:lnTo>
                      <a:pt x="858" y="832"/>
                    </a:lnTo>
                    <a:cubicBezTo>
                      <a:pt x="786" y="832"/>
                      <a:pt x="739" y="855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lnTo>
                      <a:pt x="596" y="546"/>
                    </a:lnTo>
                    <a:cubicBezTo>
                      <a:pt x="691" y="522"/>
                      <a:pt x="786" y="522"/>
                      <a:pt x="906" y="522"/>
                    </a:cubicBezTo>
                    <a:close/>
                    <a:moveTo>
                      <a:pt x="881" y="1"/>
                    </a:moveTo>
                    <a:cubicBezTo>
                      <a:pt x="693" y="1"/>
                      <a:pt x="495" y="46"/>
                      <a:pt x="334" y="46"/>
                    </a:cubicBezTo>
                    <a:cubicBezTo>
                      <a:pt x="263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1" y="1070"/>
                      <a:pt x="310" y="1308"/>
                    </a:cubicBezTo>
                    <a:cubicBezTo>
                      <a:pt x="402" y="1354"/>
                      <a:pt x="505" y="1380"/>
                      <a:pt x="610" y="1380"/>
                    </a:cubicBezTo>
                    <a:cubicBezTo>
                      <a:pt x="668" y="1380"/>
                      <a:pt x="727" y="1372"/>
                      <a:pt x="786" y="1356"/>
                    </a:cubicBezTo>
                    <a:cubicBezTo>
                      <a:pt x="929" y="1356"/>
                      <a:pt x="1072" y="1332"/>
                      <a:pt x="1239" y="1284"/>
                    </a:cubicBezTo>
                    <a:cubicBezTo>
                      <a:pt x="1334" y="1260"/>
                      <a:pt x="1406" y="1189"/>
                      <a:pt x="1429" y="1117"/>
                    </a:cubicBezTo>
                    <a:cubicBezTo>
                      <a:pt x="1429" y="975"/>
                      <a:pt x="1429" y="808"/>
                      <a:pt x="1429" y="665"/>
                    </a:cubicBezTo>
                    <a:cubicBezTo>
                      <a:pt x="1429" y="498"/>
                      <a:pt x="1406" y="332"/>
                      <a:pt x="1334" y="189"/>
                    </a:cubicBezTo>
                    <a:cubicBezTo>
                      <a:pt x="1220" y="40"/>
                      <a:pt x="105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108"/>
              <p:cNvSpPr/>
              <p:nvPr/>
            </p:nvSpPr>
            <p:spPr>
              <a:xfrm>
                <a:off x="5233800" y="2520275"/>
                <a:ext cx="363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81" extrusionOk="0">
                    <a:moveTo>
                      <a:pt x="905" y="522"/>
                    </a:moveTo>
                    <a:cubicBezTo>
                      <a:pt x="905" y="570"/>
                      <a:pt x="905" y="617"/>
                      <a:pt x="905" y="665"/>
                    </a:cubicBezTo>
                    <a:lnTo>
                      <a:pt x="905" y="808"/>
                    </a:lnTo>
                    <a:lnTo>
                      <a:pt x="858" y="832"/>
                    </a:lnTo>
                    <a:cubicBezTo>
                      <a:pt x="810" y="832"/>
                      <a:pt x="739" y="832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cubicBezTo>
                      <a:pt x="596" y="641"/>
                      <a:pt x="596" y="594"/>
                      <a:pt x="596" y="546"/>
                    </a:cubicBezTo>
                    <a:cubicBezTo>
                      <a:pt x="691" y="522"/>
                      <a:pt x="810" y="522"/>
                      <a:pt x="905" y="522"/>
                    </a:cubicBezTo>
                    <a:close/>
                    <a:moveTo>
                      <a:pt x="889" y="1"/>
                    </a:moveTo>
                    <a:cubicBezTo>
                      <a:pt x="705" y="1"/>
                      <a:pt x="507" y="46"/>
                      <a:pt x="334" y="46"/>
                    </a:cubicBezTo>
                    <a:cubicBezTo>
                      <a:pt x="262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0" y="1070"/>
                      <a:pt x="310" y="1308"/>
                    </a:cubicBezTo>
                    <a:cubicBezTo>
                      <a:pt x="418" y="1354"/>
                      <a:pt x="515" y="1380"/>
                      <a:pt x="616" y="1380"/>
                    </a:cubicBezTo>
                    <a:cubicBezTo>
                      <a:pt x="671" y="1380"/>
                      <a:pt x="727" y="1372"/>
                      <a:pt x="786" y="1356"/>
                    </a:cubicBezTo>
                    <a:cubicBezTo>
                      <a:pt x="953" y="1356"/>
                      <a:pt x="1096" y="1332"/>
                      <a:pt x="1239" y="1284"/>
                    </a:cubicBezTo>
                    <a:cubicBezTo>
                      <a:pt x="1334" y="1260"/>
                      <a:pt x="1405" y="1189"/>
                      <a:pt x="1429" y="1117"/>
                    </a:cubicBezTo>
                    <a:cubicBezTo>
                      <a:pt x="1453" y="975"/>
                      <a:pt x="1453" y="808"/>
                      <a:pt x="1429" y="665"/>
                    </a:cubicBezTo>
                    <a:cubicBezTo>
                      <a:pt x="1453" y="498"/>
                      <a:pt x="1405" y="332"/>
                      <a:pt x="1334" y="189"/>
                    </a:cubicBezTo>
                    <a:cubicBezTo>
                      <a:pt x="1219" y="40"/>
                      <a:pt x="1060" y="1"/>
                      <a:pt x="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108"/>
              <p:cNvSpPr/>
              <p:nvPr/>
            </p:nvSpPr>
            <p:spPr>
              <a:xfrm>
                <a:off x="51945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6" y="502"/>
                    </a:moveTo>
                    <a:lnTo>
                      <a:pt x="906" y="668"/>
                    </a:lnTo>
                    <a:lnTo>
                      <a:pt x="906" y="811"/>
                    </a:lnTo>
                    <a:lnTo>
                      <a:pt x="858" y="811"/>
                    </a:lnTo>
                    <a:cubicBezTo>
                      <a:pt x="786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lnTo>
                      <a:pt x="596" y="549"/>
                    </a:lnTo>
                    <a:cubicBezTo>
                      <a:pt x="691" y="526"/>
                      <a:pt x="786" y="502"/>
                      <a:pt x="906" y="502"/>
                    </a:cubicBezTo>
                    <a:close/>
                    <a:moveTo>
                      <a:pt x="903" y="1"/>
                    </a:moveTo>
                    <a:cubicBezTo>
                      <a:pt x="709" y="1"/>
                      <a:pt x="501" y="49"/>
                      <a:pt x="334" y="49"/>
                    </a:cubicBezTo>
                    <a:cubicBezTo>
                      <a:pt x="191" y="49"/>
                      <a:pt x="72" y="168"/>
                      <a:pt x="72" y="311"/>
                    </a:cubicBezTo>
                    <a:cubicBezTo>
                      <a:pt x="72" y="668"/>
                      <a:pt x="1" y="1049"/>
                      <a:pt x="310" y="1311"/>
                    </a:cubicBezTo>
                    <a:cubicBezTo>
                      <a:pt x="415" y="1346"/>
                      <a:pt x="532" y="1368"/>
                      <a:pt x="653" y="1368"/>
                    </a:cubicBezTo>
                    <a:cubicBezTo>
                      <a:pt x="697" y="1368"/>
                      <a:pt x="742" y="1365"/>
                      <a:pt x="786" y="1359"/>
                    </a:cubicBezTo>
                    <a:cubicBezTo>
                      <a:pt x="929" y="1335"/>
                      <a:pt x="1072" y="1311"/>
                      <a:pt x="1239" y="1288"/>
                    </a:cubicBezTo>
                    <a:cubicBezTo>
                      <a:pt x="1334" y="1264"/>
                      <a:pt x="1406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29" y="502"/>
                      <a:pt x="1406" y="311"/>
                      <a:pt x="1334" y="168"/>
                    </a:cubicBezTo>
                    <a:cubicBezTo>
                      <a:pt x="1224" y="36"/>
                      <a:pt x="1069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108"/>
              <p:cNvSpPr/>
              <p:nvPr/>
            </p:nvSpPr>
            <p:spPr>
              <a:xfrm>
                <a:off x="52338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5" y="502"/>
                    </a:moveTo>
                    <a:cubicBezTo>
                      <a:pt x="905" y="549"/>
                      <a:pt x="905" y="597"/>
                      <a:pt x="905" y="668"/>
                    </a:cubicBezTo>
                    <a:lnTo>
                      <a:pt x="905" y="811"/>
                    </a:lnTo>
                    <a:lnTo>
                      <a:pt x="858" y="811"/>
                    </a:lnTo>
                    <a:cubicBezTo>
                      <a:pt x="810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cubicBezTo>
                      <a:pt x="596" y="645"/>
                      <a:pt x="596" y="597"/>
                      <a:pt x="596" y="549"/>
                    </a:cubicBezTo>
                    <a:cubicBezTo>
                      <a:pt x="691" y="526"/>
                      <a:pt x="810" y="502"/>
                      <a:pt x="905" y="502"/>
                    </a:cubicBezTo>
                    <a:close/>
                    <a:moveTo>
                      <a:pt x="911" y="1"/>
                    </a:moveTo>
                    <a:cubicBezTo>
                      <a:pt x="720" y="1"/>
                      <a:pt x="513" y="49"/>
                      <a:pt x="334" y="49"/>
                    </a:cubicBezTo>
                    <a:cubicBezTo>
                      <a:pt x="262" y="49"/>
                      <a:pt x="191" y="73"/>
                      <a:pt x="143" y="145"/>
                    </a:cubicBezTo>
                    <a:cubicBezTo>
                      <a:pt x="96" y="192"/>
                      <a:pt x="72" y="240"/>
                      <a:pt x="72" y="311"/>
                    </a:cubicBezTo>
                    <a:cubicBezTo>
                      <a:pt x="72" y="668"/>
                      <a:pt x="0" y="1049"/>
                      <a:pt x="310" y="1311"/>
                    </a:cubicBezTo>
                    <a:cubicBezTo>
                      <a:pt x="432" y="1346"/>
                      <a:pt x="541" y="1368"/>
                      <a:pt x="656" y="1368"/>
                    </a:cubicBezTo>
                    <a:cubicBezTo>
                      <a:pt x="699" y="1368"/>
                      <a:pt x="742" y="1365"/>
                      <a:pt x="786" y="1359"/>
                    </a:cubicBezTo>
                    <a:cubicBezTo>
                      <a:pt x="953" y="1335"/>
                      <a:pt x="1096" y="1311"/>
                      <a:pt x="1239" y="1288"/>
                    </a:cubicBezTo>
                    <a:cubicBezTo>
                      <a:pt x="1334" y="1264"/>
                      <a:pt x="1405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53" y="502"/>
                      <a:pt x="1405" y="335"/>
                      <a:pt x="1334" y="168"/>
                    </a:cubicBezTo>
                    <a:cubicBezTo>
                      <a:pt x="1224" y="36"/>
                      <a:pt x="1074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50" name="Google Shape;1750;p108"/>
            <p:cNvSpPr/>
            <p:nvPr/>
          </p:nvSpPr>
          <p:spPr>
            <a:xfrm>
              <a:off x="6684697" y="1916232"/>
              <a:ext cx="44313" cy="41751"/>
            </a:xfrm>
            <a:custGeom>
              <a:avLst/>
              <a:gdLst/>
              <a:ahLst/>
              <a:cxnLst/>
              <a:rect l="l" t="t" r="r" b="b"/>
              <a:pathLst>
                <a:path w="1453" h="1369" extrusionOk="0">
                  <a:moveTo>
                    <a:pt x="905" y="502"/>
                  </a:moveTo>
                  <a:lnTo>
                    <a:pt x="905" y="668"/>
                  </a:lnTo>
                  <a:lnTo>
                    <a:pt x="905" y="811"/>
                  </a:lnTo>
                  <a:lnTo>
                    <a:pt x="881" y="811"/>
                  </a:lnTo>
                  <a:cubicBezTo>
                    <a:pt x="810" y="811"/>
                    <a:pt x="738" y="835"/>
                    <a:pt x="691" y="835"/>
                  </a:cubicBezTo>
                  <a:lnTo>
                    <a:pt x="619" y="835"/>
                  </a:lnTo>
                  <a:cubicBezTo>
                    <a:pt x="595" y="787"/>
                    <a:pt x="595" y="740"/>
                    <a:pt x="595" y="692"/>
                  </a:cubicBezTo>
                  <a:lnTo>
                    <a:pt x="595" y="549"/>
                  </a:lnTo>
                  <a:cubicBezTo>
                    <a:pt x="691" y="526"/>
                    <a:pt x="786" y="502"/>
                    <a:pt x="905" y="502"/>
                  </a:cubicBezTo>
                  <a:close/>
                  <a:moveTo>
                    <a:pt x="926" y="1"/>
                  </a:moveTo>
                  <a:cubicBezTo>
                    <a:pt x="732" y="1"/>
                    <a:pt x="524" y="49"/>
                    <a:pt x="357" y="49"/>
                  </a:cubicBezTo>
                  <a:cubicBezTo>
                    <a:pt x="262" y="49"/>
                    <a:pt x="191" y="73"/>
                    <a:pt x="143" y="145"/>
                  </a:cubicBezTo>
                  <a:cubicBezTo>
                    <a:pt x="119" y="192"/>
                    <a:pt x="95" y="240"/>
                    <a:pt x="95" y="311"/>
                  </a:cubicBezTo>
                  <a:cubicBezTo>
                    <a:pt x="95" y="668"/>
                    <a:pt x="0" y="1049"/>
                    <a:pt x="334" y="1311"/>
                  </a:cubicBezTo>
                  <a:cubicBezTo>
                    <a:pt x="438" y="1346"/>
                    <a:pt x="555" y="1368"/>
                    <a:pt x="667" y="1368"/>
                  </a:cubicBezTo>
                  <a:cubicBezTo>
                    <a:pt x="708" y="1368"/>
                    <a:pt x="748" y="1365"/>
                    <a:pt x="786" y="1359"/>
                  </a:cubicBezTo>
                  <a:cubicBezTo>
                    <a:pt x="953" y="1335"/>
                    <a:pt x="1096" y="1311"/>
                    <a:pt x="1262" y="1288"/>
                  </a:cubicBezTo>
                  <a:cubicBezTo>
                    <a:pt x="1358" y="1264"/>
                    <a:pt x="1405" y="1192"/>
                    <a:pt x="1429" y="1097"/>
                  </a:cubicBezTo>
                  <a:cubicBezTo>
                    <a:pt x="1453" y="954"/>
                    <a:pt x="1453" y="811"/>
                    <a:pt x="1429" y="668"/>
                  </a:cubicBezTo>
                  <a:cubicBezTo>
                    <a:pt x="1453" y="502"/>
                    <a:pt x="1429" y="311"/>
                    <a:pt x="1358" y="168"/>
                  </a:cubicBezTo>
                  <a:cubicBezTo>
                    <a:pt x="1248" y="36"/>
                    <a:pt x="1092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altLang="en-GB"/>
              <a:t>Types of proxies</a:t>
            </a:r>
            <a:endParaRPr lang="en-ZA" altLang="en-GB"/>
          </a:p>
        </p:txBody>
      </p:sp>
      <p:grpSp>
        <p:nvGrpSpPr>
          <p:cNvPr id="495" name="Google Shape;495;p60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496" name="Google Shape;496;p60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60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60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9" name="Google Shape;499;p60"/>
          <p:cNvSpPr txBox="1"/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ZA" altLang="en-GB" sz="1400">
                <a:solidFill>
                  <a:srgbClr val="F2F2F2"/>
                </a:solidFill>
              </a:rPr>
              <a:t>The Proxy pattern</a:t>
            </a:r>
            <a:endParaRPr lang="en-ZA" altLang="en-GB" sz="1400">
              <a:solidFill>
                <a:srgbClr val="F2F2F2"/>
              </a:solidFill>
            </a:endParaRPr>
          </a:p>
        </p:txBody>
      </p:sp>
      <p:sp>
        <p:nvSpPr>
          <p:cNvPr id="500" name="Google Shape;500;p60"/>
          <p:cNvSpPr txBox="1"/>
          <p:nvPr>
            <p:ph type="title"/>
          </p:nvPr>
        </p:nvSpPr>
        <p:spPr>
          <a:xfrm>
            <a:off x="6013614" y="74569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Protection Proxy:</a:t>
            </a:r>
            <a:endParaRPr lang="en-GB"/>
          </a:p>
        </p:txBody>
      </p:sp>
      <p:sp>
        <p:nvSpPr>
          <p:cNvPr id="501" name="Google Shape;501;p60"/>
          <p:cNvSpPr txBox="1"/>
          <p:nvPr>
            <p:ph type="subTitle" idx="1"/>
          </p:nvPr>
        </p:nvSpPr>
        <p:spPr>
          <a:xfrm>
            <a:off x="6013614" y="1094577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Controls access to the object for security reasons</a:t>
            </a:r>
            <a:endParaRPr lang="en-GB"/>
          </a:p>
        </p:txBody>
      </p:sp>
      <p:sp>
        <p:nvSpPr>
          <p:cNvPr id="1683" name="Google Shape;1683;p108"/>
          <p:cNvSpPr/>
          <p:nvPr/>
        </p:nvSpPr>
        <p:spPr>
          <a:xfrm>
            <a:off x="5363845" y="915670"/>
            <a:ext cx="492125" cy="427355"/>
          </a:xfrm>
          <a:custGeom>
            <a:avLst/>
            <a:gdLst/>
            <a:ahLst/>
            <a:cxnLst/>
            <a:rect l="l" t="t" r="r" b="b"/>
            <a:pathLst>
              <a:path w="10186" h="9787" extrusionOk="0">
                <a:moveTo>
                  <a:pt x="6352" y="1003"/>
                </a:moveTo>
                <a:lnTo>
                  <a:pt x="6352" y="1003"/>
                </a:lnTo>
                <a:cubicBezTo>
                  <a:pt x="6638" y="1050"/>
                  <a:pt x="6923" y="1145"/>
                  <a:pt x="7185" y="1264"/>
                </a:cubicBezTo>
                <a:cubicBezTo>
                  <a:pt x="6947" y="1384"/>
                  <a:pt x="6709" y="1526"/>
                  <a:pt x="6495" y="1646"/>
                </a:cubicBezTo>
                <a:cubicBezTo>
                  <a:pt x="6399" y="1455"/>
                  <a:pt x="6352" y="1217"/>
                  <a:pt x="6352" y="1003"/>
                </a:cubicBezTo>
                <a:close/>
                <a:moveTo>
                  <a:pt x="7185" y="1812"/>
                </a:moveTo>
                <a:lnTo>
                  <a:pt x="7185" y="1812"/>
                </a:lnTo>
                <a:cubicBezTo>
                  <a:pt x="7114" y="1907"/>
                  <a:pt x="7042" y="1979"/>
                  <a:pt x="6971" y="2074"/>
                </a:cubicBezTo>
                <a:cubicBezTo>
                  <a:pt x="6923" y="2050"/>
                  <a:pt x="6876" y="2027"/>
                  <a:pt x="6828" y="2003"/>
                </a:cubicBezTo>
                <a:lnTo>
                  <a:pt x="7185" y="1812"/>
                </a:lnTo>
                <a:close/>
                <a:moveTo>
                  <a:pt x="7614" y="1979"/>
                </a:moveTo>
                <a:lnTo>
                  <a:pt x="7614" y="2003"/>
                </a:lnTo>
                <a:lnTo>
                  <a:pt x="7614" y="2312"/>
                </a:lnTo>
                <a:lnTo>
                  <a:pt x="7400" y="2241"/>
                </a:lnTo>
                <a:cubicBezTo>
                  <a:pt x="7471" y="2146"/>
                  <a:pt x="7543" y="2074"/>
                  <a:pt x="7614" y="1979"/>
                </a:cubicBezTo>
                <a:close/>
                <a:moveTo>
                  <a:pt x="8066" y="1860"/>
                </a:moveTo>
                <a:lnTo>
                  <a:pt x="8066" y="1860"/>
                </a:lnTo>
                <a:cubicBezTo>
                  <a:pt x="8233" y="2027"/>
                  <a:pt x="8376" y="2193"/>
                  <a:pt x="8519" y="2384"/>
                </a:cubicBezTo>
                <a:lnTo>
                  <a:pt x="8090" y="2384"/>
                </a:lnTo>
                <a:cubicBezTo>
                  <a:pt x="8090" y="2217"/>
                  <a:pt x="8090" y="2027"/>
                  <a:pt x="8066" y="1860"/>
                </a:cubicBezTo>
                <a:close/>
                <a:moveTo>
                  <a:pt x="5244" y="922"/>
                </a:moveTo>
                <a:cubicBezTo>
                  <a:pt x="5328" y="922"/>
                  <a:pt x="5411" y="925"/>
                  <a:pt x="5495" y="931"/>
                </a:cubicBezTo>
                <a:lnTo>
                  <a:pt x="5899" y="931"/>
                </a:lnTo>
                <a:cubicBezTo>
                  <a:pt x="5876" y="1264"/>
                  <a:pt x="5947" y="1574"/>
                  <a:pt x="6090" y="1860"/>
                </a:cubicBezTo>
                <a:cubicBezTo>
                  <a:pt x="5661" y="2122"/>
                  <a:pt x="5233" y="2408"/>
                  <a:pt x="4804" y="2693"/>
                </a:cubicBezTo>
                <a:cubicBezTo>
                  <a:pt x="4590" y="2146"/>
                  <a:pt x="4471" y="1574"/>
                  <a:pt x="4494" y="1003"/>
                </a:cubicBezTo>
                <a:cubicBezTo>
                  <a:pt x="4744" y="949"/>
                  <a:pt x="4994" y="922"/>
                  <a:pt x="5244" y="922"/>
                </a:cubicBezTo>
                <a:close/>
                <a:moveTo>
                  <a:pt x="6376" y="2241"/>
                </a:moveTo>
                <a:lnTo>
                  <a:pt x="6495" y="2336"/>
                </a:lnTo>
                <a:cubicBezTo>
                  <a:pt x="6566" y="2384"/>
                  <a:pt x="6638" y="2431"/>
                  <a:pt x="6709" y="2479"/>
                </a:cubicBezTo>
                <a:cubicBezTo>
                  <a:pt x="6447" y="2884"/>
                  <a:pt x="6209" y="3313"/>
                  <a:pt x="6018" y="3741"/>
                </a:cubicBezTo>
                <a:cubicBezTo>
                  <a:pt x="5899" y="3694"/>
                  <a:pt x="5780" y="3646"/>
                  <a:pt x="5661" y="3574"/>
                </a:cubicBezTo>
                <a:cubicBezTo>
                  <a:pt x="5423" y="3455"/>
                  <a:pt x="5209" y="3289"/>
                  <a:pt x="5042" y="3098"/>
                </a:cubicBezTo>
                <a:cubicBezTo>
                  <a:pt x="5495" y="2789"/>
                  <a:pt x="5923" y="2503"/>
                  <a:pt x="6376" y="2241"/>
                </a:cubicBezTo>
                <a:close/>
                <a:moveTo>
                  <a:pt x="4042" y="1104"/>
                </a:moveTo>
                <a:cubicBezTo>
                  <a:pt x="4019" y="1745"/>
                  <a:pt x="4162" y="2385"/>
                  <a:pt x="4423" y="2955"/>
                </a:cubicBezTo>
                <a:cubicBezTo>
                  <a:pt x="4018" y="3241"/>
                  <a:pt x="3637" y="3551"/>
                  <a:pt x="3256" y="3860"/>
                </a:cubicBezTo>
                <a:cubicBezTo>
                  <a:pt x="2923" y="3170"/>
                  <a:pt x="2732" y="2455"/>
                  <a:pt x="2661" y="1693"/>
                </a:cubicBezTo>
                <a:cubicBezTo>
                  <a:pt x="3082" y="1435"/>
                  <a:pt x="3550" y="1224"/>
                  <a:pt x="4042" y="1104"/>
                </a:cubicBezTo>
                <a:close/>
                <a:moveTo>
                  <a:pt x="7138" y="2670"/>
                </a:moveTo>
                <a:cubicBezTo>
                  <a:pt x="7304" y="2741"/>
                  <a:pt x="7471" y="2789"/>
                  <a:pt x="7638" y="2812"/>
                </a:cubicBezTo>
                <a:cubicBezTo>
                  <a:pt x="7685" y="3265"/>
                  <a:pt x="7709" y="3741"/>
                  <a:pt x="7781" y="4217"/>
                </a:cubicBezTo>
                <a:cubicBezTo>
                  <a:pt x="7328" y="4170"/>
                  <a:pt x="6876" y="4075"/>
                  <a:pt x="6447" y="3932"/>
                </a:cubicBezTo>
                <a:cubicBezTo>
                  <a:pt x="6638" y="3503"/>
                  <a:pt x="6876" y="3074"/>
                  <a:pt x="7138" y="2670"/>
                </a:cubicBezTo>
                <a:close/>
                <a:moveTo>
                  <a:pt x="8757" y="2836"/>
                </a:moveTo>
                <a:cubicBezTo>
                  <a:pt x="8971" y="3265"/>
                  <a:pt x="9091" y="3717"/>
                  <a:pt x="9138" y="4170"/>
                </a:cubicBezTo>
                <a:cubicBezTo>
                  <a:pt x="9138" y="4217"/>
                  <a:pt x="9138" y="4289"/>
                  <a:pt x="9162" y="4313"/>
                </a:cubicBezTo>
                <a:lnTo>
                  <a:pt x="9162" y="4337"/>
                </a:lnTo>
                <a:cubicBezTo>
                  <a:pt x="8852" y="4337"/>
                  <a:pt x="8567" y="4313"/>
                  <a:pt x="8233" y="4265"/>
                </a:cubicBezTo>
                <a:cubicBezTo>
                  <a:pt x="8186" y="3813"/>
                  <a:pt x="8138" y="3336"/>
                  <a:pt x="8114" y="2860"/>
                </a:cubicBezTo>
                <a:lnTo>
                  <a:pt x="8114" y="2860"/>
                </a:lnTo>
                <a:cubicBezTo>
                  <a:pt x="8177" y="2867"/>
                  <a:pt x="8240" y="2870"/>
                  <a:pt x="8302" y="2870"/>
                </a:cubicBezTo>
                <a:cubicBezTo>
                  <a:pt x="8454" y="2870"/>
                  <a:pt x="8606" y="2853"/>
                  <a:pt x="8757" y="2836"/>
                </a:cubicBezTo>
                <a:close/>
                <a:moveTo>
                  <a:pt x="2280" y="2003"/>
                </a:moveTo>
                <a:lnTo>
                  <a:pt x="2256" y="2027"/>
                </a:lnTo>
                <a:cubicBezTo>
                  <a:pt x="2351" y="2765"/>
                  <a:pt x="2565" y="3503"/>
                  <a:pt x="2923" y="4170"/>
                </a:cubicBezTo>
                <a:cubicBezTo>
                  <a:pt x="2518" y="4527"/>
                  <a:pt x="2137" y="4908"/>
                  <a:pt x="1779" y="5313"/>
                </a:cubicBezTo>
                <a:cubicBezTo>
                  <a:pt x="1518" y="4860"/>
                  <a:pt x="1279" y="4384"/>
                  <a:pt x="1065" y="3908"/>
                </a:cubicBezTo>
                <a:cubicBezTo>
                  <a:pt x="1256" y="3170"/>
                  <a:pt x="1660" y="2503"/>
                  <a:pt x="2280" y="2003"/>
                </a:cubicBezTo>
                <a:close/>
                <a:moveTo>
                  <a:pt x="4685" y="3360"/>
                </a:moveTo>
                <a:cubicBezTo>
                  <a:pt x="4780" y="3479"/>
                  <a:pt x="4875" y="3574"/>
                  <a:pt x="4994" y="3694"/>
                </a:cubicBezTo>
                <a:cubicBezTo>
                  <a:pt x="5233" y="3884"/>
                  <a:pt x="5495" y="4051"/>
                  <a:pt x="5804" y="4194"/>
                </a:cubicBezTo>
                <a:cubicBezTo>
                  <a:pt x="5614" y="4598"/>
                  <a:pt x="5447" y="5027"/>
                  <a:pt x="5304" y="5456"/>
                </a:cubicBezTo>
                <a:cubicBezTo>
                  <a:pt x="5042" y="5384"/>
                  <a:pt x="4780" y="5289"/>
                  <a:pt x="4518" y="5170"/>
                </a:cubicBezTo>
                <a:cubicBezTo>
                  <a:pt x="4113" y="4956"/>
                  <a:pt x="3756" y="4646"/>
                  <a:pt x="3494" y="4265"/>
                </a:cubicBezTo>
                <a:cubicBezTo>
                  <a:pt x="3875" y="3956"/>
                  <a:pt x="4280" y="3646"/>
                  <a:pt x="4685" y="3360"/>
                </a:cubicBezTo>
                <a:close/>
                <a:moveTo>
                  <a:pt x="6233" y="4360"/>
                </a:moveTo>
                <a:cubicBezTo>
                  <a:pt x="6733" y="4527"/>
                  <a:pt x="7281" y="4646"/>
                  <a:pt x="7828" y="4694"/>
                </a:cubicBezTo>
                <a:cubicBezTo>
                  <a:pt x="7876" y="5099"/>
                  <a:pt x="7947" y="5503"/>
                  <a:pt x="7995" y="5908"/>
                </a:cubicBezTo>
                <a:cubicBezTo>
                  <a:pt x="7233" y="5837"/>
                  <a:pt x="6495" y="5742"/>
                  <a:pt x="5756" y="5575"/>
                </a:cubicBezTo>
                <a:cubicBezTo>
                  <a:pt x="5899" y="5170"/>
                  <a:pt x="6042" y="4765"/>
                  <a:pt x="6233" y="4360"/>
                </a:cubicBezTo>
                <a:close/>
                <a:moveTo>
                  <a:pt x="8305" y="4765"/>
                </a:moveTo>
                <a:cubicBezTo>
                  <a:pt x="8590" y="4765"/>
                  <a:pt x="8900" y="4789"/>
                  <a:pt x="9162" y="4789"/>
                </a:cubicBezTo>
                <a:cubicBezTo>
                  <a:pt x="9162" y="5194"/>
                  <a:pt x="9091" y="5623"/>
                  <a:pt x="8971" y="6004"/>
                </a:cubicBezTo>
                <a:lnTo>
                  <a:pt x="8971" y="6027"/>
                </a:lnTo>
                <a:lnTo>
                  <a:pt x="8471" y="5956"/>
                </a:lnTo>
                <a:cubicBezTo>
                  <a:pt x="8400" y="5551"/>
                  <a:pt x="8352" y="5170"/>
                  <a:pt x="8305" y="4765"/>
                </a:cubicBezTo>
                <a:close/>
                <a:moveTo>
                  <a:pt x="970" y="4765"/>
                </a:moveTo>
                <a:cubicBezTo>
                  <a:pt x="1113" y="5075"/>
                  <a:pt x="1303" y="5384"/>
                  <a:pt x="1494" y="5694"/>
                </a:cubicBezTo>
                <a:cubicBezTo>
                  <a:pt x="1375" y="5813"/>
                  <a:pt x="1256" y="5956"/>
                  <a:pt x="1160" y="6099"/>
                </a:cubicBezTo>
                <a:cubicBezTo>
                  <a:pt x="1065" y="5765"/>
                  <a:pt x="994" y="5432"/>
                  <a:pt x="970" y="5099"/>
                </a:cubicBezTo>
                <a:lnTo>
                  <a:pt x="970" y="4765"/>
                </a:lnTo>
                <a:close/>
                <a:moveTo>
                  <a:pt x="8543" y="6432"/>
                </a:moveTo>
                <a:lnTo>
                  <a:pt x="8829" y="6456"/>
                </a:lnTo>
                <a:cubicBezTo>
                  <a:pt x="8757" y="6599"/>
                  <a:pt x="8709" y="6742"/>
                  <a:pt x="8614" y="6885"/>
                </a:cubicBezTo>
                <a:cubicBezTo>
                  <a:pt x="8590" y="6742"/>
                  <a:pt x="8567" y="6599"/>
                  <a:pt x="8543" y="6432"/>
                </a:cubicBezTo>
                <a:close/>
                <a:moveTo>
                  <a:pt x="3161" y="4551"/>
                </a:moveTo>
                <a:cubicBezTo>
                  <a:pt x="3304" y="4741"/>
                  <a:pt x="3470" y="4932"/>
                  <a:pt x="3637" y="5099"/>
                </a:cubicBezTo>
                <a:cubicBezTo>
                  <a:pt x="4066" y="5503"/>
                  <a:pt x="4590" y="5789"/>
                  <a:pt x="5137" y="5956"/>
                </a:cubicBezTo>
                <a:cubicBezTo>
                  <a:pt x="4971" y="6504"/>
                  <a:pt x="4828" y="7051"/>
                  <a:pt x="4709" y="7599"/>
                </a:cubicBezTo>
                <a:cubicBezTo>
                  <a:pt x="4256" y="7480"/>
                  <a:pt x="3828" y="7290"/>
                  <a:pt x="3423" y="7075"/>
                </a:cubicBezTo>
                <a:cubicBezTo>
                  <a:pt x="2851" y="6742"/>
                  <a:pt x="2375" y="6265"/>
                  <a:pt x="2041" y="5718"/>
                </a:cubicBezTo>
                <a:cubicBezTo>
                  <a:pt x="2375" y="5313"/>
                  <a:pt x="2756" y="4932"/>
                  <a:pt x="3161" y="4551"/>
                </a:cubicBezTo>
                <a:close/>
                <a:moveTo>
                  <a:pt x="5590" y="6099"/>
                </a:moveTo>
                <a:cubicBezTo>
                  <a:pt x="6399" y="6242"/>
                  <a:pt x="7233" y="6361"/>
                  <a:pt x="8066" y="6385"/>
                </a:cubicBezTo>
                <a:cubicBezTo>
                  <a:pt x="8138" y="6742"/>
                  <a:pt x="8186" y="7099"/>
                  <a:pt x="8257" y="7456"/>
                </a:cubicBezTo>
                <a:cubicBezTo>
                  <a:pt x="8186" y="7551"/>
                  <a:pt x="8090" y="7647"/>
                  <a:pt x="8019" y="7742"/>
                </a:cubicBezTo>
                <a:lnTo>
                  <a:pt x="8019" y="7766"/>
                </a:lnTo>
                <a:cubicBezTo>
                  <a:pt x="7638" y="7804"/>
                  <a:pt x="7257" y="7823"/>
                  <a:pt x="6877" y="7823"/>
                </a:cubicBezTo>
                <a:cubicBezTo>
                  <a:pt x="6308" y="7823"/>
                  <a:pt x="5742" y="7780"/>
                  <a:pt x="5185" y="7694"/>
                </a:cubicBezTo>
                <a:cubicBezTo>
                  <a:pt x="5304" y="7147"/>
                  <a:pt x="5423" y="6623"/>
                  <a:pt x="5590" y="6099"/>
                </a:cubicBezTo>
                <a:close/>
                <a:moveTo>
                  <a:pt x="1732" y="6075"/>
                </a:moveTo>
                <a:cubicBezTo>
                  <a:pt x="2113" y="6623"/>
                  <a:pt x="2613" y="7099"/>
                  <a:pt x="3185" y="7456"/>
                </a:cubicBezTo>
                <a:cubicBezTo>
                  <a:pt x="3637" y="7742"/>
                  <a:pt x="4113" y="7956"/>
                  <a:pt x="4637" y="8052"/>
                </a:cubicBezTo>
                <a:cubicBezTo>
                  <a:pt x="4590" y="8314"/>
                  <a:pt x="4542" y="8552"/>
                  <a:pt x="4518" y="8814"/>
                </a:cubicBezTo>
                <a:cubicBezTo>
                  <a:pt x="4137" y="8766"/>
                  <a:pt x="3780" y="8695"/>
                  <a:pt x="3446" y="8575"/>
                </a:cubicBezTo>
                <a:cubicBezTo>
                  <a:pt x="2470" y="8290"/>
                  <a:pt x="1684" y="7575"/>
                  <a:pt x="1327" y="6623"/>
                </a:cubicBezTo>
                <a:cubicBezTo>
                  <a:pt x="1470" y="6456"/>
                  <a:pt x="1589" y="6265"/>
                  <a:pt x="1732" y="6075"/>
                </a:cubicBezTo>
                <a:close/>
                <a:moveTo>
                  <a:pt x="5090" y="8171"/>
                </a:moveTo>
                <a:cubicBezTo>
                  <a:pt x="5627" y="8252"/>
                  <a:pt x="6153" y="8289"/>
                  <a:pt x="6683" y="8289"/>
                </a:cubicBezTo>
                <a:cubicBezTo>
                  <a:pt x="6928" y="8289"/>
                  <a:pt x="7175" y="8281"/>
                  <a:pt x="7424" y="8266"/>
                </a:cubicBezTo>
                <a:lnTo>
                  <a:pt x="7424" y="8266"/>
                </a:lnTo>
                <a:cubicBezTo>
                  <a:pt x="7281" y="8361"/>
                  <a:pt x="7090" y="8456"/>
                  <a:pt x="6923" y="8552"/>
                </a:cubicBezTo>
                <a:cubicBezTo>
                  <a:pt x="6435" y="8777"/>
                  <a:pt x="5917" y="8884"/>
                  <a:pt x="5392" y="8884"/>
                </a:cubicBezTo>
                <a:cubicBezTo>
                  <a:pt x="5252" y="8884"/>
                  <a:pt x="5111" y="8876"/>
                  <a:pt x="4971" y="8861"/>
                </a:cubicBezTo>
                <a:cubicBezTo>
                  <a:pt x="4994" y="8647"/>
                  <a:pt x="5042" y="8409"/>
                  <a:pt x="5090" y="8171"/>
                </a:cubicBezTo>
                <a:close/>
                <a:moveTo>
                  <a:pt x="5341" y="0"/>
                </a:moveTo>
                <a:cubicBezTo>
                  <a:pt x="2545" y="0"/>
                  <a:pt x="64" y="1913"/>
                  <a:pt x="41" y="4837"/>
                </a:cubicBezTo>
                <a:cubicBezTo>
                  <a:pt x="1" y="7869"/>
                  <a:pt x="2432" y="9786"/>
                  <a:pt x="5178" y="9786"/>
                </a:cubicBezTo>
                <a:cubicBezTo>
                  <a:pt x="5666" y="9786"/>
                  <a:pt x="6165" y="9725"/>
                  <a:pt x="6661" y="9600"/>
                </a:cubicBezTo>
                <a:cubicBezTo>
                  <a:pt x="8995" y="9028"/>
                  <a:pt x="10186" y="6551"/>
                  <a:pt x="10067" y="4313"/>
                </a:cubicBezTo>
                <a:cubicBezTo>
                  <a:pt x="9949" y="1797"/>
                  <a:pt x="8091" y="1"/>
                  <a:pt x="5593" y="1"/>
                </a:cubicBezTo>
                <a:cubicBezTo>
                  <a:pt x="5560" y="1"/>
                  <a:pt x="5527" y="2"/>
                  <a:pt x="5495" y="2"/>
                </a:cubicBezTo>
                <a:cubicBezTo>
                  <a:pt x="5443" y="1"/>
                  <a:pt x="5392" y="0"/>
                  <a:pt x="5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ZA" altLang="en-GB"/>
              <a:t>3</a:t>
            </a:r>
            <a:endParaRPr lang="en-ZA" altLang="en-GB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ym typeface="+mn-ea"/>
              </a:rPr>
              <a:t>Class Diagram</a:t>
            </a:r>
            <a:endParaRPr lang="en-ZA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39px-Proxy_pattern_diagram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118235"/>
            <a:ext cx="4740910" cy="298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/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Concert One</vt:lpstr>
      <vt:lpstr>Roboto Mono Medium</vt:lpstr>
      <vt:lpstr>Coming Soon</vt:lpstr>
      <vt:lpstr>Verdana</vt:lpstr>
      <vt:lpstr>Muli</vt:lpstr>
      <vt:lpstr>Segoe Print</vt:lpstr>
      <vt:lpstr>Anonymous Pro</vt:lpstr>
      <vt:lpstr>Roboto Mono</vt:lpstr>
      <vt:lpstr>Microsoft YaHei</vt:lpstr>
      <vt:lpstr>Arial Unicode MS</vt:lpstr>
      <vt:lpstr>Notebook Lesson by Slidesgo</vt:lpstr>
      <vt:lpstr>PROXY PATTERN</vt:lpstr>
      <vt:lpstr>The Proxy Pattern &amp; what it does</vt:lpstr>
      <vt:lpstr>The Proxy Pattern</vt:lpstr>
      <vt:lpstr>Timothy Leftbridge</vt:lpstr>
      <vt:lpstr>Types of Proxies</vt:lpstr>
      <vt:lpstr>Remote Proxy:</vt:lpstr>
      <vt:lpstr>Protection Proxy:</vt:lpstr>
      <vt:lpstr>Class Diagram</vt:lpstr>
      <vt:lpstr>PowerPoint 演示文稿</vt:lpstr>
      <vt:lpstr>PowerPoint 演示文稿</vt:lpstr>
      <vt:lpstr>Real Word Example</vt:lpstr>
      <vt:lpstr>E-Book Access with the Proxy Pattern</vt:lpstr>
      <vt:lpstr>Classes:</vt:lpstr>
      <vt:lpstr>How it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/>
  <cp:lastModifiedBy>tlche</cp:lastModifiedBy>
  <cp:revision>14</cp:revision>
  <dcterms:created xsi:type="dcterms:W3CDTF">2024-04-23T07:00:00Z</dcterms:created>
  <dcterms:modified xsi:type="dcterms:W3CDTF">2024-04-25T08:30:55Z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2A129F8BEC6246E68482057EF295521B_13</vt:lpwstr>
  </property>
  <property fmtid="{D5CDD505-2E9C-101B-9397-08002B2CF9AE}" pid="3" name="KSOProductBuildVer">
    <vt:lpwstr>1033-12.2.0.13472</vt:lpwstr>
  </property>
</Properties>
</file>