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5" r:id="rId2"/>
    <p:sldId id="272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Melo" initials="RM" lastIdx="1" clrIdx="0">
    <p:extLst>
      <p:ext uri="{19B8F6BF-5375-455C-9EA6-DF929625EA0E}">
        <p15:presenceInfo xmlns:p15="http://schemas.microsoft.com/office/powerpoint/2012/main" userId="S::criacao@milhao.net::b54068cc-bc91-46cf-a586-6355207f39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B44"/>
    <a:srgbClr val="0E6B56"/>
    <a:srgbClr val="033A3D"/>
    <a:srgbClr val="FFBC8F"/>
    <a:srgbClr val="FF7E3D"/>
    <a:srgbClr val="FC6D2B"/>
    <a:srgbClr val="0A2542"/>
    <a:srgbClr val="FF5906"/>
    <a:srgbClr val="48D123"/>
    <a:srgbClr val="FFC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9510ADC-7142-459D-A0AC-B340EBE08E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3F25AF-E80B-4C12-8CF0-CC2BBFA482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AB4F1-3060-443F-9504-DCB1E41AB25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4878A8-C7EA-4B1E-B569-92A66CF5CB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F6B6EE-ED47-4B03-B5CB-D3FF23EBDA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FBB64-E34E-43A3-B1BF-B233F5649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806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CEE4E-6F6E-4C41-AA16-0449B350D9E2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DE1AB-C152-4A22-BC7E-6474B9F50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8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4797F27-84DC-4B99-8D98-0451F54C9B9F}"/>
              </a:ext>
            </a:extLst>
          </p:cNvPr>
          <p:cNvSpPr/>
          <p:nvPr userDrawn="1"/>
        </p:nvSpPr>
        <p:spPr>
          <a:xfrm>
            <a:off x="461394" y="0"/>
            <a:ext cx="11730605" cy="1107347"/>
          </a:xfrm>
          <a:prstGeom prst="rect">
            <a:avLst/>
          </a:prstGeom>
          <a:solidFill>
            <a:srgbClr val="132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93F036-A1B2-4A64-9182-60FABBBC881E}"/>
              </a:ext>
            </a:extLst>
          </p:cNvPr>
          <p:cNvSpPr/>
          <p:nvPr userDrawn="1"/>
        </p:nvSpPr>
        <p:spPr>
          <a:xfrm>
            <a:off x="1" y="0"/>
            <a:ext cx="461393" cy="1107347"/>
          </a:xfrm>
          <a:prstGeom prst="rect">
            <a:avLst/>
          </a:prstGeom>
          <a:solidFill>
            <a:srgbClr val="FFC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eixe azul em fundo preto&#10;&#10;Descrição gerada automaticamente">
            <a:extLst>
              <a:ext uri="{FF2B5EF4-FFF2-40B4-BE49-F238E27FC236}">
                <a16:creationId xmlns:a16="http://schemas.microsoft.com/office/drawing/2014/main" id="{6FCDD72B-6563-466B-8F55-9C229B880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3" b="18624"/>
          <a:stretch/>
        </p:blipFill>
        <p:spPr>
          <a:xfrm flipH="1">
            <a:off x="7395556" y="0"/>
            <a:ext cx="4796444" cy="110734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292A2D9-0B5D-4E90-AEF1-B51AE91550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1319" y="249379"/>
            <a:ext cx="1574193" cy="5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7480F-8CD0-468C-8C24-BBB17655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ECC02B-F6FA-4F4D-A22A-C364AD1EE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7DA795-07AC-42A4-9735-CF54217E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EB0E3-7F24-41EB-B44C-F2DA6807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1452C-D973-4B57-823D-FB4FA832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74B742-5B6D-41CC-9938-DD7600615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6A3141-437D-4A55-8989-9B39F0D9F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4BDA1-73EA-4B35-84E1-70314A6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5B8AF7-30BA-4DA9-B38D-391F65C9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91B596-00EC-4793-A6AE-2DCCB410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0CEC2AA-B8BC-4AD9-9380-FEA0EF40165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8C6406-DA4E-49FA-A657-3CD7B09614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7228"/>
          <a:stretch/>
        </p:blipFill>
        <p:spPr>
          <a:xfrm flipH="1" flipV="1">
            <a:off x="-1" y="0"/>
            <a:ext cx="4005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A9326-9395-48F5-9714-DE91D889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C1812-757F-4529-9195-EE992BE7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7F49A-5648-4586-ADCB-05FA0B30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8E3863-4F77-4CF3-8BC8-429A3833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A4CF1-3B95-479E-8F54-DC253EA2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6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306DC-C838-40A2-B1A1-F0D7BE88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7C9AF-A3FE-41D9-9AFA-0711597ED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90E4F8-CE04-4B93-AAFF-5A0A71EA8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6CDC3-E353-41F6-B4AE-26060BED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564BCC-4665-469D-8039-1A33F8D8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557411-4CD9-4104-A99F-BD4D00B6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56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25CAB-AA49-4D58-9C10-8EA5A809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B8B19-0F4B-4C7E-93E8-1282BA8D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4ABC0B-F07F-43E8-9E08-96805E2DF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98B9F8-DCA2-49DF-8295-ADEDB7C5A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959632-A324-48C3-9C75-69D238886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2230C4-4272-4227-B95D-82C90EFC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9B6C29-77CE-4A3D-A0C8-ED0B4D10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41BB2D-0F01-4F87-960A-BE5B8686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4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F2E15-1BD5-4171-9E8A-09A90302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F69E2B-B6D2-4903-8DBE-334B5AE2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38CB0C-9452-44A6-BE14-BE80298C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9B406-3F53-4FDE-A650-2061261A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85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5DE69D-1CEE-49C8-B9C4-74F51049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F1245-42B2-4F7F-875D-38BB1AC2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F26390-C27D-47ED-A266-5F572349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E6B0-7CF7-4210-94F2-D834EEC6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6FDC7-5EEF-474F-98E7-400ABC95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96617B-25C6-4B1C-B902-9A0D76DD2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2CDBA8-9AB9-4FA7-A264-BA2DD385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592D6-0179-4B4E-84F8-D70E276B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974030-1816-4605-BA81-9623F1E7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74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F0CE0-33FD-45DC-851B-F77384AA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57EB25-DA14-4F19-B23D-F9859217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F30174-F7F9-4987-87C1-DCAC3F132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9603-BD27-4D59-82F8-BE911EC5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29C-4A01-49BF-B492-C072DE25F25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1973DA-5298-498B-A74D-AE1961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984318-411A-4D21-B5CA-0485EF4F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5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ED1E91-BCE9-4D9B-8D18-72FE453A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5ECB7D-51B6-4B11-A502-28E0B812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97A10-4499-4594-BB34-B85282836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929C-4A01-49BF-B492-C072DE25F25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4AF76-D78C-48FE-8A5E-AFA1866D1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A5F75C-594F-47BD-8E26-4140981F6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DE237-848E-4568-B070-FAA89FD24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0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B589CA7-F9C0-4B80-8DBC-1CAF3B1DD3D6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Rival Slab Medium" panose="02010503060300000003" pitchFamily="50" charset="0"/>
              </a:rPr>
              <a:t>Título</a:t>
            </a:r>
            <a:endParaRPr lang="pt-BR" sz="5400" dirty="0">
              <a:solidFill>
                <a:schemeClr val="bg1"/>
              </a:solidFill>
              <a:latin typeface="Rival Slab Medium" panose="02010503060300000003" pitchFamily="50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0F8382E-F1CC-429D-ABD7-437DDDB8ED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1280" y="828239"/>
            <a:ext cx="3989439" cy="149574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4AD345E-C28F-4CAA-9A66-24078F38F0C2}"/>
              </a:ext>
            </a:extLst>
          </p:cNvPr>
          <p:cNvSpPr txBox="1"/>
          <p:nvPr/>
        </p:nvSpPr>
        <p:spPr>
          <a:xfrm>
            <a:off x="1" y="40221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prstClr val="white"/>
                </a:solidFill>
                <a:latin typeface="Graphik Light" panose="020B0403030202060203" pitchFamily="34" charset="0"/>
              </a:rPr>
              <a:t>Subtítulo</a:t>
            </a:r>
            <a:endParaRPr lang="pt-BR" sz="4400" dirty="0">
              <a:solidFill>
                <a:schemeClr val="bg1"/>
              </a:solidFill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0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34E488B0-D6AA-4EB5-BED6-CE315F2CA359}"/>
              </a:ext>
            </a:extLst>
          </p:cNvPr>
          <p:cNvSpPr txBox="1"/>
          <p:nvPr/>
        </p:nvSpPr>
        <p:spPr>
          <a:xfrm>
            <a:off x="598516" y="202143"/>
            <a:ext cx="555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Graphik Regular" panose="020B0503030202060203" pitchFamily="34" charset="0"/>
              </a:rPr>
              <a:t>Título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A4DB14-E3EE-4059-B65A-178DEAEE8DCA}"/>
              </a:ext>
            </a:extLst>
          </p:cNvPr>
          <p:cNvSpPr txBox="1"/>
          <p:nvPr/>
        </p:nvSpPr>
        <p:spPr>
          <a:xfrm>
            <a:off x="9992101" y="1166824"/>
            <a:ext cx="18595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pt-BR" sz="1600" dirty="0">
                <a:solidFill>
                  <a:schemeClr val="bg1"/>
                </a:solidFill>
                <a:latin typeface="Graphik Black" panose="020B0A03030202060203" pitchFamily="34" charset="0"/>
              </a:rPr>
              <a:t>Watch our institutional video</a:t>
            </a:r>
          </a:p>
        </p:txBody>
      </p:sp>
    </p:spTree>
    <p:extLst>
      <p:ext uri="{BB962C8B-B14F-4D97-AF65-F5344CB8AC3E}">
        <p14:creationId xmlns:p14="http://schemas.microsoft.com/office/powerpoint/2010/main" val="37922680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5EC0BC6-3ACB-4651-B8E1-27FAC085B9E3}"/>
              </a:ext>
            </a:extLst>
          </p:cNvPr>
          <p:cNvSpPr txBox="1"/>
          <p:nvPr/>
        </p:nvSpPr>
        <p:spPr>
          <a:xfrm>
            <a:off x="407504" y="2542827"/>
            <a:ext cx="11376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Rival Slab Medium" panose="02010503060300000003" pitchFamily="50" charset="0"/>
              </a:rPr>
              <a:t>Muito Obrigado!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0F8382E-F1CC-429D-ABD7-437DDDB8ED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5718" y="3692657"/>
            <a:ext cx="2640562" cy="9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125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Graphik Black</vt:lpstr>
      <vt:lpstr>Graphik Light</vt:lpstr>
      <vt:lpstr>Graphik Regular</vt:lpstr>
      <vt:lpstr>Rival Slab Medium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Melo</dc:creator>
  <cp:lastModifiedBy>Rafael Melo</cp:lastModifiedBy>
  <cp:revision>236</cp:revision>
  <dcterms:created xsi:type="dcterms:W3CDTF">2020-09-02T17:59:43Z</dcterms:created>
  <dcterms:modified xsi:type="dcterms:W3CDTF">2020-12-14T15:43:36Z</dcterms:modified>
</cp:coreProperties>
</file>