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3" r:id="rId2"/>
    <p:sldMasterId id="2147483710" r:id="rId3"/>
  </p:sldMasterIdLst>
  <p:notesMasterIdLst>
    <p:notesMasterId r:id="rId10"/>
  </p:notesMasterIdLst>
  <p:handoutMasterIdLst>
    <p:handoutMasterId r:id="rId11"/>
  </p:handoutMasterIdLst>
  <p:sldIdLst>
    <p:sldId id="338" r:id="rId4"/>
    <p:sldId id="337" r:id="rId5"/>
    <p:sldId id="853" r:id="rId6"/>
    <p:sldId id="856" r:id="rId7"/>
    <p:sldId id="857" r:id="rId8"/>
    <p:sldId id="461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ael Melo" initials="RM" lastIdx="1" clrIdx="0">
    <p:extLst>
      <p:ext uri="{19B8F6BF-5375-455C-9EA6-DF929625EA0E}">
        <p15:presenceInfo xmlns:p15="http://schemas.microsoft.com/office/powerpoint/2012/main" userId="S::criacao@milhao.net::b54068cc-bc91-46cf-a586-6355207f392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7B44"/>
    <a:srgbClr val="0E6B56"/>
    <a:srgbClr val="033A3D"/>
    <a:srgbClr val="FFBC8F"/>
    <a:srgbClr val="FF7E3D"/>
    <a:srgbClr val="FC6D2B"/>
    <a:srgbClr val="0A2542"/>
    <a:srgbClr val="FF5906"/>
    <a:srgbClr val="48D123"/>
    <a:srgbClr val="FFC2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712" autoAdjust="0"/>
  </p:normalViewPr>
  <p:slideViewPr>
    <p:cSldViewPr snapToGrid="0">
      <p:cViewPr varScale="1">
        <p:scale>
          <a:sx n="68" d="100"/>
          <a:sy n="68" d="100"/>
        </p:scale>
        <p:origin x="780" y="72"/>
      </p:cViewPr>
      <p:guideLst/>
    </p:cSldViewPr>
  </p:slideViewPr>
  <p:notesTextViewPr>
    <p:cViewPr>
      <p:scale>
        <a:sx n="50" d="100"/>
        <a:sy n="50" d="100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09510ADC-7142-459D-A0AC-B340EBE08E4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A3F25AF-E80B-4C12-8CF0-CC2BBFA482B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6AB4F1-3060-443F-9504-DCB1E41AB25D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04878A8-C7EA-4B1E-B569-92A66CF5CB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BF6B6EE-ED47-4B03-B5CB-D3FF23EBDAA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4FBB64-E34E-43A3-B1BF-B233F56490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08065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9CEE4E-6F6E-4C41-AA16-0449B350D9E2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3DE1AB-C152-4A22-BC7E-6474B9F50C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1085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64797F27-84DC-4B99-8D98-0451F54C9B9F}"/>
              </a:ext>
            </a:extLst>
          </p:cNvPr>
          <p:cNvSpPr/>
          <p:nvPr userDrawn="1"/>
        </p:nvSpPr>
        <p:spPr>
          <a:xfrm>
            <a:off x="461394" y="0"/>
            <a:ext cx="11730605" cy="1107347"/>
          </a:xfrm>
          <a:prstGeom prst="rect">
            <a:avLst/>
          </a:prstGeom>
          <a:solidFill>
            <a:srgbClr val="132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893F036-A1B2-4A64-9182-60FABBBC881E}"/>
              </a:ext>
            </a:extLst>
          </p:cNvPr>
          <p:cNvSpPr/>
          <p:nvPr userDrawn="1"/>
        </p:nvSpPr>
        <p:spPr>
          <a:xfrm>
            <a:off x="1" y="0"/>
            <a:ext cx="461393" cy="1107347"/>
          </a:xfrm>
          <a:prstGeom prst="rect">
            <a:avLst/>
          </a:prstGeom>
          <a:solidFill>
            <a:srgbClr val="FFC2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 descr="Peixe azul em fundo preto&#10;&#10;Descrição gerada automaticamente">
            <a:extLst>
              <a:ext uri="{FF2B5EF4-FFF2-40B4-BE49-F238E27FC236}">
                <a16:creationId xmlns:a16="http://schemas.microsoft.com/office/drawing/2014/main" id="{6FCDD72B-6563-466B-8F55-9C229B8803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333" b="18624"/>
          <a:stretch/>
        </p:blipFill>
        <p:spPr>
          <a:xfrm flipH="1">
            <a:off x="7395556" y="0"/>
            <a:ext cx="4796444" cy="1107347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4292A2D9-0B5D-4E90-AEF1-B51AE915509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21319" y="249379"/>
            <a:ext cx="1574193" cy="59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57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F7480F-8CD0-468C-8C24-BBB176558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4ECC02B-F6FA-4F4D-A22A-C364AD1EE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7DA795-07AC-42A4-9735-CF54217E4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929C-4A01-49BF-B492-C072DE25F257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1EB0E3-7F24-41EB-B44C-F2DA6807D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61452C-D973-4B57-823D-FB4FA8328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DE237-848E-4568-B070-FAA89FD243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1182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074B742-5B6D-41CC-9938-DD7600615A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86A3141-437D-4A55-8989-9B39F0D9F9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A4BDA1-73EA-4B35-84E1-70314A633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929C-4A01-49BF-B492-C072DE25F257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5B8AF7-30BA-4DA9-B38D-391F65C9C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91B596-00EC-4793-A6AE-2DCCB4107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DE237-848E-4568-B070-FAA89FD243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0974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Right vertical light image">
    <p:bg>
      <p:bgPr>
        <a:solidFill>
          <a:srgbClr val="0091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69600" y="1339200"/>
            <a:ext cx="6734769" cy="3510000"/>
          </a:xfrm>
        </p:spPr>
        <p:txBody>
          <a:bodyPr anchor="t" anchorCtr="0"/>
          <a:lstStyle>
            <a:lvl1pPr algn="l">
              <a:defRPr sz="11000">
                <a:solidFill>
                  <a:srgbClr val="00338D"/>
                </a:solidFill>
              </a:defRPr>
            </a:lvl1pPr>
          </a:lstStyle>
          <a:p>
            <a:r>
              <a:rPr lang="en-GB" dirty="0"/>
              <a:t>Title slide – </a:t>
            </a:r>
            <a:br>
              <a:rPr lang="en-GB" dirty="0"/>
            </a:br>
            <a:r>
              <a:rPr lang="en-GB" dirty="0"/>
              <a:t>right vertical image</a:t>
            </a:r>
            <a:endParaRPr lang="en-US" dirty="0"/>
          </a:p>
        </p:txBody>
      </p:sp>
      <p:sp>
        <p:nvSpPr>
          <p:cNvPr id="9" name="Freeform 19"/>
          <p:cNvSpPr>
            <a:spLocks noEditPoints="1"/>
          </p:cNvSpPr>
          <p:nvPr userDrawn="1"/>
        </p:nvSpPr>
        <p:spPr bwMode="auto">
          <a:xfrm>
            <a:off x="1008000" y="784800"/>
            <a:ext cx="1036800" cy="316800"/>
          </a:xfrm>
          <a:custGeom>
            <a:avLst/>
            <a:gdLst>
              <a:gd name="T0" fmla="*/ 269 w 283"/>
              <a:gd name="T1" fmla="*/ 77 h 114"/>
              <a:gd name="T2" fmla="*/ 222 w 283"/>
              <a:gd name="T3" fmla="*/ 87 h 114"/>
              <a:gd name="T4" fmla="*/ 244 w 283"/>
              <a:gd name="T5" fmla="*/ 60 h 114"/>
              <a:gd name="T6" fmla="*/ 269 w 283"/>
              <a:gd name="T7" fmla="*/ 56 h 114"/>
              <a:gd name="T8" fmla="*/ 222 w 283"/>
              <a:gd name="T9" fmla="*/ 2 h 114"/>
              <a:gd name="T10" fmla="*/ 281 w 283"/>
              <a:gd name="T11" fmla="*/ 87 h 114"/>
              <a:gd name="T12" fmla="*/ 222 w 283"/>
              <a:gd name="T13" fmla="*/ 89 h 114"/>
              <a:gd name="T14" fmla="*/ 246 w 283"/>
              <a:gd name="T15" fmla="*/ 101 h 114"/>
              <a:gd name="T16" fmla="*/ 205 w 283"/>
              <a:gd name="T17" fmla="*/ 82 h 114"/>
              <a:gd name="T18" fmla="*/ 203 w 283"/>
              <a:gd name="T19" fmla="*/ 52 h 114"/>
              <a:gd name="T20" fmla="*/ 154 w 283"/>
              <a:gd name="T21" fmla="*/ 87 h 114"/>
              <a:gd name="T22" fmla="*/ 213 w 283"/>
              <a:gd name="T23" fmla="*/ 53 h 114"/>
              <a:gd name="T24" fmla="*/ 171 w 283"/>
              <a:gd name="T25" fmla="*/ 87 h 114"/>
              <a:gd name="T26" fmla="*/ 180 w 283"/>
              <a:gd name="T27" fmla="*/ 87 h 114"/>
              <a:gd name="T28" fmla="*/ 120 w 283"/>
              <a:gd name="T29" fmla="*/ 87 h 114"/>
              <a:gd name="T30" fmla="*/ 117 w 283"/>
              <a:gd name="T31" fmla="*/ 56 h 114"/>
              <a:gd name="T32" fmla="*/ 86 w 283"/>
              <a:gd name="T33" fmla="*/ 2 h 114"/>
              <a:gd name="T34" fmla="*/ 145 w 283"/>
              <a:gd name="T35" fmla="*/ 52 h 114"/>
              <a:gd name="T36" fmla="*/ 142 w 283"/>
              <a:gd name="T37" fmla="*/ 87 h 114"/>
              <a:gd name="T38" fmla="*/ 93 w 283"/>
              <a:gd name="T39" fmla="*/ 79 h 114"/>
              <a:gd name="T40" fmla="*/ 89 w 283"/>
              <a:gd name="T41" fmla="*/ 79 h 114"/>
              <a:gd name="T42" fmla="*/ 87 w 283"/>
              <a:gd name="T43" fmla="*/ 69 h 114"/>
              <a:gd name="T44" fmla="*/ 95 w 283"/>
              <a:gd name="T45" fmla="*/ 62 h 114"/>
              <a:gd name="T46" fmla="*/ 93 w 283"/>
              <a:gd name="T47" fmla="*/ 79 h 114"/>
              <a:gd name="T48" fmla="*/ 67 w 283"/>
              <a:gd name="T49" fmla="*/ 86 h 114"/>
              <a:gd name="T50" fmla="*/ 37 w 283"/>
              <a:gd name="T51" fmla="*/ 82 h 114"/>
              <a:gd name="T52" fmla="*/ 25 w 283"/>
              <a:gd name="T53" fmla="*/ 77 h 114"/>
              <a:gd name="T54" fmla="*/ 18 w 283"/>
              <a:gd name="T55" fmla="*/ 2 h 114"/>
              <a:gd name="T56" fmla="*/ 76 w 283"/>
              <a:gd name="T57" fmla="*/ 55 h 114"/>
              <a:gd name="T58" fmla="*/ 22 w 283"/>
              <a:gd name="T59" fmla="*/ 87 h 114"/>
              <a:gd name="T60" fmla="*/ 220 w 283"/>
              <a:gd name="T61" fmla="*/ 0 h 114"/>
              <a:gd name="T62" fmla="*/ 215 w 283"/>
              <a:gd name="T63" fmla="*/ 0 h 114"/>
              <a:gd name="T64" fmla="*/ 147 w 283"/>
              <a:gd name="T65" fmla="*/ 52 h 114"/>
              <a:gd name="T66" fmla="*/ 84 w 283"/>
              <a:gd name="T67" fmla="*/ 52 h 114"/>
              <a:gd name="T68" fmla="*/ 16 w 283"/>
              <a:gd name="T69" fmla="*/ 0 h 114"/>
              <a:gd name="T70" fmla="*/ 14 w 283"/>
              <a:gd name="T71" fmla="*/ 113 h 114"/>
              <a:gd name="T72" fmla="*/ 35 w 283"/>
              <a:gd name="T73" fmla="*/ 113 h 114"/>
              <a:gd name="T74" fmla="*/ 66 w 283"/>
              <a:gd name="T75" fmla="*/ 89 h 114"/>
              <a:gd name="T76" fmla="*/ 81 w 283"/>
              <a:gd name="T77" fmla="*/ 89 h 114"/>
              <a:gd name="T78" fmla="*/ 90 w 283"/>
              <a:gd name="T79" fmla="*/ 89 h 114"/>
              <a:gd name="T80" fmla="*/ 112 w 283"/>
              <a:gd name="T81" fmla="*/ 113 h 114"/>
              <a:gd name="T82" fmla="*/ 142 w 283"/>
              <a:gd name="T83" fmla="*/ 89 h 114"/>
              <a:gd name="T84" fmla="*/ 170 w 283"/>
              <a:gd name="T85" fmla="*/ 89 h 114"/>
              <a:gd name="T86" fmla="*/ 190 w 283"/>
              <a:gd name="T87" fmla="*/ 113 h 114"/>
              <a:gd name="T88" fmla="*/ 210 w 283"/>
              <a:gd name="T89" fmla="*/ 108 h 114"/>
              <a:gd name="T90" fmla="*/ 266 w 283"/>
              <a:gd name="T91" fmla="*/ 89 h 114"/>
              <a:gd name="T92" fmla="*/ 220 w 283"/>
              <a:gd name="T9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83" h="114">
                <a:moveTo>
                  <a:pt x="281" y="87"/>
                </a:moveTo>
                <a:cubicBezTo>
                  <a:pt x="266" y="87"/>
                  <a:pt x="266" y="87"/>
                  <a:pt x="266" y="87"/>
                </a:cubicBezTo>
                <a:cubicBezTo>
                  <a:pt x="269" y="77"/>
                  <a:pt x="269" y="77"/>
                  <a:pt x="269" y="77"/>
                </a:cubicBezTo>
                <a:cubicBezTo>
                  <a:pt x="239" y="77"/>
                  <a:pt x="239" y="77"/>
                  <a:pt x="239" y="77"/>
                </a:cubicBezTo>
                <a:cubicBezTo>
                  <a:pt x="237" y="87"/>
                  <a:pt x="237" y="87"/>
                  <a:pt x="237" y="87"/>
                </a:cubicBezTo>
                <a:cubicBezTo>
                  <a:pt x="222" y="87"/>
                  <a:pt x="222" y="87"/>
                  <a:pt x="222" y="87"/>
                </a:cubicBezTo>
                <a:cubicBezTo>
                  <a:pt x="222" y="85"/>
                  <a:pt x="222" y="85"/>
                  <a:pt x="222" y="85"/>
                </a:cubicBezTo>
                <a:cubicBezTo>
                  <a:pt x="223" y="84"/>
                  <a:pt x="223" y="83"/>
                  <a:pt x="223" y="81"/>
                </a:cubicBezTo>
                <a:cubicBezTo>
                  <a:pt x="226" y="71"/>
                  <a:pt x="233" y="60"/>
                  <a:pt x="244" y="60"/>
                </a:cubicBezTo>
                <a:cubicBezTo>
                  <a:pt x="249" y="60"/>
                  <a:pt x="254" y="62"/>
                  <a:pt x="253" y="69"/>
                </a:cubicBezTo>
                <a:cubicBezTo>
                  <a:pt x="271" y="69"/>
                  <a:pt x="271" y="69"/>
                  <a:pt x="271" y="69"/>
                </a:cubicBezTo>
                <a:cubicBezTo>
                  <a:pt x="272" y="66"/>
                  <a:pt x="273" y="61"/>
                  <a:pt x="269" y="56"/>
                </a:cubicBezTo>
                <a:cubicBezTo>
                  <a:pt x="266" y="51"/>
                  <a:pt x="258" y="48"/>
                  <a:pt x="248" y="48"/>
                </a:cubicBezTo>
                <a:cubicBezTo>
                  <a:pt x="241" y="48"/>
                  <a:pt x="231" y="50"/>
                  <a:pt x="222" y="55"/>
                </a:cubicBezTo>
                <a:cubicBezTo>
                  <a:pt x="222" y="2"/>
                  <a:pt x="222" y="2"/>
                  <a:pt x="222" y="2"/>
                </a:cubicBezTo>
                <a:cubicBezTo>
                  <a:pt x="281" y="2"/>
                  <a:pt x="281" y="2"/>
                  <a:pt x="281" y="2"/>
                </a:cubicBezTo>
                <a:cubicBezTo>
                  <a:pt x="281" y="87"/>
                  <a:pt x="281" y="87"/>
                  <a:pt x="281" y="87"/>
                </a:cubicBezTo>
                <a:cubicBezTo>
                  <a:pt x="281" y="87"/>
                  <a:pt x="281" y="87"/>
                  <a:pt x="281" y="87"/>
                </a:cubicBezTo>
                <a:close/>
                <a:moveTo>
                  <a:pt x="246" y="101"/>
                </a:moveTo>
                <a:cubicBezTo>
                  <a:pt x="243" y="102"/>
                  <a:pt x="240" y="102"/>
                  <a:pt x="237" y="102"/>
                </a:cubicBezTo>
                <a:cubicBezTo>
                  <a:pt x="228" y="102"/>
                  <a:pt x="222" y="98"/>
                  <a:pt x="222" y="89"/>
                </a:cubicBezTo>
                <a:cubicBezTo>
                  <a:pt x="249" y="89"/>
                  <a:pt x="249" y="89"/>
                  <a:pt x="249" y="89"/>
                </a:cubicBezTo>
                <a:cubicBezTo>
                  <a:pt x="246" y="101"/>
                  <a:pt x="246" y="101"/>
                  <a:pt x="246" y="101"/>
                </a:cubicBezTo>
                <a:cubicBezTo>
                  <a:pt x="246" y="101"/>
                  <a:pt x="246" y="101"/>
                  <a:pt x="246" y="101"/>
                </a:cubicBezTo>
                <a:close/>
                <a:moveTo>
                  <a:pt x="213" y="53"/>
                </a:moveTo>
                <a:cubicBezTo>
                  <a:pt x="213" y="65"/>
                  <a:pt x="213" y="65"/>
                  <a:pt x="213" y="65"/>
                </a:cubicBezTo>
                <a:cubicBezTo>
                  <a:pt x="209" y="71"/>
                  <a:pt x="206" y="77"/>
                  <a:pt x="205" y="82"/>
                </a:cubicBezTo>
                <a:cubicBezTo>
                  <a:pt x="204" y="83"/>
                  <a:pt x="204" y="85"/>
                  <a:pt x="204" y="87"/>
                </a:cubicBezTo>
                <a:cubicBezTo>
                  <a:pt x="195" y="87"/>
                  <a:pt x="195" y="87"/>
                  <a:pt x="195" y="87"/>
                </a:cubicBezTo>
                <a:cubicBezTo>
                  <a:pt x="203" y="52"/>
                  <a:pt x="203" y="52"/>
                  <a:pt x="203" y="52"/>
                </a:cubicBezTo>
                <a:cubicBezTo>
                  <a:pt x="178" y="52"/>
                  <a:pt x="178" y="52"/>
                  <a:pt x="178" y="52"/>
                </a:cubicBezTo>
                <a:cubicBezTo>
                  <a:pt x="156" y="87"/>
                  <a:pt x="156" y="87"/>
                  <a:pt x="156" y="87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54" y="2"/>
                  <a:pt x="154" y="2"/>
                  <a:pt x="154" y="2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53"/>
                  <a:pt x="213" y="53"/>
                  <a:pt x="213" y="53"/>
                </a:cubicBezTo>
                <a:cubicBezTo>
                  <a:pt x="213" y="53"/>
                  <a:pt x="213" y="53"/>
                  <a:pt x="213" y="53"/>
                </a:cubicBezTo>
                <a:close/>
                <a:moveTo>
                  <a:pt x="180" y="87"/>
                </a:moveTo>
                <a:cubicBezTo>
                  <a:pt x="171" y="87"/>
                  <a:pt x="171" y="87"/>
                  <a:pt x="171" y="87"/>
                </a:cubicBezTo>
                <a:cubicBezTo>
                  <a:pt x="185" y="66"/>
                  <a:pt x="185" y="66"/>
                  <a:pt x="185" y="66"/>
                </a:cubicBezTo>
                <a:cubicBezTo>
                  <a:pt x="180" y="87"/>
                  <a:pt x="180" y="87"/>
                  <a:pt x="180" y="87"/>
                </a:cubicBezTo>
                <a:cubicBezTo>
                  <a:pt x="180" y="87"/>
                  <a:pt x="180" y="87"/>
                  <a:pt x="180" y="87"/>
                </a:cubicBezTo>
                <a:close/>
                <a:moveTo>
                  <a:pt x="145" y="52"/>
                </a:moveTo>
                <a:cubicBezTo>
                  <a:pt x="130" y="52"/>
                  <a:pt x="130" y="52"/>
                  <a:pt x="130" y="52"/>
                </a:cubicBezTo>
                <a:cubicBezTo>
                  <a:pt x="120" y="87"/>
                  <a:pt x="120" y="87"/>
                  <a:pt x="120" y="87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12" y="84"/>
                  <a:pt x="117" y="78"/>
                  <a:pt x="119" y="70"/>
                </a:cubicBezTo>
                <a:cubicBezTo>
                  <a:pt x="120" y="64"/>
                  <a:pt x="119" y="59"/>
                  <a:pt x="117" y="56"/>
                </a:cubicBezTo>
                <a:cubicBezTo>
                  <a:pt x="113" y="51"/>
                  <a:pt x="105" y="52"/>
                  <a:pt x="98" y="52"/>
                </a:cubicBezTo>
                <a:cubicBezTo>
                  <a:pt x="97" y="52"/>
                  <a:pt x="86" y="52"/>
                  <a:pt x="86" y="52"/>
                </a:cubicBezTo>
                <a:cubicBezTo>
                  <a:pt x="86" y="2"/>
                  <a:pt x="86" y="2"/>
                  <a:pt x="86" y="2"/>
                </a:cubicBezTo>
                <a:cubicBezTo>
                  <a:pt x="145" y="2"/>
                  <a:pt x="145" y="2"/>
                  <a:pt x="145" y="2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45" y="52"/>
                  <a:pt x="145" y="52"/>
                  <a:pt x="145" y="52"/>
                </a:cubicBezTo>
                <a:close/>
                <a:moveTo>
                  <a:pt x="135" y="87"/>
                </a:moveTo>
                <a:cubicBezTo>
                  <a:pt x="141" y="65"/>
                  <a:pt x="141" y="65"/>
                  <a:pt x="141" y="65"/>
                </a:cubicBezTo>
                <a:cubicBezTo>
                  <a:pt x="142" y="87"/>
                  <a:pt x="142" y="87"/>
                  <a:pt x="142" y="87"/>
                </a:cubicBezTo>
                <a:cubicBezTo>
                  <a:pt x="135" y="87"/>
                  <a:pt x="135" y="87"/>
                  <a:pt x="135" y="87"/>
                </a:cubicBezTo>
                <a:cubicBezTo>
                  <a:pt x="135" y="87"/>
                  <a:pt x="135" y="87"/>
                  <a:pt x="135" y="87"/>
                </a:cubicBezTo>
                <a:close/>
                <a:moveTo>
                  <a:pt x="93" y="79"/>
                </a:moveTo>
                <a:cubicBezTo>
                  <a:pt x="93" y="79"/>
                  <a:pt x="93" y="79"/>
                  <a:pt x="93" y="79"/>
                </a:cubicBezTo>
                <a:cubicBezTo>
                  <a:pt x="92" y="79"/>
                  <a:pt x="91" y="79"/>
                  <a:pt x="91" y="79"/>
                </a:cubicBezTo>
                <a:cubicBezTo>
                  <a:pt x="90" y="79"/>
                  <a:pt x="89" y="79"/>
                  <a:pt x="89" y="79"/>
                </a:cubicBezTo>
                <a:cubicBezTo>
                  <a:pt x="85" y="79"/>
                  <a:pt x="85" y="79"/>
                  <a:pt x="85" y="79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69"/>
                  <a:pt x="87" y="69"/>
                  <a:pt x="87" y="69"/>
                </a:cubicBezTo>
                <a:cubicBezTo>
                  <a:pt x="89" y="62"/>
                  <a:pt x="89" y="62"/>
                  <a:pt x="89" y="62"/>
                </a:cubicBezTo>
                <a:cubicBezTo>
                  <a:pt x="90" y="62"/>
                  <a:pt x="91" y="62"/>
                  <a:pt x="92" y="62"/>
                </a:cubicBezTo>
                <a:cubicBezTo>
                  <a:pt x="95" y="62"/>
                  <a:pt x="95" y="62"/>
                  <a:pt x="95" y="62"/>
                </a:cubicBezTo>
                <a:cubicBezTo>
                  <a:pt x="100" y="62"/>
                  <a:pt x="103" y="62"/>
                  <a:pt x="104" y="63"/>
                </a:cubicBezTo>
                <a:cubicBezTo>
                  <a:pt x="105" y="65"/>
                  <a:pt x="105" y="67"/>
                  <a:pt x="104" y="70"/>
                </a:cubicBezTo>
                <a:cubicBezTo>
                  <a:pt x="102" y="75"/>
                  <a:pt x="100" y="78"/>
                  <a:pt x="93" y="79"/>
                </a:cubicBezTo>
                <a:moveTo>
                  <a:pt x="76" y="55"/>
                </a:moveTo>
                <a:cubicBezTo>
                  <a:pt x="75" y="58"/>
                  <a:pt x="75" y="58"/>
                  <a:pt x="75" y="58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7"/>
                  <a:pt x="67" y="87"/>
                  <a:pt x="67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37" y="82"/>
                  <a:pt x="37" y="82"/>
                  <a:pt x="37" y="82"/>
                </a:cubicBezTo>
                <a:cubicBezTo>
                  <a:pt x="67" y="52"/>
                  <a:pt x="67" y="52"/>
                  <a:pt x="67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25" y="77"/>
                  <a:pt x="25" y="77"/>
                  <a:pt x="25" y="77"/>
                </a:cubicBezTo>
                <a:cubicBezTo>
                  <a:pt x="32" y="52"/>
                  <a:pt x="32" y="52"/>
                  <a:pt x="32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18" y="2"/>
                  <a:pt x="18" y="2"/>
                  <a:pt x="18" y="2"/>
                </a:cubicBezTo>
                <a:cubicBezTo>
                  <a:pt x="76" y="2"/>
                  <a:pt x="76" y="2"/>
                  <a:pt x="76" y="2"/>
                </a:cubicBezTo>
                <a:cubicBezTo>
                  <a:pt x="76" y="55"/>
                  <a:pt x="76" y="55"/>
                  <a:pt x="76" y="55"/>
                </a:cubicBezTo>
                <a:cubicBezTo>
                  <a:pt x="76" y="55"/>
                  <a:pt x="76" y="55"/>
                  <a:pt x="76" y="55"/>
                </a:cubicBezTo>
                <a:close/>
                <a:moveTo>
                  <a:pt x="22" y="87"/>
                </a:move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lose/>
                <a:moveTo>
                  <a:pt x="220" y="0"/>
                </a:moveTo>
                <a:cubicBezTo>
                  <a:pt x="220" y="57"/>
                  <a:pt x="220" y="57"/>
                  <a:pt x="220" y="57"/>
                </a:cubicBezTo>
                <a:cubicBezTo>
                  <a:pt x="218" y="59"/>
                  <a:pt x="216" y="60"/>
                  <a:pt x="215" y="62"/>
                </a:cubicBezTo>
                <a:cubicBezTo>
                  <a:pt x="215" y="0"/>
                  <a:pt x="215" y="0"/>
                  <a:pt x="215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2"/>
                  <a:pt x="152" y="52"/>
                  <a:pt x="152" y="52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47" y="0"/>
                  <a:pt x="147" y="0"/>
                  <a:pt x="147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52"/>
                  <a:pt x="84" y="52"/>
                  <a:pt x="84" y="52"/>
                </a:cubicBezTo>
                <a:cubicBezTo>
                  <a:pt x="79" y="52"/>
                  <a:pt x="79" y="52"/>
                  <a:pt x="79" y="52"/>
                </a:cubicBezTo>
                <a:cubicBezTo>
                  <a:pt x="79" y="0"/>
                  <a:pt x="79" y="0"/>
                  <a:pt x="7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59"/>
                  <a:pt x="16" y="59"/>
                  <a:pt x="16" y="59"/>
                </a:cubicBezTo>
                <a:cubicBezTo>
                  <a:pt x="0" y="113"/>
                  <a:pt x="0" y="113"/>
                  <a:pt x="0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21" y="89"/>
                  <a:pt x="21" y="89"/>
                  <a:pt x="21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35" y="113"/>
                  <a:pt x="35" y="113"/>
                  <a:pt x="35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40" y="89"/>
                  <a:pt x="40" y="89"/>
                  <a:pt x="40" y="89"/>
                </a:cubicBezTo>
                <a:cubicBezTo>
                  <a:pt x="66" y="89"/>
                  <a:pt x="66" y="89"/>
                  <a:pt x="66" y="8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81" y="89"/>
                  <a:pt x="81" y="89"/>
                  <a:pt x="81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119" y="89"/>
                  <a:pt x="119" y="89"/>
                  <a:pt x="119" y="89"/>
                </a:cubicBezTo>
                <a:cubicBezTo>
                  <a:pt x="112" y="113"/>
                  <a:pt x="112" y="113"/>
                  <a:pt x="112" y="113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35" y="89"/>
                  <a:pt x="135" y="89"/>
                  <a:pt x="135" y="89"/>
                </a:cubicBezTo>
                <a:cubicBezTo>
                  <a:pt x="142" y="89"/>
                  <a:pt x="142" y="89"/>
                  <a:pt x="142" y="89"/>
                </a:cubicBezTo>
                <a:cubicBezTo>
                  <a:pt x="142" y="113"/>
                  <a:pt x="142" y="113"/>
                  <a:pt x="142" y="113"/>
                </a:cubicBezTo>
                <a:cubicBezTo>
                  <a:pt x="155" y="113"/>
                  <a:pt x="155" y="113"/>
                  <a:pt x="155" y="113"/>
                </a:cubicBezTo>
                <a:cubicBezTo>
                  <a:pt x="170" y="89"/>
                  <a:pt x="170" y="89"/>
                  <a:pt x="170" y="89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75" y="113"/>
                  <a:pt x="175" y="113"/>
                  <a:pt x="175" y="113"/>
                </a:cubicBezTo>
                <a:cubicBezTo>
                  <a:pt x="190" y="113"/>
                  <a:pt x="190" y="113"/>
                  <a:pt x="190" y="113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03" y="96"/>
                  <a:pt x="205" y="103"/>
                  <a:pt x="210" y="108"/>
                </a:cubicBezTo>
                <a:cubicBezTo>
                  <a:pt x="216" y="113"/>
                  <a:pt x="225" y="114"/>
                  <a:pt x="232" y="114"/>
                </a:cubicBezTo>
                <a:cubicBezTo>
                  <a:pt x="241" y="114"/>
                  <a:pt x="251" y="113"/>
                  <a:pt x="260" y="111"/>
                </a:cubicBezTo>
                <a:cubicBezTo>
                  <a:pt x="266" y="89"/>
                  <a:pt x="266" y="89"/>
                  <a:pt x="266" y="89"/>
                </a:cubicBezTo>
                <a:cubicBezTo>
                  <a:pt x="283" y="89"/>
                  <a:pt x="283" y="89"/>
                  <a:pt x="283" y="89"/>
                </a:cubicBezTo>
                <a:cubicBezTo>
                  <a:pt x="283" y="0"/>
                  <a:pt x="283" y="0"/>
                  <a:pt x="283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0" y="0"/>
                  <a:pt x="220" y="0"/>
                  <a:pt x="220" y="0"/>
                </a:cubicBezTo>
                <a:close/>
              </a:path>
            </a:pathLst>
          </a:custGeom>
          <a:solidFill>
            <a:srgbClr val="00338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008000" y="5036400"/>
            <a:ext cx="6734769" cy="216000"/>
          </a:xfrm>
        </p:spPr>
        <p:txBody>
          <a:bodyPr/>
          <a:lstStyle>
            <a:lvl1pPr>
              <a:defRPr sz="1100">
                <a:solidFill>
                  <a:srgbClr val="00338D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9358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Left vertical light image">
    <p:bg>
      <p:bgPr>
        <a:solidFill>
          <a:srgbClr val="0091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91938" y="1339200"/>
            <a:ext cx="6705600" cy="3510000"/>
          </a:xfrm>
        </p:spPr>
        <p:txBody>
          <a:bodyPr anchor="t" anchorCtr="0"/>
          <a:lstStyle>
            <a:lvl1pPr algn="l">
              <a:defRPr sz="11000">
                <a:solidFill>
                  <a:srgbClr val="00338D"/>
                </a:solidFill>
              </a:defRPr>
            </a:lvl1pPr>
          </a:lstStyle>
          <a:p>
            <a:r>
              <a:rPr lang="en-GB" dirty="0"/>
              <a:t>Title slide – left vertical image</a:t>
            </a:r>
            <a:endParaRPr lang="en-US" dirty="0"/>
          </a:p>
        </p:txBody>
      </p:sp>
      <p:sp>
        <p:nvSpPr>
          <p:cNvPr id="5" name="Freeform 19"/>
          <p:cNvSpPr>
            <a:spLocks noEditPoints="1"/>
          </p:cNvSpPr>
          <p:nvPr userDrawn="1"/>
        </p:nvSpPr>
        <p:spPr bwMode="auto">
          <a:xfrm>
            <a:off x="4930338" y="784800"/>
            <a:ext cx="1036800" cy="316800"/>
          </a:xfrm>
          <a:custGeom>
            <a:avLst/>
            <a:gdLst>
              <a:gd name="T0" fmla="*/ 269 w 283"/>
              <a:gd name="T1" fmla="*/ 77 h 114"/>
              <a:gd name="T2" fmla="*/ 222 w 283"/>
              <a:gd name="T3" fmla="*/ 87 h 114"/>
              <a:gd name="T4" fmla="*/ 244 w 283"/>
              <a:gd name="T5" fmla="*/ 60 h 114"/>
              <a:gd name="T6" fmla="*/ 269 w 283"/>
              <a:gd name="T7" fmla="*/ 56 h 114"/>
              <a:gd name="T8" fmla="*/ 222 w 283"/>
              <a:gd name="T9" fmla="*/ 2 h 114"/>
              <a:gd name="T10" fmla="*/ 281 w 283"/>
              <a:gd name="T11" fmla="*/ 87 h 114"/>
              <a:gd name="T12" fmla="*/ 222 w 283"/>
              <a:gd name="T13" fmla="*/ 89 h 114"/>
              <a:gd name="T14" fmla="*/ 246 w 283"/>
              <a:gd name="T15" fmla="*/ 101 h 114"/>
              <a:gd name="T16" fmla="*/ 205 w 283"/>
              <a:gd name="T17" fmla="*/ 82 h 114"/>
              <a:gd name="T18" fmla="*/ 203 w 283"/>
              <a:gd name="T19" fmla="*/ 52 h 114"/>
              <a:gd name="T20" fmla="*/ 154 w 283"/>
              <a:gd name="T21" fmla="*/ 87 h 114"/>
              <a:gd name="T22" fmla="*/ 213 w 283"/>
              <a:gd name="T23" fmla="*/ 53 h 114"/>
              <a:gd name="T24" fmla="*/ 171 w 283"/>
              <a:gd name="T25" fmla="*/ 87 h 114"/>
              <a:gd name="T26" fmla="*/ 180 w 283"/>
              <a:gd name="T27" fmla="*/ 87 h 114"/>
              <a:gd name="T28" fmla="*/ 120 w 283"/>
              <a:gd name="T29" fmla="*/ 87 h 114"/>
              <a:gd name="T30" fmla="*/ 117 w 283"/>
              <a:gd name="T31" fmla="*/ 56 h 114"/>
              <a:gd name="T32" fmla="*/ 86 w 283"/>
              <a:gd name="T33" fmla="*/ 2 h 114"/>
              <a:gd name="T34" fmla="*/ 145 w 283"/>
              <a:gd name="T35" fmla="*/ 52 h 114"/>
              <a:gd name="T36" fmla="*/ 142 w 283"/>
              <a:gd name="T37" fmla="*/ 87 h 114"/>
              <a:gd name="T38" fmla="*/ 93 w 283"/>
              <a:gd name="T39" fmla="*/ 79 h 114"/>
              <a:gd name="T40" fmla="*/ 89 w 283"/>
              <a:gd name="T41" fmla="*/ 79 h 114"/>
              <a:gd name="T42" fmla="*/ 87 w 283"/>
              <a:gd name="T43" fmla="*/ 69 h 114"/>
              <a:gd name="T44" fmla="*/ 95 w 283"/>
              <a:gd name="T45" fmla="*/ 62 h 114"/>
              <a:gd name="T46" fmla="*/ 93 w 283"/>
              <a:gd name="T47" fmla="*/ 79 h 114"/>
              <a:gd name="T48" fmla="*/ 67 w 283"/>
              <a:gd name="T49" fmla="*/ 86 h 114"/>
              <a:gd name="T50" fmla="*/ 37 w 283"/>
              <a:gd name="T51" fmla="*/ 82 h 114"/>
              <a:gd name="T52" fmla="*/ 25 w 283"/>
              <a:gd name="T53" fmla="*/ 77 h 114"/>
              <a:gd name="T54" fmla="*/ 18 w 283"/>
              <a:gd name="T55" fmla="*/ 2 h 114"/>
              <a:gd name="T56" fmla="*/ 76 w 283"/>
              <a:gd name="T57" fmla="*/ 55 h 114"/>
              <a:gd name="T58" fmla="*/ 22 w 283"/>
              <a:gd name="T59" fmla="*/ 87 h 114"/>
              <a:gd name="T60" fmla="*/ 220 w 283"/>
              <a:gd name="T61" fmla="*/ 0 h 114"/>
              <a:gd name="T62" fmla="*/ 215 w 283"/>
              <a:gd name="T63" fmla="*/ 0 h 114"/>
              <a:gd name="T64" fmla="*/ 147 w 283"/>
              <a:gd name="T65" fmla="*/ 52 h 114"/>
              <a:gd name="T66" fmla="*/ 84 w 283"/>
              <a:gd name="T67" fmla="*/ 52 h 114"/>
              <a:gd name="T68" fmla="*/ 16 w 283"/>
              <a:gd name="T69" fmla="*/ 0 h 114"/>
              <a:gd name="T70" fmla="*/ 14 w 283"/>
              <a:gd name="T71" fmla="*/ 113 h 114"/>
              <a:gd name="T72" fmla="*/ 35 w 283"/>
              <a:gd name="T73" fmla="*/ 113 h 114"/>
              <a:gd name="T74" fmla="*/ 66 w 283"/>
              <a:gd name="T75" fmla="*/ 89 h 114"/>
              <a:gd name="T76" fmla="*/ 81 w 283"/>
              <a:gd name="T77" fmla="*/ 89 h 114"/>
              <a:gd name="T78" fmla="*/ 90 w 283"/>
              <a:gd name="T79" fmla="*/ 89 h 114"/>
              <a:gd name="T80" fmla="*/ 112 w 283"/>
              <a:gd name="T81" fmla="*/ 113 h 114"/>
              <a:gd name="T82" fmla="*/ 142 w 283"/>
              <a:gd name="T83" fmla="*/ 89 h 114"/>
              <a:gd name="T84" fmla="*/ 170 w 283"/>
              <a:gd name="T85" fmla="*/ 89 h 114"/>
              <a:gd name="T86" fmla="*/ 190 w 283"/>
              <a:gd name="T87" fmla="*/ 113 h 114"/>
              <a:gd name="T88" fmla="*/ 210 w 283"/>
              <a:gd name="T89" fmla="*/ 108 h 114"/>
              <a:gd name="T90" fmla="*/ 266 w 283"/>
              <a:gd name="T91" fmla="*/ 89 h 114"/>
              <a:gd name="T92" fmla="*/ 220 w 283"/>
              <a:gd name="T9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83" h="114">
                <a:moveTo>
                  <a:pt x="281" y="87"/>
                </a:moveTo>
                <a:cubicBezTo>
                  <a:pt x="266" y="87"/>
                  <a:pt x="266" y="87"/>
                  <a:pt x="266" y="87"/>
                </a:cubicBezTo>
                <a:cubicBezTo>
                  <a:pt x="269" y="77"/>
                  <a:pt x="269" y="77"/>
                  <a:pt x="269" y="77"/>
                </a:cubicBezTo>
                <a:cubicBezTo>
                  <a:pt x="239" y="77"/>
                  <a:pt x="239" y="77"/>
                  <a:pt x="239" y="77"/>
                </a:cubicBezTo>
                <a:cubicBezTo>
                  <a:pt x="237" y="87"/>
                  <a:pt x="237" y="87"/>
                  <a:pt x="237" y="87"/>
                </a:cubicBezTo>
                <a:cubicBezTo>
                  <a:pt x="222" y="87"/>
                  <a:pt x="222" y="87"/>
                  <a:pt x="222" y="87"/>
                </a:cubicBezTo>
                <a:cubicBezTo>
                  <a:pt x="222" y="85"/>
                  <a:pt x="222" y="85"/>
                  <a:pt x="222" y="85"/>
                </a:cubicBezTo>
                <a:cubicBezTo>
                  <a:pt x="223" y="84"/>
                  <a:pt x="223" y="83"/>
                  <a:pt x="223" y="81"/>
                </a:cubicBezTo>
                <a:cubicBezTo>
                  <a:pt x="226" y="71"/>
                  <a:pt x="233" y="60"/>
                  <a:pt x="244" y="60"/>
                </a:cubicBezTo>
                <a:cubicBezTo>
                  <a:pt x="249" y="60"/>
                  <a:pt x="254" y="62"/>
                  <a:pt x="253" y="69"/>
                </a:cubicBezTo>
                <a:cubicBezTo>
                  <a:pt x="271" y="69"/>
                  <a:pt x="271" y="69"/>
                  <a:pt x="271" y="69"/>
                </a:cubicBezTo>
                <a:cubicBezTo>
                  <a:pt x="272" y="66"/>
                  <a:pt x="273" y="61"/>
                  <a:pt x="269" y="56"/>
                </a:cubicBezTo>
                <a:cubicBezTo>
                  <a:pt x="266" y="51"/>
                  <a:pt x="258" y="48"/>
                  <a:pt x="248" y="48"/>
                </a:cubicBezTo>
                <a:cubicBezTo>
                  <a:pt x="241" y="48"/>
                  <a:pt x="231" y="50"/>
                  <a:pt x="222" y="55"/>
                </a:cubicBezTo>
                <a:cubicBezTo>
                  <a:pt x="222" y="2"/>
                  <a:pt x="222" y="2"/>
                  <a:pt x="222" y="2"/>
                </a:cubicBezTo>
                <a:cubicBezTo>
                  <a:pt x="281" y="2"/>
                  <a:pt x="281" y="2"/>
                  <a:pt x="281" y="2"/>
                </a:cubicBezTo>
                <a:cubicBezTo>
                  <a:pt x="281" y="87"/>
                  <a:pt x="281" y="87"/>
                  <a:pt x="281" y="87"/>
                </a:cubicBezTo>
                <a:cubicBezTo>
                  <a:pt x="281" y="87"/>
                  <a:pt x="281" y="87"/>
                  <a:pt x="281" y="87"/>
                </a:cubicBezTo>
                <a:close/>
                <a:moveTo>
                  <a:pt x="246" y="101"/>
                </a:moveTo>
                <a:cubicBezTo>
                  <a:pt x="243" y="102"/>
                  <a:pt x="240" y="102"/>
                  <a:pt x="237" y="102"/>
                </a:cubicBezTo>
                <a:cubicBezTo>
                  <a:pt x="228" y="102"/>
                  <a:pt x="222" y="98"/>
                  <a:pt x="222" y="89"/>
                </a:cubicBezTo>
                <a:cubicBezTo>
                  <a:pt x="249" y="89"/>
                  <a:pt x="249" y="89"/>
                  <a:pt x="249" y="89"/>
                </a:cubicBezTo>
                <a:cubicBezTo>
                  <a:pt x="246" y="101"/>
                  <a:pt x="246" y="101"/>
                  <a:pt x="246" y="101"/>
                </a:cubicBezTo>
                <a:cubicBezTo>
                  <a:pt x="246" y="101"/>
                  <a:pt x="246" y="101"/>
                  <a:pt x="246" y="101"/>
                </a:cubicBezTo>
                <a:close/>
                <a:moveTo>
                  <a:pt x="213" y="53"/>
                </a:moveTo>
                <a:cubicBezTo>
                  <a:pt x="213" y="65"/>
                  <a:pt x="213" y="65"/>
                  <a:pt x="213" y="65"/>
                </a:cubicBezTo>
                <a:cubicBezTo>
                  <a:pt x="209" y="71"/>
                  <a:pt x="206" y="77"/>
                  <a:pt x="205" y="82"/>
                </a:cubicBezTo>
                <a:cubicBezTo>
                  <a:pt x="204" y="83"/>
                  <a:pt x="204" y="85"/>
                  <a:pt x="204" y="87"/>
                </a:cubicBezTo>
                <a:cubicBezTo>
                  <a:pt x="195" y="87"/>
                  <a:pt x="195" y="87"/>
                  <a:pt x="195" y="87"/>
                </a:cubicBezTo>
                <a:cubicBezTo>
                  <a:pt x="203" y="52"/>
                  <a:pt x="203" y="52"/>
                  <a:pt x="203" y="52"/>
                </a:cubicBezTo>
                <a:cubicBezTo>
                  <a:pt x="178" y="52"/>
                  <a:pt x="178" y="52"/>
                  <a:pt x="178" y="52"/>
                </a:cubicBezTo>
                <a:cubicBezTo>
                  <a:pt x="156" y="87"/>
                  <a:pt x="156" y="87"/>
                  <a:pt x="156" y="87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54" y="2"/>
                  <a:pt x="154" y="2"/>
                  <a:pt x="154" y="2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53"/>
                  <a:pt x="213" y="53"/>
                  <a:pt x="213" y="53"/>
                </a:cubicBezTo>
                <a:cubicBezTo>
                  <a:pt x="213" y="53"/>
                  <a:pt x="213" y="53"/>
                  <a:pt x="213" y="53"/>
                </a:cubicBezTo>
                <a:close/>
                <a:moveTo>
                  <a:pt x="180" y="87"/>
                </a:moveTo>
                <a:cubicBezTo>
                  <a:pt x="171" y="87"/>
                  <a:pt x="171" y="87"/>
                  <a:pt x="171" y="87"/>
                </a:cubicBezTo>
                <a:cubicBezTo>
                  <a:pt x="185" y="66"/>
                  <a:pt x="185" y="66"/>
                  <a:pt x="185" y="66"/>
                </a:cubicBezTo>
                <a:cubicBezTo>
                  <a:pt x="180" y="87"/>
                  <a:pt x="180" y="87"/>
                  <a:pt x="180" y="87"/>
                </a:cubicBezTo>
                <a:cubicBezTo>
                  <a:pt x="180" y="87"/>
                  <a:pt x="180" y="87"/>
                  <a:pt x="180" y="87"/>
                </a:cubicBezTo>
                <a:close/>
                <a:moveTo>
                  <a:pt x="145" y="52"/>
                </a:moveTo>
                <a:cubicBezTo>
                  <a:pt x="130" y="52"/>
                  <a:pt x="130" y="52"/>
                  <a:pt x="130" y="52"/>
                </a:cubicBezTo>
                <a:cubicBezTo>
                  <a:pt x="120" y="87"/>
                  <a:pt x="120" y="87"/>
                  <a:pt x="120" y="87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12" y="84"/>
                  <a:pt x="117" y="78"/>
                  <a:pt x="119" y="70"/>
                </a:cubicBezTo>
                <a:cubicBezTo>
                  <a:pt x="120" y="64"/>
                  <a:pt x="119" y="59"/>
                  <a:pt x="117" y="56"/>
                </a:cubicBezTo>
                <a:cubicBezTo>
                  <a:pt x="113" y="51"/>
                  <a:pt x="105" y="52"/>
                  <a:pt x="98" y="52"/>
                </a:cubicBezTo>
                <a:cubicBezTo>
                  <a:pt x="97" y="52"/>
                  <a:pt x="86" y="52"/>
                  <a:pt x="86" y="52"/>
                </a:cubicBezTo>
                <a:cubicBezTo>
                  <a:pt x="86" y="2"/>
                  <a:pt x="86" y="2"/>
                  <a:pt x="86" y="2"/>
                </a:cubicBezTo>
                <a:cubicBezTo>
                  <a:pt x="145" y="2"/>
                  <a:pt x="145" y="2"/>
                  <a:pt x="145" y="2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45" y="52"/>
                  <a:pt x="145" y="52"/>
                  <a:pt x="145" y="52"/>
                </a:cubicBezTo>
                <a:close/>
                <a:moveTo>
                  <a:pt x="135" y="87"/>
                </a:moveTo>
                <a:cubicBezTo>
                  <a:pt x="141" y="65"/>
                  <a:pt x="141" y="65"/>
                  <a:pt x="141" y="65"/>
                </a:cubicBezTo>
                <a:cubicBezTo>
                  <a:pt x="142" y="87"/>
                  <a:pt x="142" y="87"/>
                  <a:pt x="142" y="87"/>
                </a:cubicBezTo>
                <a:cubicBezTo>
                  <a:pt x="135" y="87"/>
                  <a:pt x="135" y="87"/>
                  <a:pt x="135" y="87"/>
                </a:cubicBezTo>
                <a:cubicBezTo>
                  <a:pt x="135" y="87"/>
                  <a:pt x="135" y="87"/>
                  <a:pt x="135" y="87"/>
                </a:cubicBezTo>
                <a:close/>
                <a:moveTo>
                  <a:pt x="93" y="79"/>
                </a:moveTo>
                <a:cubicBezTo>
                  <a:pt x="93" y="79"/>
                  <a:pt x="93" y="79"/>
                  <a:pt x="93" y="79"/>
                </a:cubicBezTo>
                <a:cubicBezTo>
                  <a:pt x="92" y="79"/>
                  <a:pt x="91" y="79"/>
                  <a:pt x="91" y="79"/>
                </a:cubicBezTo>
                <a:cubicBezTo>
                  <a:pt x="90" y="79"/>
                  <a:pt x="89" y="79"/>
                  <a:pt x="89" y="79"/>
                </a:cubicBezTo>
                <a:cubicBezTo>
                  <a:pt x="85" y="79"/>
                  <a:pt x="85" y="79"/>
                  <a:pt x="85" y="79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69"/>
                  <a:pt x="87" y="69"/>
                  <a:pt x="87" y="69"/>
                </a:cubicBezTo>
                <a:cubicBezTo>
                  <a:pt x="89" y="62"/>
                  <a:pt x="89" y="62"/>
                  <a:pt x="89" y="62"/>
                </a:cubicBezTo>
                <a:cubicBezTo>
                  <a:pt x="90" y="62"/>
                  <a:pt x="91" y="62"/>
                  <a:pt x="92" y="62"/>
                </a:cubicBezTo>
                <a:cubicBezTo>
                  <a:pt x="95" y="62"/>
                  <a:pt x="95" y="62"/>
                  <a:pt x="95" y="62"/>
                </a:cubicBezTo>
                <a:cubicBezTo>
                  <a:pt x="100" y="62"/>
                  <a:pt x="103" y="62"/>
                  <a:pt x="104" y="63"/>
                </a:cubicBezTo>
                <a:cubicBezTo>
                  <a:pt x="105" y="65"/>
                  <a:pt x="105" y="67"/>
                  <a:pt x="104" y="70"/>
                </a:cubicBezTo>
                <a:cubicBezTo>
                  <a:pt x="102" y="75"/>
                  <a:pt x="100" y="78"/>
                  <a:pt x="93" y="79"/>
                </a:cubicBezTo>
                <a:moveTo>
                  <a:pt x="76" y="55"/>
                </a:moveTo>
                <a:cubicBezTo>
                  <a:pt x="75" y="58"/>
                  <a:pt x="75" y="58"/>
                  <a:pt x="75" y="58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7"/>
                  <a:pt x="67" y="87"/>
                  <a:pt x="67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37" y="82"/>
                  <a:pt x="37" y="82"/>
                  <a:pt x="37" y="82"/>
                </a:cubicBezTo>
                <a:cubicBezTo>
                  <a:pt x="67" y="52"/>
                  <a:pt x="67" y="52"/>
                  <a:pt x="67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25" y="77"/>
                  <a:pt x="25" y="77"/>
                  <a:pt x="25" y="77"/>
                </a:cubicBezTo>
                <a:cubicBezTo>
                  <a:pt x="32" y="52"/>
                  <a:pt x="32" y="52"/>
                  <a:pt x="32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18" y="2"/>
                  <a:pt x="18" y="2"/>
                  <a:pt x="18" y="2"/>
                </a:cubicBezTo>
                <a:cubicBezTo>
                  <a:pt x="76" y="2"/>
                  <a:pt x="76" y="2"/>
                  <a:pt x="76" y="2"/>
                </a:cubicBezTo>
                <a:cubicBezTo>
                  <a:pt x="76" y="55"/>
                  <a:pt x="76" y="55"/>
                  <a:pt x="76" y="55"/>
                </a:cubicBezTo>
                <a:cubicBezTo>
                  <a:pt x="76" y="55"/>
                  <a:pt x="76" y="55"/>
                  <a:pt x="76" y="55"/>
                </a:cubicBezTo>
                <a:close/>
                <a:moveTo>
                  <a:pt x="22" y="87"/>
                </a:move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lose/>
                <a:moveTo>
                  <a:pt x="220" y="0"/>
                </a:moveTo>
                <a:cubicBezTo>
                  <a:pt x="220" y="57"/>
                  <a:pt x="220" y="57"/>
                  <a:pt x="220" y="57"/>
                </a:cubicBezTo>
                <a:cubicBezTo>
                  <a:pt x="218" y="59"/>
                  <a:pt x="216" y="60"/>
                  <a:pt x="215" y="62"/>
                </a:cubicBezTo>
                <a:cubicBezTo>
                  <a:pt x="215" y="0"/>
                  <a:pt x="215" y="0"/>
                  <a:pt x="215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2"/>
                  <a:pt x="152" y="52"/>
                  <a:pt x="152" y="52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47" y="0"/>
                  <a:pt x="147" y="0"/>
                  <a:pt x="147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52"/>
                  <a:pt x="84" y="52"/>
                  <a:pt x="84" y="52"/>
                </a:cubicBezTo>
                <a:cubicBezTo>
                  <a:pt x="79" y="52"/>
                  <a:pt x="79" y="52"/>
                  <a:pt x="79" y="52"/>
                </a:cubicBezTo>
                <a:cubicBezTo>
                  <a:pt x="79" y="0"/>
                  <a:pt x="79" y="0"/>
                  <a:pt x="7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59"/>
                  <a:pt x="16" y="59"/>
                  <a:pt x="16" y="59"/>
                </a:cubicBezTo>
                <a:cubicBezTo>
                  <a:pt x="0" y="113"/>
                  <a:pt x="0" y="113"/>
                  <a:pt x="0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21" y="89"/>
                  <a:pt x="21" y="89"/>
                  <a:pt x="21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35" y="113"/>
                  <a:pt x="35" y="113"/>
                  <a:pt x="35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40" y="89"/>
                  <a:pt x="40" y="89"/>
                  <a:pt x="40" y="89"/>
                </a:cubicBezTo>
                <a:cubicBezTo>
                  <a:pt x="66" y="89"/>
                  <a:pt x="66" y="89"/>
                  <a:pt x="66" y="8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81" y="89"/>
                  <a:pt x="81" y="89"/>
                  <a:pt x="81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119" y="89"/>
                  <a:pt x="119" y="89"/>
                  <a:pt x="119" y="89"/>
                </a:cubicBezTo>
                <a:cubicBezTo>
                  <a:pt x="112" y="113"/>
                  <a:pt x="112" y="113"/>
                  <a:pt x="112" y="113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35" y="89"/>
                  <a:pt x="135" y="89"/>
                  <a:pt x="135" y="89"/>
                </a:cubicBezTo>
                <a:cubicBezTo>
                  <a:pt x="142" y="89"/>
                  <a:pt x="142" y="89"/>
                  <a:pt x="142" y="89"/>
                </a:cubicBezTo>
                <a:cubicBezTo>
                  <a:pt x="142" y="113"/>
                  <a:pt x="142" y="113"/>
                  <a:pt x="142" y="113"/>
                </a:cubicBezTo>
                <a:cubicBezTo>
                  <a:pt x="155" y="113"/>
                  <a:pt x="155" y="113"/>
                  <a:pt x="155" y="113"/>
                </a:cubicBezTo>
                <a:cubicBezTo>
                  <a:pt x="170" y="89"/>
                  <a:pt x="170" y="89"/>
                  <a:pt x="170" y="89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75" y="113"/>
                  <a:pt x="175" y="113"/>
                  <a:pt x="175" y="113"/>
                </a:cubicBezTo>
                <a:cubicBezTo>
                  <a:pt x="190" y="113"/>
                  <a:pt x="190" y="113"/>
                  <a:pt x="190" y="113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03" y="96"/>
                  <a:pt x="205" y="103"/>
                  <a:pt x="210" y="108"/>
                </a:cubicBezTo>
                <a:cubicBezTo>
                  <a:pt x="216" y="113"/>
                  <a:pt x="225" y="114"/>
                  <a:pt x="232" y="114"/>
                </a:cubicBezTo>
                <a:cubicBezTo>
                  <a:pt x="241" y="114"/>
                  <a:pt x="251" y="113"/>
                  <a:pt x="260" y="111"/>
                </a:cubicBezTo>
                <a:cubicBezTo>
                  <a:pt x="266" y="89"/>
                  <a:pt x="266" y="89"/>
                  <a:pt x="266" y="89"/>
                </a:cubicBezTo>
                <a:cubicBezTo>
                  <a:pt x="283" y="89"/>
                  <a:pt x="283" y="89"/>
                  <a:pt x="283" y="89"/>
                </a:cubicBezTo>
                <a:cubicBezTo>
                  <a:pt x="283" y="0"/>
                  <a:pt x="283" y="0"/>
                  <a:pt x="283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0" y="0"/>
                  <a:pt x="220" y="0"/>
                  <a:pt x="220" y="0"/>
                </a:cubicBezTo>
                <a:close/>
              </a:path>
            </a:pathLst>
          </a:custGeom>
          <a:solidFill>
            <a:srgbClr val="00338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30338" y="5036400"/>
            <a:ext cx="6667200" cy="216000"/>
          </a:xfrm>
        </p:spPr>
        <p:txBody>
          <a:bodyPr/>
          <a:lstStyle>
            <a:lvl1pPr>
              <a:defRPr sz="1100">
                <a:solidFill>
                  <a:srgbClr val="00338D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51084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Right vertical dark image">
    <p:bg>
      <p:bgPr>
        <a:solidFill>
          <a:srgbClr val="0091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69600" y="1339200"/>
            <a:ext cx="6734769" cy="3510000"/>
          </a:xfrm>
        </p:spPr>
        <p:txBody>
          <a:bodyPr anchor="t" anchorCtr="0"/>
          <a:lstStyle>
            <a:lvl1pPr algn="l">
              <a:defRPr sz="11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Title slide – </a:t>
            </a:r>
            <a:br>
              <a:rPr lang="en-GB" dirty="0"/>
            </a:br>
            <a:r>
              <a:rPr lang="en-GB" dirty="0"/>
              <a:t>right vertical image</a:t>
            </a:r>
            <a:endParaRPr lang="en-US" dirty="0"/>
          </a:p>
        </p:txBody>
      </p:sp>
      <p:sp>
        <p:nvSpPr>
          <p:cNvPr id="9" name="Freeform 19"/>
          <p:cNvSpPr>
            <a:spLocks noEditPoints="1"/>
          </p:cNvSpPr>
          <p:nvPr userDrawn="1"/>
        </p:nvSpPr>
        <p:spPr bwMode="auto">
          <a:xfrm>
            <a:off x="1008000" y="784800"/>
            <a:ext cx="1036800" cy="316800"/>
          </a:xfrm>
          <a:custGeom>
            <a:avLst/>
            <a:gdLst>
              <a:gd name="T0" fmla="*/ 269 w 283"/>
              <a:gd name="T1" fmla="*/ 77 h 114"/>
              <a:gd name="T2" fmla="*/ 222 w 283"/>
              <a:gd name="T3" fmla="*/ 87 h 114"/>
              <a:gd name="T4" fmla="*/ 244 w 283"/>
              <a:gd name="T5" fmla="*/ 60 h 114"/>
              <a:gd name="T6" fmla="*/ 269 w 283"/>
              <a:gd name="T7" fmla="*/ 56 h 114"/>
              <a:gd name="T8" fmla="*/ 222 w 283"/>
              <a:gd name="T9" fmla="*/ 2 h 114"/>
              <a:gd name="T10" fmla="*/ 281 w 283"/>
              <a:gd name="T11" fmla="*/ 87 h 114"/>
              <a:gd name="T12" fmla="*/ 222 w 283"/>
              <a:gd name="T13" fmla="*/ 89 h 114"/>
              <a:gd name="T14" fmla="*/ 246 w 283"/>
              <a:gd name="T15" fmla="*/ 101 h 114"/>
              <a:gd name="T16" fmla="*/ 205 w 283"/>
              <a:gd name="T17" fmla="*/ 82 h 114"/>
              <a:gd name="T18" fmla="*/ 203 w 283"/>
              <a:gd name="T19" fmla="*/ 52 h 114"/>
              <a:gd name="T20" fmla="*/ 154 w 283"/>
              <a:gd name="T21" fmla="*/ 87 h 114"/>
              <a:gd name="T22" fmla="*/ 213 w 283"/>
              <a:gd name="T23" fmla="*/ 53 h 114"/>
              <a:gd name="T24" fmla="*/ 171 w 283"/>
              <a:gd name="T25" fmla="*/ 87 h 114"/>
              <a:gd name="T26" fmla="*/ 180 w 283"/>
              <a:gd name="T27" fmla="*/ 87 h 114"/>
              <a:gd name="T28" fmla="*/ 120 w 283"/>
              <a:gd name="T29" fmla="*/ 87 h 114"/>
              <a:gd name="T30" fmla="*/ 117 w 283"/>
              <a:gd name="T31" fmla="*/ 56 h 114"/>
              <a:gd name="T32" fmla="*/ 86 w 283"/>
              <a:gd name="T33" fmla="*/ 2 h 114"/>
              <a:gd name="T34" fmla="*/ 145 w 283"/>
              <a:gd name="T35" fmla="*/ 52 h 114"/>
              <a:gd name="T36" fmla="*/ 142 w 283"/>
              <a:gd name="T37" fmla="*/ 87 h 114"/>
              <a:gd name="T38" fmla="*/ 93 w 283"/>
              <a:gd name="T39" fmla="*/ 79 h 114"/>
              <a:gd name="T40" fmla="*/ 89 w 283"/>
              <a:gd name="T41" fmla="*/ 79 h 114"/>
              <a:gd name="T42" fmla="*/ 87 w 283"/>
              <a:gd name="T43" fmla="*/ 69 h 114"/>
              <a:gd name="T44" fmla="*/ 95 w 283"/>
              <a:gd name="T45" fmla="*/ 62 h 114"/>
              <a:gd name="T46" fmla="*/ 93 w 283"/>
              <a:gd name="T47" fmla="*/ 79 h 114"/>
              <a:gd name="T48" fmla="*/ 67 w 283"/>
              <a:gd name="T49" fmla="*/ 86 h 114"/>
              <a:gd name="T50" fmla="*/ 37 w 283"/>
              <a:gd name="T51" fmla="*/ 82 h 114"/>
              <a:gd name="T52" fmla="*/ 25 w 283"/>
              <a:gd name="T53" fmla="*/ 77 h 114"/>
              <a:gd name="T54" fmla="*/ 18 w 283"/>
              <a:gd name="T55" fmla="*/ 2 h 114"/>
              <a:gd name="T56" fmla="*/ 76 w 283"/>
              <a:gd name="T57" fmla="*/ 55 h 114"/>
              <a:gd name="T58" fmla="*/ 22 w 283"/>
              <a:gd name="T59" fmla="*/ 87 h 114"/>
              <a:gd name="T60" fmla="*/ 220 w 283"/>
              <a:gd name="T61" fmla="*/ 0 h 114"/>
              <a:gd name="T62" fmla="*/ 215 w 283"/>
              <a:gd name="T63" fmla="*/ 0 h 114"/>
              <a:gd name="T64" fmla="*/ 147 w 283"/>
              <a:gd name="T65" fmla="*/ 52 h 114"/>
              <a:gd name="T66" fmla="*/ 84 w 283"/>
              <a:gd name="T67" fmla="*/ 52 h 114"/>
              <a:gd name="T68" fmla="*/ 16 w 283"/>
              <a:gd name="T69" fmla="*/ 0 h 114"/>
              <a:gd name="T70" fmla="*/ 14 w 283"/>
              <a:gd name="T71" fmla="*/ 113 h 114"/>
              <a:gd name="T72" fmla="*/ 35 w 283"/>
              <a:gd name="T73" fmla="*/ 113 h 114"/>
              <a:gd name="T74" fmla="*/ 66 w 283"/>
              <a:gd name="T75" fmla="*/ 89 h 114"/>
              <a:gd name="T76" fmla="*/ 81 w 283"/>
              <a:gd name="T77" fmla="*/ 89 h 114"/>
              <a:gd name="T78" fmla="*/ 90 w 283"/>
              <a:gd name="T79" fmla="*/ 89 h 114"/>
              <a:gd name="T80" fmla="*/ 112 w 283"/>
              <a:gd name="T81" fmla="*/ 113 h 114"/>
              <a:gd name="T82" fmla="*/ 142 w 283"/>
              <a:gd name="T83" fmla="*/ 89 h 114"/>
              <a:gd name="T84" fmla="*/ 170 w 283"/>
              <a:gd name="T85" fmla="*/ 89 h 114"/>
              <a:gd name="T86" fmla="*/ 190 w 283"/>
              <a:gd name="T87" fmla="*/ 113 h 114"/>
              <a:gd name="T88" fmla="*/ 210 w 283"/>
              <a:gd name="T89" fmla="*/ 108 h 114"/>
              <a:gd name="T90" fmla="*/ 266 w 283"/>
              <a:gd name="T91" fmla="*/ 89 h 114"/>
              <a:gd name="T92" fmla="*/ 220 w 283"/>
              <a:gd name="T9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83" h="114">
                <a:moveTo>
                  <a:pt x="281" y="87"/>
                </a:moveTo>
                <a:cubicBezTo>
                  <a:pt x="266" y="87"/>
                  <a:pt x="266" y="87"/>
                  <a:pt x="266" y="87"/>
                </a:cubicBezTo>
                <a:cubicBezTo>
                  <a:pt x="269" y="77"/>
                  <a:pt x="269" y="77"/>
                  <a:pt x="269" y="77"/>
                </a:cubicBezTo>
                <a:cubicBezTo>
                  <a:pt x="239" y="77"/>
                  <a:pt x="239" y="77"/>
                  <a:pt x="239" y="77"/>
                </a:cubicBezTo>
                <a:cubicBezTo>
                  <a:pt x="237" y="87"/>
                  <a:pt x="237" y="87"/>
                  <a:pt x="237" y="87"/>
                </a:cubicBezTo>
                <a:cubicBezTo>
                  <a:pt x="222" y="87"/>
                  <a:pt x="222" y="87"/>
                  <a:pt x="222" y="87"/>
                </a:cubicBezTo>
                <a:cubicBezTo>
                  <a:pt x="222" y="85"/>
                  <a:pt x="222" y="85"/>
                  <a:pt x="222" y="85"/>
                </a:cubicBezTo>
                <a:cubicBezTo>
                  <a:pt x="223" y="84"/>
                  <a:pt x="223" y="83"/>
                  <a:pt x="223" y="81"/>
                </a:cubicBezTo>
                <a:cubicBezTo>
                  <a:pt x="226" y="71"/>
                  <a:pt x="233" y="60"/>
                  <a:pt x="244" y="60"/>
                </a:cubicBezTo>
                <a:cubicBezTo>
                  <a:pt x="249" y="60"/>
                  <a:pt x="254" y="62"/>
                  <a:pt x="253" y="69"/>
                </a:cubicBezTo>
                <a:cubicBezTo>
                  <a:pt x="271" y="69"/>
                  <a:pt x="271" y="69"/>
                  <a:pt x="271" y="69"/>
                </a:cubicBezTo>
                <a:cubicBezTo>
                  <a:pt x="272" y="66"/>
                  <a:pt x="273" y="61"/>
                  <a:pt x="269" y="56"/>
                </a:cubicBezTo>
                <a:cubicBezTo>
                  <a:pt x="266" y="51"/>
                  <a:pt x="258" y="48"/>
                  <a:pt x="248" y="48"/>
                </a:cubicBezTo>
                <a:cubicBezTo>
                  <a:pt x="241" y="48"/>
                  <a:pt x="231" y="50"/>
                  <a:pt x="222" y="55"/>
                </a:cubicBezTo>
                <a:cubicBezTo>
                  <a:pt x="222" y="2"/>
                  <a:pt x="222" y="2"/>
                  <a:pt x="222" y="2"/>
                </a:cubicBezTo>
                <a:cubicBezTo>
                  <a:pt x="281" y="2"/>
                  <a:pt x="281" y="2"/>
                  <a:pt x="281" y="2"/>
                </a:cubicBezTo>
                <a:cubicBezTo>
                  <a:pt x="281" y="87"/>
                  <a:pt x="281" y="87"/>
                  <a:pt x="281" y="87"/>
                </a:cubicBezTo>
                <a:cubicBezTo>
                  <a:pt x="281" y="87"/>
                  <a:pt x="281" y="87"/>
                  <a:pt x="281" y="87"/>
                </a:cubicBezTo>
                <a:close/>
                <a:moveTo>
                  <a:pt x="246" y="101"/>
                </a:moveTo>
                <a:cubicBezTo>
                  <a:pt x="243" y="102"/>
                  <a:pt x="240" y="102"/>
                  <a:pt x="237" y="102"/>
                </a:cubicBezTo>
                <a:cubicBezTo>
                  <a:pt x="228" y="102"/>
                  <a:pt x="222" y="98"/>
                  <a:pt x="222" y="89"/>
                </a:cubicBezTo>
                <a:cubicBezTo>
                  <a:pt x="249" y="89"/>
                  <a:pt x="249" y="89"/>
                  <a:pt x="249" y="89"/>
                </a:cubicBezTo>
                <a:cubicBezTo>
                  <a:pt x="246" y="101"/>
                  <a:pt x="246" y="101"/>
                  <a:pt x="246" y="101"/>
                </a:cubicBezTo>
                <a:cubicBezTo>
                  <a:pt x="246" y="101"/>
                  <a:pt x="246" y="101"/>
                  <a:pt x="246" y="101"/>
                </a:cubicBezTo>
                <a:close/>
                <a:moveTo>
                  <a:pt x="213" y="53"/>
                </a:moveTo>
                <a:cubicBezTo>
                  <a:pt x="213" y="65"/>
                  <a:pt x="213" y="65"/>
                  <a:pt x="213" y="65"/>
                </a:cubicBezTo>
                <a:cubicBezTo>
                  <a:pt x="209" y="71"/>
                  <a:pt x="206" y="77"/>
                  <a:pt x="205" y="82"/>
                </a:cubicBezTo>
                <a:cubicBezTo>
                  <a:pt x="204" y="83"/>
                  <a:pt x="204" y="85"/>
                  <a:pt x="204" y="87"/>
                </a:cubicBezTo>
                <a:cubicBezTo>
                  <a:pt x="195" y="87"/>
                  <a:pt x="195" y="87"/>
                  <a:pt x="195" y="87"/>
                </a:cubicBezTo>
                <a:cubicBezTo>
                  <a:pt x="203" y="52"/>
                  <a:pt x="203" y="52"/>
                  <a:pt x="203" y="52"/>
                </a:cubicBezTo>
                <a:cubicBezTo>
                  <a:pt x="178" y="52"/>
                  <a:pt x="178" y="52"/>
                  <a:pt x="178" y="52"/>
                </a:cubicBezTo>
                <a:cubicBezTo>
                  <a:pt x="156" y="87"/>
                  <a:pt x="156" y="87"/>
                  <a:pt x="156" y="87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54" y="2"/>
                  <a:pt x="154" y="2"/>
                  <a:pt x="154" y="2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53"/>
                  <a:pt x="213" y="53"/>
                  <a:pt x="213" y="53"/>
                </a:cubicBezTo>
                <a:cubicBezTo>
                  <a:pt x="213" y="53"/>
                  <a:pt x="213" y="53"/>
                  <a:pt x="213" y="53"/>
                </a:cubicBezTo>
                <a:close/>
                <a:moveTo>
                  <a:pt x="180" y="87"/>
                </a:moveTo>
                <a:cubicBezTo>
                  <a:pt x="171" y="87"/>
                  <a:pt x="171" y="87"/>
                  <a:pt x="171" y="87"/>
                </a:cubicBezTo>
                <a:cubicBezTo>
                  <a:pt x="185" y="66"/>
                  <a:pt x="185" y="66"/>
                  <a:pt x="185" y="66"/>
                </a:cubicBezTo>
                <a:cubicBezTo>
                  <a:pt x="180" y="87"/>
                  <a:pt x="180" y="87"/>
                  <a:pt x="180" y="87"/>
                </a:cubicBezTo>
                <a:cubicBezTo>
                  <a:pt x="180" y="87"/>
                  <a:pt x="180" y="87"/>
                  <a:pt x="180" y="87"/>
                </a:cubicBezTo>
                <a:close/>
                <a:moveTo>
                  <a:pt x="145" y="52"/>
                </a:moveTo>
                <a:cubicBezTo>
                  <a:pt x="130" y="52"/>
                  <a:pt x="130" y="52"/>
                  <a:pt x="130" y="52"/>
                </a:cubicBezTo>
                <a:cubicBezTo>
                  <a:pt x="120" y="87"/>
                  <a:pt x="120" y="87"/>
                  <a:pt x="120" y="87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12" y="84"/>
                  <a:pt x="117" y="78"/>
                  <a:pt x="119" y="70"/>
                </a:cubicBezTo>
                <a:cubicBezTo>
                  <a:pt x="120" y="64"/>
                  <a:pt x="119" y="59"/>
                  <a:pt x="117" y="56"/>
                </a:cubicBezTo>
                <a:cubicBezTo>
                  <a:pt x="113" y="51"/>
                  <a:pt x="105" y="52"/>
                  <a:pt x="98" y="52"/>
                </a:cubicBezTo>
                <a:cubicBezTo>
                  <a:pt x="97" y="52"/>
                  <a:pt x="86" y="52"/>
                  <a:pt x="86" y="52"/>
                </a:cubicBezTo>
                <a:cubicBezTo>
                  <a:pt x="86" y="2"/>
                  <a:pt x="86" y="2"/>
                  <a:pt x="86" y="2"/>
                </a:cubicBezTo>
                <a:cubicBezTo>
                  <a:pt x="145" y="2"/>
                  <a:pt x="145" y="2"/>
                  <a:pt x="145" y="2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45" y="52"/>
                  <a:pt x="145" y="52"/>
                  <a:pt x="145" y="52"/>
                </a:cubicBezTo>
                <a:close/>
                <a:moveTo>
                  <a:pt x="135" y="87"/>
                </a:moveTo>
                <a:cubicBezTo>
                  <a:pt x="141" y="65"/>
                  <a:pt x="141" y="65"/>
                  <a:pt x="141" y="65"/>
                </a:cubicBezTo>
                <a:cubicBezTo>
                  <a:pt x="142" y="87"/>
                  <a:pt x="142" y="87"/>
                  <a:pt x="142" y="87"/>
                </a:cubicBezTo>
                <a:cubicBezTo>
                  <a:pt x="135" y="87"/>
                  <a:pt x="135" y="87"/>
                  <a:pt x="135" y="87"/>
                </a:cubicBezTo>
                <a:cubicBezTo>
                  <a:pt x="135" y="87"/>
                  <a:pt x="135" y="87"/>
                  <a:pt x="135" y="87"/>
                </a:cubicBezTo>
                <a:close/>
                <a:moveTo>
                  <a:pt x="93" y="79"/>
                </a:moveTo>
                <a:cubicBezTo>
                  <a:pt x="93" y="79"/>
                  <a:pt x="93" y="79"/>
                  <a:pt x="93" y="79"/>
                </a:cubicBezTo>
                <a:cubicBezTo>
                  <a:pt x="92" y="79"/>
                  <a:pt x="91" y="79"/>
                  <a:pt x="91" y="79"/>
                </a:cubicBezTo>
                <a:cubicBezTo>
                  <a:pt x="90" y="79"/>
                  <a:pt x="89" y="79"/>
                  <a:pt x="89" y="79"/>
                </a:cubicBezTo>
                <a:cubicBezTo>
                  <a:pt x="85" y="79"/>
                  <a:pt x="85" y="79"/>
                  <a:pt x="85" y="79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69"/>
                  <a:pt x="87" y="69"/>
                  <a:pt x="87" y="69"/>
                </a:cubicBezTo>
                <a:cubicBezTo>
                  <a:pt x="89" y="62"/>
                  <a:pt x="89" y="62"/>
                  <a:pt x="89" y="62"/>
                </a:cubicBezTo>
                <a:cubicBezTo>
                  <a:pt x="90" y="62"/>
                  <a:pt x="91" y="62"/>
                  <a:pt x="92" y="62"/>
                </a:cubicBezTo>
                <a:cubicBezTo>
                  <a:pt x="95" y="62"/>
                  <a:pt x="95" y="62"/>
                  <a:pt x="95" y="62"/>
                </a:cubicBezTo>
                <a:cubicBezTo>
                  <a:pt x="100" y="62"/>
                  <a:pt x="103" y="62"/>
                  <a:pt x="104" y="63"/>
                </a:cubicBezTo>
                <a:cubicBezTo>
                  <a:pt x="105" y="65"/>
                  <a:pt x="105" y="67"/>
                  <a:pt x="104" y="70"/>
                </a:cubicBezTo>
                <a:cubicBezTo>
                  <a:pt x="102" y="75"/>
                  <a:pt x="100" y="78"/>
                  <a:pt x="93" y="79"/>
                </a:cubicBezTo>
                <a:moveTo>
                  <a:pt x="76" y="55"/>
                </a:moveTo>
                <a:cubicBezTo>
                  <a:pt x="75" y="58"/>
                  <a:pt x="75" y="58"/>
                  <a:pt x="75" y="58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7"/>
                  <a:pt x="67" y="87"/>
                  <a:pt x="67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37" y="82"/>
                  <a:pt x="37" y="82"/>
                  <a:pt x="37" y="82"/>
                </a:cubicBezTo>
                <a:cubicBezTo>
                  <a:pt x="67" y="52"/>
                  <a:pt x="67" y="52"/>
                  <a:pt x="67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25" y="77"/>
                  <a:pt x="25" y="77"/>
                  <a:pt x="25" y="77"/>
                </a:cubicBezTo>
                <a:cubicBezTo>
                  <a:pt x="32" y="52"/>
                  <a:pt x="32" y="52"/>
                  <a:pt x="32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18" y="2"/>
                  <a:pt x="18" y="2"/>
                  <a:pt x="18" y="2"/>
                </a:cubicBezTo>
                <a:cubicBezTo>
                  <a:pt x="76" y="2"/>
                  <a:pt x="76" y="2"/>
                  <a:pt x="76" y="2"/>
                </a:cubicBezTo>
                <a:cubicBezTo>
                  <a:pt x="76" y="55"/>
                  <a:pt x="76" y="55"/>
                  <a:pt x="76" y="55"/>
                </a:cubicBezTo>
                <a:cubicBezTo>
                  <a:pt x="76" y="55"/>
                  <a:pt x="76" y="55"/>
                  <a:pt x="76" y="55"/>
                </a:cubicBezTo>
                <a:close/>
                <a:moveTo>
                  <a:pt x="22" y="87"/>
                </a:move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lose/>
                <a:moveTo>
                  <a:pt x="220" y="0"/>
                </a:moveTo>
                <a:cubicBezTo>
                  <a:pt x="220" y="57"/>
                  <a:pt x="220" y="57"/>
                  <a:pt x="220" y="57"/>
                </a:cubicBezTo>
                <a:cubicBezTo>
                  <a:pt x="218" y="59"/>
                  <a:pt x="216" y="60"/>
                  <a:pt x="215" y="62"/>
                </a:cubicBezTo>
                <a:cubicBezTo>
                  <a:pt x="215" y="0"/>
                  <a:pt x="215" y="0"/>
                  <a:pt x="215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2"/>
                  <a:pt x="152" y="52"/>
                  <a:pt x="152" y="52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47" y="0"/>
                  <a:pt x="147" y="0"/>
                  <a:pt x="147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52"/>
                  <a:pt x="84" y="52"/>
                  <a:pt x="84" y="52"/>
                </a:cubicBezTo>
                <a:cubicBezTo>
                  <a:pt x="79" y="52"/>
                  <a:pt x="79" y="52"/>
                  <a:pt x="79" y="52"/>
                </a:cubicBezTo>
                <a:cubicBezTo>
                  <a:pt x="79" y="0"/>
                  <a:pt x="79" y="0"/>
                  <a:pt x="7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59"/>
                  <a:pt x="16" y="59"/>
                  <a:pt x="16" y="59"/>
                </a:cubicBezTo>
                <a:cubicBezTo>
                  <a:pt x="0" y="113"/>
                  <a:pt x="0" y="113"/>
                  <a:pt x="0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21" y="89"/>
                  <a:pt x="21" y="89"/>
                  <a:pt x="21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35" y="113"/>
                  <a:pt x="35" y="113"/>
                  <a:pt x="35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40" y="89"/>
                  <a:pt x="40" y="89"/>
                  <a:pt x="40" y="89"/>
                </a:cubicBezTo>
                <a:cubicBezTo>
                  <a:pt x="66" y="89"/>
                  <a:pt x="66" y="89"/>
                  <a:pt x="66" y="8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81" y="89"/>
                  <a:pt x="81" y="89"/>
                  <a:pt x="81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119" y="89"/>
                  <a:pt x="119" y="89"/>
                  <a:pt x="119" y="89"/>
                </a:cubicBezTo>
                <a:cubicBezTo>
                  <a:pt x="112" y="113"/>
                  <a:pt x="112" y="113"/>
                  <a:pt x="112" y="113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35" y="89"/>
                  <a:pt x="135" y="89"/>
                  <a:pt x="135" y="89"/>
                </a:cubicBezTo>
                <a:cubicBezTo>
                  <a:pt x="142" y="89"/>
                  <a:pt x="142" y="89"/>
                  <a:pt x="142" y="89"/>
                </a:cubicBezTo>
                <a:cubicBezTo>
                  <a:pt x="142" y="113"/>
                  <a:pt x="142" y="113"/>
                  <a:pt x="142" y="113"/>
                </a:cubicBezTo>
                <a:cubicBezTo>
                  <a:pt x="155" y="113"/>
                  <a:pt x="155" y="113"/>
                  <a:pt x="155" y="113"/>
                </a:cubicBezTo>
                <a:cubicBezTo>
                  <a:pt x="170" y="89"/>
                  <a:pt x="170" y="89"/>
                  <a:pt x="170" y="89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75" y="113"/>
                  <a:pt x="175" y="113"/>
                  <a:pt x="175" y="113"/>
                </a:cubicBezTo>
                <a:cubicBezTo>
                  <a:pt x="190" y="113"/>
                  <a:pt x="190" y="113"/>
                  <a:pt x="190" y="113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03" y="96"/>
                  <a:pt x="205" y="103"/>
                  <a:pt x="210" y="108"/>
                </a:cubicBezTo>
                <a:cubicBezTo>
                  <a:pt x="216" y="113"/>
                  <a:pt x="225" y="114"/>
                  <a:pt x="232" y="114"/>
                </a:cubicBezTo>
                <a:cubicBezTo>
                  <a:pt x="241" y="114"/>
                  <a:pt x="251" y="113"/>
                  <a:pt x="260" y="111"/>
                </a:cubicBezTo>
                <a:cubicBezTo>
                  <a:pt x="266" y="89"/>
                  <a:pt x="266" y="89"/>
                  <a:pt x="266" y="89"/>
                </a:cubicBezTo>
                <a:cubicBezTo>
                  <a:pt x="283" y="89"/>
                  <a:pt x="283" y="89"/>
                  <a:pt x="283" y="89"/>
                </a:cubicBezTo>
                <a:cubicBezTo>
                  <a:pt x="283" y="0"/>
                  <a:pt x="283" y="0"/>
                  <a:pt x="283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0" y="0"/>
                  <a:pt x="220" y="0"/>
                  <a:pt x="2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008000" y="5036400"/>
            <a:ext cx="6734769" cy="216000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0824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Left vertical dark image">
    <p:bg>
      <p:bgPr>
        <a:solidFill>
          <a:srgbClr val="0091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91938" y="1339200"/>
            <a:ext cx="6705600" cy="3510000"/>
          </a:xfrm>
        </p:spPr>
        <p:txBody>
          <a:bodyPr anchor="t" anchorCtr="0"/>
          <a:lstStyle>
            <a:lvl1pPr algn="l">
              <a:defRPr sz="11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Title slide – left vertical image</a:t>
            </a:r>
            <a:endParaRPr lang="en-US" dirty="0"/>
          </a:p>
        </p:txBody>
      </p:sp>
      <p:sp>
        <p:nvSpPr>
          <p:cNvPr id="5" name="Freeform 19"/>
          <p:cNvSpPr>
            <a:spLocks noEditPoints="1"/>
          </p:cNvSpPr>
          <p:nvPr userDrawn="1"/>
        </p:nvSpPr>
        <p:spPr bwMode="auto">
          <a:xfrm>
            <a:off x="4930338" y="784800"/>
            <a:ext cx="1036800" cy="316800"/>
          </a:xfrm>
          <a:custGeom>
            <a:avLst/>
            <a:gdLst>
              <a:gd name="T0" fmla="*/ 269 w 283"/>
              <a:gd name="T1" fmla="*/ 77 h 114"/>
              <a:gd name="T2" fmla="*/ 222 w 283"/>
              <a:gd name="T3" fmla="*/ 87 h 114"/>
              <a:gd name="T4" fmla="*/ 244 w 283"/>
              <a:gd name="T5" fmla="*/ 60 h 114"/>
              <a:gd name="T6" fmla="*/ 269 w 283"/>
              <a:gd name="T7" fmla="*/ 56 h 114"/>
              <a:gd name="T8" fmla="*/ 222 w 283"/>
              <a:gd name="T9" fmla="*/ 2 h 114"/>
              <a:gd name="T10" fmla="*/ 281 w 283"/>
              <a:gd name="T11" fmla="*/ 87 h 114"/>
              <a:gd name="T12" fmla="*/ 222 w 283"/>
              <a:gd name="T13" fmla="*/ 89 h 114"/>
              <a:gd name="T14" fmla="*/ 246 w 283"/>
              <a:gd name="T15" fmla="*/ 101 h 114"/>
              <a:gd name="T16" fmla="*/ 205 w 283"/>
              <a:gd name="T17" fmla="*/ 82 h 114"/>
              <a:gd name="T18" fmla="*/ 203 w 283"/>
              <a:gd name="T19" fmla="*/ 52 h 114"/>
              <a:gd name="T20" fmla="*/ 154 w 283"/>
              <a:gd name="T21" fmla="*/ 87 h 114"/>
              <a:gd name="T22" fmla="*/ 213 w 283"/>
              <a:gd name="T23" fmla="*/ 53 h 114"/>
              <a:gd name="T24" fmla="*/ 171 w 283"/>
              <a:gd name="T25" fmla="*/ 87 h 114"/>
              <a:gd name="T26" fmla="*/ 180 w 283"/>
              <a:gd name="T27" fmla="*/ 87 h 114"/>
              <a:gd name="T28" fmla="*/ 120 w 283"/>
              <a:gd name="T29" fmla="*/ 87 h 114"/>
              <a:gd name="T30" fmla="*/ 117 w 283"/>
              <a:gd name="T31" fmla="*/ 56 h 114"/>
              <a:gd name="T32" fmla="*/ 86 w 283"/>
              <a:gd name="T33" fmla="*/ 2 h 114"/>
              <a:gd name="T34" fmla="*/ 145 w 283"/>
              <a:gd name="T35" fmla="*/ 52 h 114"/>
              <a:gd name="T36" fmla="*/ 142 w 283"/>
              <a:gd name="T37" fmla="*/ 87 h 114"/>
              <a:gd name="T38" fmla="*/ 93 w 283"/>
              <a:gd name="T39" fmla="*/ 79 h 114"/>
              <a:gd name="T40" fmla="*/ 89 w 283"/>
              <a:gd name="T41" fmla="*/ 79 h 114"/>
              <a:gd name="T42" fmla="*/ 87 w 283"/>
              <a:gd name="T43" fmla="*/ 69 h 114"/>
              <a:gd name="T44" fmla="*/ 95 w 283"/>
              <a:gd name="T45" fmla="*/ 62 h 114"/>
              <a:gd name="T46" fmla="*/ 93 w 283"/>
              <a:gd name="T47" fmla="*/ 79 h 114"/>
              <a:gd name="T48" fmla="*/ 67 w 283"/>
              <a:gd name="T49" fmla="*/ 86 h 114"/>
              <a:gd name="T50" fmla="*/ 37 w 283"/>
              <a:gd name="T51" fmla="*/ 82 h 114"/>
              <a:gd name="T52" fmla="*/ 25 w 283"/>
              <a:gd name="T53" fmla="*/ 77 h 114"/>
              <a:gd name="T54" fmla="*/ 18 w 283"/>
              <a:gd name="T55" fmla="*/ 2 h 114"/>
              <a:gd name="T56" fmla="*/ 76 w 283"/>
              <a:gd name="T57" fmla="*/ 55 h 114"/>
              <a:gd name="T58" fmla="*/ 22 w 283"/>
              <a:gd name="T59" fmla="*/ 87 h 114"/>
              <a:gd name="T60" fmla="*/ 220 w 283"/>
              <a:gd name="T61" fmla="*/ 0 h 114"/>
              <a:gd name="T62" fmla="*/ 215 w 283"/>
              <a:gd name="T63" fmla="*/ 0 h 114"/>
              <a:gd name="T64" fmla="*/ 147 w 283"/>
              <a:gd name="T65" fmla="*/ 52 h 114"/>
              <a:gd name="T66" fmla="*/ 84 w 283"/>
              <a:gd name="T67" fmla="*/ 52 h 114"/>
              <a:gd name="T68" fmla="*/ 16 w 283"/>
              <a:gd name="T69" fmla="*/ 0 h 114"/>
              <a:gd name="T70" fmla="*/ 14 w 283"/>
              <a:gd name="T71" fmla="*/ 113 h 114"/>
              <a:gd name="T72" fmla="*/ 35 w 283"/>
              <a:gd name="T73" fmla="*/ 113 h 114"/>
              <a:gd name="T74" fmla="*/ 66 w 283"/>
              <a:gd name="T75" fmla="*/ 89 h 114"/>
              <a:gd name="T76" fmla="*/ 81 w 283"/>
              <a:gd name="T77" fmla="*/ 89 h 114"/>
              <a:gd name="T78" fmla="*/ 90 w 283"/>
              <a:gd name="T79" fmla="*/ 89 h 114"/>
              <a:gd name="T80" fmla="*/ 112 w 283"/>
              <a:gd name="T81" fmla="*/ 113 h 114"/>
              <a:gd name="T82" fmla="*/ 142 w 283"/>
              <a:gd name="T83" fmla="*/ 89 h 114"/>
              <a:gd name="T84" fmla="*/ 170 w 283"/>
              <a:gd name="T85" fmla="*/ 89 h 114"/>
              <a:gd name="T86" fmla="*/ 190 w 283"/>
              <a:gd name="T87" fmla="*/ 113 h 114"/>
              <a:gd name="T88" fmla="*/ 210 w 283"/>
              <a:gd name="T89" fmla="*/ 108 h 114"/>
              <a:gd name="T90" fmla="*/ 266 w 283"/>
              <a:gd name="T91" fmla="*/ 89 h 114"/>
              <a:gd name="T92" fmla="*/ 220 w 283"/>
              <a:gd name="T9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83" h="114">
                <a:moveTo>
                  <a:pt x="281" y="87"/>
                </a:moveTo>
                <a:cubicBezTo>
                  <a:pt x="266" y="87"/>
                  <a:pt x="266" y="87"/>
                  <a:pt x="266" y="87"/>
                </a:cubicBezTo>
                <a:cubicBezTo>
                  <a:pt x="269" y="77"/>
                  <a:pt x="269" y="77"/>
                  <a:pt x="269" y="77"/>
                </a:cubicBezTo>
                <a:cubicBezTo>
                  <a:pt x="239" y="77"/>
                  <a:pt x="239" y="77"/>
                  <a:pt x="239" y="77"/>
                </a:cubicBezTo>
                <a:cubicBezTo>
                  <a:pt x="237" y="87"/>
                  <a:pt x="237" y="87"/>
                  <a:pt x="237" y="87"/>
                </a:cubicBezTo>
                <a:cubicBezTo>
                  <a:pt x="222" y="87"/>
                  <a:pt x="222" y="87"/>
                  <a:pt x="222" y="87"/>
                </a:cubicBezTo>
                <a:cubicBezTo>
                  <a:pt x="222" y="85"/>
                  <a:pt x="222" y="85"/>
                  <a:pt x="222" y="85"/>
                </a:cubicBezTo>
                <a:cubicBezTo>
                  <a:pt x="223" y="84"/>
                  <a:pt x="223" y="83"/>
                  <a:pt x="223" y="81"/>
                </a:cubicBezTo>
                <a:cubicBezTo>
                  <a:pt x="226" y="71"/>
                  <a:pt x="233" y="60"/>
                  <a:pt x="244" y="60"/>
                </a:cubicBezTo>
                <a:cubicBezTo>
                  <a:pt x="249" y="60"/>
                  <a:pt x="254" y="62"/>
                  <a:pt x="253" y="69"/>
                </a:cubicBezTo>
                <a:cubicBezTo>
                  <a:pt x="271" y="69"/>
                  <a:pt x="271" y="69"/>
                  <a:pt x="271" y="69"/>
                </a:cubicBezTo>
                <a:cubicBezTo>
                  <a:pt x="272" y="66"/>
                  <a:pt x="273" y="61"/>
                  <a:pt x="269" y="56"/>
                </a:cubicBezTo>
                <a:cubicBezTo>
                  <a:pt x="266" y="51"/>
                  <a:pt x="258" y="48"/>
                  <a:pt x="248" y="48"/>
                </a:cubicBezTo>
                <a:cubicBezTo>
                  <a:pt x="241" y="48"/>
                  <a:pt x="231" y="50"/>
                  <a:pt x="222" y="55"/>
                </a:cubicBezTo>
                <a:cubicBezTo>
                  <a:pt x="222" y="2"/>
                  <a:pt x="222" y="2"/>
                  <a:pt x="222" y="2"/>
                </a:cubicBezTo>
                <a:cubicBezTo>
                  <a:pt x="281" y="2"/>
                  <a:pt x="281" y="2"/>
                  <a:pt x="281" y="2"/>
                </a:cubicBezTo>
                <a:cubicBezTo>
                  <a:pt x="281" y="87"/>
                  <a:pt x="281" y="87"/>
                  <a:pt x="281" y="87"/>
                </a:cubicBezTo>
                <a:cubicBezTo>
                  <a:pt x="281" y="87"/>
                  <a:pt x="281" y="87"/>
                  <a:pt x="281" y="87"/>
                </a:cubicBezTo>
                <a:close/>
                <a:moveTo>
                  <a:pt x="246" y="101"/>
                </a:moveTo>
                <a:cubicBezTo>
                  <a:pt x="243" y="102"/>
                  <a:pt x="240" y="102"/>
                  <a:pt x="237" y="102"/>
                </a:cubicBezTo>
                <a:cubicBezTo>
                  <a:pt x="228" y="102"/>
                  <a:pt x="222" y="98"/>
                  <a:pt x="222" y="89"/>
                </a:cubicBezTo>
                <a:cubicBezTo>
                  <a:pt x="249" y="89"/>
                  <a:pt x="249" y="89"/>
                  <a:pt x="249" y="89"/>
                </a:cubicBezTo>
                <a:cubicBezTo>
                  <a:pt x="246" y="101"/>
                  <a:pt x="246" y="101"/>
                  <a:pt x="246" y="101"/>
                </a:cubicBezTo>
                <a:cubicBezTo>
                  <a:pt x="246" y="101"/>
                  <a:pt x="246" y="101"/>
                  <a:pt x="246" y="101"/>
                </a:cubicBezTo>
                <a:close/>
                <a:moveTo>
                  <a:pt x="213" y="53"/>
                </a:moveTo>
                <a:cubicBezTo>
                  <a:pt x="213" y="65"/>
                  <a:pt x="213" y="65"/>
                  <a:pt x="213" y="65"/>
                </a:cubicBezTo>
                <a:cubicBezTo>
                  <a:pt x="209" y="71"/>
                  <a:pt x="206" y="77"/>
                  <a:pt x="205" y="82"/>
                </a:cubicBezTo>
                <a:cubicBezTo>
                  <a:pt x="204" y="83"/>
                  <a:pt x="204" y="85"/>
                  <a:pt x="204" y="87"/>
                </a:cubicBezTo>
                <a:cubicBezTo>
                  <a:pt x="195" y="87"/>
                  <a:pt x="195" y="87"/>
                  <a:pt x="195" y="87"/>
                </a:cubicBezTo>
                <a:cubicBezTo>
                  <a:pt x="203" y="52"/>
                  <a:pt x="203" y="52"/>
                  <a:pt x="203" y="52"/>
                </a:cubicBezTo>
                <a:cubicBezTo>
                  <a:pt x="178" y="52"/>
                  <a:pt x="178" y="52"/>
                  <a:pt x="178" y="52"/>
                </a:cubicBezTo>
                <a:cubicBezTo>
                  <a:pt x="156" y="87"/>
                  <a:pt x="156" y="87"/>
                  <a:pt x="156" y="87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54" y="2"/>
                  <a:pt x="154" y="2"/>
                  <a:pt x="154" y="2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53"/>
                  <a:pt x="213" y="53"/>
                  <a:pt x="213" y="53"/>
                </a:cubicBezTo>
                <a:cubicBezTo>
                  <a:pt x="213" y="53"/>
                  <a:pt x="213" y="53"/>
                  <a:pt x="213" y="53"/>
                </a:cubicBezTo>
                <a:close/>
                <a:moveTo>
                  <a:pt x="180" y="87"/>
                </a:moveTo>
                <a:cubicBezTo>
                  <a:pt x="171" y="87"/>
                  <a:pt x="171" y="87"/>
                  <a:pt x="171" y="87"/>
                </a:cubicBezTo>
                <a:cubicBezTo>
                  <a:pt x="185" y="66"/>
                  <a:pt x="185" y="66"/>
                  <a:pt x="185" y="66"/>
                </a:cubicBezTo>
                <a:cubicBezTo>
                  <a:pt x="180" y="87"/>
                  <a:pt x="180" y="87"/>
                  <a:pt x="180" y="87"/>
                </a:cubicBezTo>
                <a:cubicBezTo>
                  <a:pt x="180" y="87"/>
                  <a:pt x="180" y="87"/>
                  <a:pt x="180" y="87"/>
                </a:cubicBezTo>
                <a:close/>
                <a:moveTo>
                  <a:pt x="145" y="52"/>
                </a:moveTo>
                <a:cubicBezTo>
                  <a:pt x="130" y="52"/>
                  <a:pt x="130" y="52"/>
                  <a:pt x="130" y="52"/>
                </a:cubicBezTo>
                <a:cubicBezTo>
                  <a:pt x="120" y="87"/>
                  <a:pt x="120" y="87"/>
                  <a:pt x="120" y="87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12" y="84"/>
                  <a:pt x="117" y="78"/>
                  <a:pt x="119" y="70"/>
                </a:cubicBezTo>
                <a:cubicBezTo>
                  <a:pt x="120" y="64"/>
                  <a:pt x="119" y="59"/>
                  <a:pt x="117" y="56"/>
                </a:cubicBezTo>
                <a:cubicBezTo>
                  <a:pt x="113" y="51"/>
                  <a:pt x="105" y="52"/>
                  <a:pt x="98" y="52"/>
                </a:cubicBezTo>
                <a:cubicBezTo>
                  <a:pt x="97" y="52"/>
                  <a:pt x="86" y="52"/>
                  <a:pt x="86" y="52"/>
                </a:cubicBezTo>
                <a:cubicBezTo>
                  <a:pt x="86" y="2"/>
                  <a:pt x="86" y="2"/>
                  <a:pt x="86" y="2"/>
                </a:cubicBezTo>
                <a:cubicBezTo>
                  <a:pt x="145" y="2"/>
                  <a:pt x="145" y="2"/>
                  <a:pt x="145" y="2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45" y="52"/>
                  <a:pt x="145" y="52"/>
                  <a:pt x="145" y="52"/>
                </a:cubicBezTo>
                <a:close/>
                <a:moveTo>
                  <a:pt x="135" y="87"/>
                </a:moveTo>
                <a:cubicBezTo>
                  <a:pt x="141" y="65"/>
                  <a:pt x="141" y="65"/>
                  <a:pt x="141" y="65"/>
                </a:cubicBezTo>
                <a:cubicBezTo>
                  <a:pt x="142" y="87"/>
                  <a:pt x="142" y="87"/>
                  <a:pt x="142" y="87"/>
                </a:cubicBezTo>
                <a:cubicBezTo>
                  <a:pt x="135" y="87"/>
                  <a:pt x="135" y="87"/>
                  <a:pt x="135" y="87"/>
                </a:cubicBezTo>
                <a:cubicBezTo>
                  <a:pt x="135" y="87"/>
                  <a:pt x="135" y="87"/>
                  <a:pt x="135" y="87"/>
                </a:cubicBezTo>
                <a:close/>
                <a:moveTo>
                  <a:pt x="93" y="79"/>
                </a:moveTo>
                <a:cubicBezTo>
                  <a:pt x="93" y="79"/>
                  <a:pt x="93" y="79"/>
                  <a:pt x="93" y="79"/>
                </a:cubicBezTo>
                <a:cubicBezTo>
                  <a:pt x="92" y="79"/>
                  <a:pt x="91" y="79"/>
                  <a:pt x="91" y="79"/>
                </a:cubicBezTo>
                <a:cubicBezTo>
                  <a:pt x="90" y="79"/>
                  <a:pt x="89" y="79"/>
                  <a:pt x="89" y="79"/>
                </a:cubicBezTo>
                <a:cubicBezTo>
                  <a:pt x="85" y="79"/>
                  <a:pt x="85" y="79"/>
                  <a:pt x="85" y="79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69"/>
                  <a:pt x="87" y="69"/>
                  <a:pt x="87" y="69"/>
                </a:cubicBezTo>
                <a:cubicBezTo>
                  <a:pt x="89" y="62"/>
                  <a:pt x="89" y="62"/>
                  <a:pt x="89" y="62"/>
                </a:cubicBezTo>
                <a:cubicBezTo>
                  <a:pt x="90" y="62"/>
                  <a:pt x="91" y="62"/>
                  <a:pt x="92" y="62"/>
                </a:cubicBezTo>
                <a:cubicBezTo>
                  <a:pt x="95" y="62"/>
                  <a:pt x="95" y="62"/>
                  <a:pt x="95" y="62"/>
                </a:cubicBezTo>
                <a:cubicBezTo>
                  <a:pt x="100" y="62"/>
                  <a:pt x="103" y="62"/>
                  <a:pt x="104" y="63"/>
                </a:cubicBezTo>
                <a:cubicBezTo>
                  <a:pt x="105" y="65"/>
                  <a:pt x="105" y="67"/>
                  <a:pt x="104" y="70"/>
                </a:cubicBezTo>
                <a:cubicBezTo>
                  <a:pt x="102" y="75"/>
                  <a:pt x="100" y="78"/>
                  <a:pt x="93" y="79"/>
                </a:cubicBezTo>
                <a:moveTo>
                  <a:pt x="76" y="55"/>
                </a:moveTo>
                <a:cubicBezTo>
                  <a:pt x="75" y="58"/>
                  <a:pt x="75" y="58"/>
                  <a:pt x="75" y="58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7"/>
                  <a:pt x="67" y="87"/>
                  <a:pt x="67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37" y="82"/>
                  <a:pt x="37" y="82"/>
                  <a:pt x="37" y="82"/>
                </a:cubicBezTo>
                <a:cubicBezTo>
                  <a:pt x="67" y="52"/>
                  <a:pt x="67" y="52"/>
                  <a:pt x="67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25" y="77"/>
                  <a:pt x="25" y="77"/>
                  <a:pt x="25" y="77"/>
                </a:cubicBezTo>
                <a:cubicBezTo>
                  <a:pt x="32" y="52"/>
                  <a:pt x="32" y="52"/>
                  <a:pt x="32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18" y="2"/>
                  <a:pt x="18" y="2"/>
                  <a:pt x="18" y="2"/>
                </a:cubicBezTo>
                <a:cubicBezTo>
                  <a:pt x="76" y="2"/>
                  <a:pt x="76" y="2"/>
                  <a:pt x="76" y="2"/>
                </a:cubicBezTo>
                <a:cubicBezTo>
                  <a:pt x="76" y="55"/>
                  <a:pt x="76" y="55"/>
                  <a:pt x="76" y="55"/>
                </a:cubicBezTo>
                <a:cubicBezTo>
                  <a:pt x="76" y="55"/>
                  <a:pt x="76" y="55"/>
                  <a:pt x="76" y="55"/>
                </a:cubicBezTo>
                <a:close/>
                <a:moveTo>
                  <a:pt x="22" y="87"/>
                </a:move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lose/>
                <a:moveTo>
                  <a:pt x="220" y="0"/>
                </a:moveTo>
                <a:cubicBezTo>
                  <a:pt x="220" y="57"/>
                  <a:pt x="220" y="57"/>
                  <a:pt x="220" y="57"/>
                </a:cubicBezTo>
                <a:cubicBezTo>
                  <a:pt x="218" y="59"/>
                  <a:pt x="216" y="60"/>
                  <a:pt x="215" y="62"/>
                </a:cubicBezTo>
                <a:cubicBezTo>
                  <a:pt x="215" y="0"/>
                  <a:pt x="215" y="0"/>
                  <a:pt x="215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2"/>
                  <a:pt x="152" y="52"/>
                  <a:pt x="152" y="52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47" y="0"/>
                  <a:pt x="147" y="0"/>
                  <a:pt x="147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52"/>
                  <a:pt x="84" y="52"/>
                  <a:pt x="84" y="52"/>
                </a:cubicBezTo>
                <a:cubicBezTo>
                  <a:pt x="79" y="52"/>
                  <a:pt x="79" y="52"/>
                  <a:pt x="79" y="52"/>
                </a:cubicBezTo>
                <a:cubicBezTo>
                  <a:pt x="79" y="0"/>
                  <a:pt x="79" y="0"/>
                  <a:pt x="7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59"/>
                  <a:pt x="16" y="59"/>
                  <a:pt x="16" y="59"/>
                </a:cubicBezTo>
                <a:cubicBezTo>
                  <a:pt x="0" y="113"/>
                  <a:pt x="0" y="113"/>
                  <a:pt x="0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21" y="89"/>
                  <a:pt x="21" y="89"/>
                  <a:pt x="21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35" y="113"/>
                  <a:pt x="35" y="113"/>
                  <a:pt x="35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40" y="89"/>
                  <a:pt x="40" y="89"/>
                  <a:pt x="40" y="89"/>
                </a:cubicBezTo>
                <a:cubicBezTo>
                  <a:pt x="66" y="89"/>
                  <a:pt x="66" y="89"/>
                  <a:pt x="66" y="8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81" y="89"/>
                  <a:pt x="81" y="89"/>
                  <a:pt x="81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119" y="89"/>
                  <a:pt x="119" y="89"/>
                  <a:pt x="119" y="89"/>
                </a:cubicBezTo>
                <a:cubicBezTo>
                  <a:pt x="112" y="113"/>
                  <a:pt x="112" y="113"/>
                  <a:pt x="112" y="113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35" y="89"/>
                  <a:pt x="135" y="89"/>
                  <a:pt x="135" y="89"/>
                </a:cubicBezTo>
                <a:cubicBezTo>
                  <a:pt x="142" y="89"/>
                  <a:pt x="142" y="89"/>
                  <a:pt x="142" y="89"/>
                </a:cubicBezTo>
                <a:cubicBezTo>
                  <a:pt x="142" y="113"/>
                  <a:pt x="142" y="113"/>
                  <a:pt x="142" y="113"/>
                </a:cubicBezTo>
                <a:cubicBezTo>
                  <a:pt x="155" y="113"/>
                  <a:pt x="155" y="113"/>
                  <a:pt x="155" y="113"/>
                </a:cubicBezTo>
                <a:cubicBezTo>
                  <a:pt x="170" y="89"/>
                  <a:pt x="170" y="89"/>
                  <a:pt x="170" y="89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75" y="113"/>
                  <a:pt x="175" y="113"/>
                  <a:pt x="175" y="113"/>
                </a:cubicBezTo>
                <a:cubicBezTo>
                  <a:pt x="190" y="113"/>
                  <a:pt x="190" y="113"/>
                  <a:pt x="190" y="113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03" y="96"/>
                  <a:pt x="205" y="103"/>
                  <a:pt x="210" y="108"/>
                </a:cubicBezTo>
                <a:cubicBezTo>
                  <a:pt x="216" y="113"/>
                  <a:pt x="225" y="114"/>
                  <a:pt x="232" y="114"/>
                </a:cubicBezTo>
                <a:cubicBezTo>
                  <a:pt x="241" y="114"/>
                  <a:pt x="251" y="113"/>
                  <a:pt x="260" y="111"/>
                </a:cubicBezTo>
                <a:cubicBezTo>
                  <a:pt x="266" y="89"/>
                  <a:pt x="266" y="89"/>
                  <a:pt x="266" y="89"/>
                </a:cubicBezTo>
                <a:cubicBezTo>
                  <a:pt x="283" y="89"/>
                  <a:pt x="283" y="89"/>
                  <a:pt x="283" y="89"/>
                </a:cubicBezTo>
                <a:cubicBezTo>
                  <a:pt x="283" y="0"/>
                  <a:pt x="283" y="0"/>
                  <a:pt x="283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0" y="0"/>
                  <a:pt x="220" y="0"/>
                  <a:pt x="2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30338" y="5036400"/>
            <a:ext cx="6667200" cy="216000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3451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Singular light image">
    <p:bg>
      <p:bgPr>
        <a:solidFill>
          <a:srgbClr val="0091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26400" y="1346400"/>
            <a:ext cx="8256000" cy="3510000"/>
          </a:xfrm>
        </p:spPr>
        <p:txBody>
          <a:bodyPr anchor="t" anchorCtr="0"/>
          <a:lstStyle>
            <a:lvl1pPr algn="l">
              <a:defRPr sz="11000">
                <a:solidFill>
                  <a:srgbClr val="00338D"/>
                </a:solidFill>
              </a:defRPr>
            </a:lvl1pPr>
          </a:lstStyle>
          <a:p>
            <a:r>
              <a:rPr lang="en-US" dirty="0"/>
              <a:t>Title slide – singular light </a:t>
            </a:r>
            <a:br>
              <a:rPr lang="en-US" dirty="0"/>
            </a:br>
            <a:r>
              <a:rPr lang="en-US" dirty="0"/>
              <a:t>image</a:t>
            </a:r>
          </a:p>
        </p:txBody>
      </p:sp>
      <p:sp>
        <p:nvSpPr>
          <p:cNvPr id="4" name="object 3"/>
          <p:cNvSpPr/>
          <p:nvPr userDrawn="1"/>
        </p:nvSpPr>
        <p:spPr>
          <a:xfrm>
            <a:off x="1" y="0"/>
            <a:ext cx="2116975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rgbClr val="00338D"/>
          </a:solidFill>
        </p:spPr>
        <p:txBody>
          <a:bodyPr wrap="square" lIns="0" tIns="0" rIns="0" bIns="0" rtlCol="0">
            <a:noAutofit/>
          </a:bodyPr>
          <a:lstStyle/>
          <a:p>
            <a:endParaRPr sz="1800" dirty="0">
              <a:latin typeface="Arial" panose="020B0604020202020204" pitchFamily="34" charset="0"/>
            </a:endParaRPr>
          </a:p>
        </p:txBody>
      </p:sp>
      <p:sp>
        <p:nvSpPr>
          <p:cNvPr id="6" name="Freeform 19"/>
          <p:cNvSpPr>
            <a:spLocks noEditPoints="1"/>
          </p:cNvSpPr>
          <p:nvPr userDrawn="1"/>
        </p:nvSpPr>
        <p:spPr bwMode="auto">
          <a:xfrm>
            <a:off x="2752133" y="784800"/>
            <a:ext cx="1036800" cy="316800"/>
          </a:xfrm>
          <a:custGeom>
            <a:avLst/>
            <a:gdLst>
              <a:gd name="T0" fmla="*/ 269 w 283"/>
              <a:gd name="T1" fmla="*/ 77 h 114"/>
              <a:gd name="T2" fmla="*/ 222 w 283"/>
              <a:gd name="T3" fmla="*/ 87 h 114"/>
              <a:gd name="T4" fmla="*/ 244 w 283"/>
              <a:gd name="T5" fmla="*/ 60 h 114"/>
              <a:gd name="T6" fmla="*/ 269 w 283"/>
              <a:gd name="T7" fmla="*/ 56 h 114"/>
              <a:gd name="T8" fmla="*/ 222 w 283"/>
              <a:gd name="T9" fmla="*/ 2 h 114"/>
              <a:gd name="T10" fmla="*/ 281 w 283"/>
              <a:gd name="T11" fmla="*/ 87 h 114"/>
              <a:gd name="T12" fmla="*/ 222 w 283"/>
              <a:gd name="T13" fmla="*/ 89 h 114"/>
              <a:gd name="T14" fmla="*/ 246 w 283"/>
              <a:gd name="T15" fmla="*/ 101 h 114"/>
              <a:gd name="T16" fmla="*/ 205 w 283"/>
              <a:gd name="T17" fmla="*/ 82 h 114"/>
              <a:gd name="T18" fmla="*/ 203 w 283"/>
              <a:gd name="T19" fmla="*/ 52 h 114"/>
              <a:gd name="T20" fmla="*/ 154 w 283"/>
              <a:gd name="T21" fmla="*/ 87 h 114"/>
              <a:gd name="T22" fmla="*/ 213 w 283"/>
              <a:gd name="T23" fmla="*/ 53 h 114"/>
              <a:gd name="T24" fmla="*/ 171 w 283"/>
              <a:gd name="T25" fmla="*/ 87 h 114"/>
              <a:gd name="T26" fmla="*/ 180 w 283"/>
              <a:gd name="T27" fmla="*/ 87 h 114"/>
              <a:gd name="T28" fmla="*/ 120 w 283"/>
              <a:gd name="T29" fmla="*/ 87 h 114"/>
              <a:gd name="T30" fmla="*/ 117 w 283"/>
              <a:gd name="T31" fmla="*/ 56 h 114"/>
              <a:gd name="T32" fmla="*/ 86 w 283"/>
              <a:gd name="T33" fmla="*/ 2 h 114"/>
              <a:gd name="T34" fmla="*/ 145 w 283"/>
              <a:gd name="T35" fmla="*/ 52 h 114"/>
              <a:gd name="T36" fmla="*/ 142 w 283"/>
              <a:gd name="T37" fmla="*/ 87 h 114"/>
              <a:gd name="T38" fmla="*/ 93 w 283"/>
              <a:gd name="T39" fmla="*/ 79 h 114"/>
              <a:gd name="T40" fmla="*/ 89 w 283"/>
              <a:gd name="T41" fmla="*/ 79 h 114"/>
              <a:gd name="T42" fmla="*/ 87 w 283"/>
              <a:gd name="T43" fmla="*/ 69 h 114"/>
              <a:gd name="T44" fmla="*/ 95 w 283"/>
              <a:gd name="T45" fmla="*/ 62 h 114"/>
              <a:gd name="T46" fmla="*/ 93 w 283"/>
              <a:gd name="T47" fmla="*/ 79 h 114"/>
              <a:gd name="T48" fmla="*/ 67 w 283"/>
              <a:gd name="T49" fmla="*/ 86 h 114"/>
              <a:gd name="T50" fmla="*/ 37 w 283"/>
              <a:gd name="T51" fmla="*/ 82 h 114"/>
              <a:gd name="T52" fmla="*/ 25 w 283"/>
              <a:gd name="T53" fmla="*/ 77 h 114"/>
              <a:gd name="T54" fmla="*/ 18 w 283"/>
              <a:gd name="T55" fmla="*/ 2 h 114"/>
              <a:gd name="T56" fmla="*/ 76 w 283"/>
              <a:gd name="T57" fmla="*/ 55 h 114"/>
              <a:gd name="T58" fmla="*/ 22 w 283"/>
              <a:gd name="T59" fmla="*/ 87 h 114"/>
              <a:gd name="T60" fmla="*/ 220 w 283"/>
              <a:gd name="T61" fmla="*/ 0 h 114"/>
              <a:gd name="T62" fmla="*/ 215 w 283"/>
              <a:gd name="T63" fmla="*/ 0 h 114"/>
              <a:gd name="T64" fmla="*/ 147 w 283"/>
              <a:gd name="T65" fmla="*/ 52 h 114"/>
              <a:gd name="T66" fmla="*/ 84 w 283"/>
              <a:gd name="T67" fmla="*/ 52 h 114"/>
              <a:gd name="T68" fmla="*/ 16 w 283"/>
              <a:gd name="T69" fmla="*/ 0 h 114"/>
              <a:gd name="T70" fmla="*/ 14 w 283"/>
              <a:gd name="T71" fmla="*/ 113 h 114"/>
              <a:gd name="T72" fmla="*/ 35 w 283"/>
              <a:gd name="T73" fmla="*/ 113 h 114"/>
              <a:gd name="T74" fmla="*/ 66 w 283"/>
              <a:gd name="T75" fmla="*/ 89 h 114"/>
              <a:gd name="T76" fmla="*/ 81 w 283"/>
              <a:gd name="T77" fmla="*/ 89 h 114"/>
              <a:gd name="T78" fmla="*/ 90 w 283"/>
              <a:gd name="T79" fmla="*/ 89 h 114"/>
              <a:gd name="T80" fmla="*/ 112 w 283"/>
              <a:gd name="T81" fmla="*/ 113 h 114"/>
              <a:gd name="T82" fmla="*/ 142 w 283"/>
              <a:gd name="T83" fmla="*/ 89 h 114"/>
              <a:gd name="T84" fmla="*/ 170 w 283"/>
              <a:gd name="T85" fmla="*/ 89 h 114"/>
              <a:gd name="T86" fmla="*/ 190 w 283"/>
              <a:gd name="T87" fmla="*/ 113 h 114"/>
              <a:gd name="T88" fmla="*/ 210 w 283"/>
              <a:gd name="T89" fmla="*/ 108 h 114"/>
              <a:gd name="T90" fmla="*/ 266 w 283"/>
              <a:gd name="T91" fmla="*/ 89 h 114"/>
              <a:gd name="T92" fmla="*/ 220 w 283"/>
              <a:gd name="T9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83" h="114">
                <a:moveTo>
                  <a:pt x="281" y="87"/>
                </a:moveTo>
                <a:cubicBezTo>
                  <a:pt x="266" y="87"/>
                  <a:pt x="266" y="87"/>
                  <a:pt x="266" y="87"/>
                </a:cubicBezTo>
                <a:cubicBezTo>
                  <a:pt x="269" y="77"/>
                  <a:pt x="269" y="77"/>
                  <a:pt x="269" y="77"/>
                </a:cubicBezTo>
                <a:cubicBezTo>
                  <a:pt x="239" y="77"/>
                  <a:pt x="239" y="77"/>
                  <a:pt x="239" y="77"/>
                </a:cubicBezTo>
                <a:cubicBezTo>
                  <a:pt x="237" y="87"/>
                  <a:pt x="237" y="87"/>
                  <a:pt x="237" y="87"/>
                </a:cubicBezTo>
                <a:cubicBezTo>
                  <a:pt x="222" y="87"/>
                  <a:pt x="222" y="87"/>
                  <a:pt x="222" y="87"/>
                </a:cubicBezTo>
                <a:cubicBezTo>
                  <a:pt x="222" y="85"/>
                  <a:pt x="222" y="85"/>
                  <a:pt x="222" y="85"/>
                </a:cubicBezTo>
                <a:cubicBezTo>
                  <a:pt x="223" y="84"/>
                  <a:pt x="223" y="83"/>
                  <a:pt x="223" y="81"/>
                </a:cubicBezTo>
                <a:cubicBezTo>
                  <a:pt x="226" y="71"/>
                  <a:pt x="233" y="60"/>
                  <a:pt x="244" y="60"/>
                </a:cubicBezTo>
                <a:cubicBezTo>
                  <a:pt x="249" y="60"/>
                  <a:pt x="254" y="62"/>
                  <a:pt x="253" y="69"/>
                </a:cubicBezTo>
                <a:cubicBezTo>
                  <a:pt x="271" y="69"/>
                  <a:pt x="271" y="69"/>
                  <a:pt x="271" y="69"/>
                </a:cubicBezTo>
                <a:cubicBezTo>
                  <a:pt x="272" y="66"/>
                  <a:pt x="273" y="61"/>
                  <a:pt x="269" y="56"/>
                </a:cubicBezTo>
                <a:cubicBezTo>
                  <a:pt x="266" y="51"/>
                  <a:pt x="258" y="48"/>
                  <a:pt x="248" y="48"/>
                </a:cubicBezTo>
                <a:cubicBezTo>
                  <a:pt x="241" y="48"/>
                  <a:pt x="231" y="50"/>
                  <a:pt x="222" y="55"/>
                </a:cubicBezTo>
                <a:cubicBezTo>
                  <a:pt x="222" y="2"/>
                  <a:pt x="222" y="2"/>
                  <a:pt x="222" y="2"/>
                </a:cubicBezTo>
                <a:cubicBezTo>
                  <a:pt x="281" y="2"/>
                  <a:pt x="281" y="2"/>
                  <a:pt x="281" y="2"/>
                </a:cubicBezTo>
                <a:cubicBezTo>
                  <a:pt x="281" y="87"/>
                  <a:pt x="281" y="87"/>
                  <a:pt x="281" y="87"/>
                </a:cubicBezTo>
                <a:cubicBezTo>
                  <a:pt x="281" y="87"/>
                  <a:pt x="281" y="87"/>
                  <a:pt x="281" y="87"/>
                </a:cubicBezTo>
                <a:close/>
                <a:moveTo>
                  <a:pt x="246" y="101"/>
                </a:moveTo>
                <a:cubicBezTo>
                  <a:pt x="243" y="102"/>
                  <a:pt x="240" y="102"/>
                  <a:pt x="237" y="102"/>
                </a:cubicBezTo>
                <a:cubicBezTo>
                  <a:pt x="228" y="102"/>
                  <a:pt x="222" y="98"/>
                  <a:pt x="222" y="89"/>
                </a:cubicBezTo>
                <a:cubicBezTo>
                  <a:pt x="249" y="89"/>
                  <a:pt x="249" y="89"/>
                  <a:pt x="249" y="89"/>
                </a:cubicBezTo>
                <a:cubicBezTo>
                  <a:pt x="246" y="101"/>
                  <a:pt x="246" y="101"/>
                  <a:pt x="246" y="101"/>
                </a:cubicBezTo>
                <a:cubicBezTo>
                  <a:pt x="246" y="101"/>
                  <a:pt x="246" y="101"/>
                  <a:pt x="246" y="101"/>
                </a:cubicBezTo>
                <a:close/>
                <a:moveTo>
                  <a:pt x="213" y="53"/>
                </a:moveTo>
                <a:cubicBezTo>
                  <a:pt x="213" y="65"/>
                  <a:pt x="213" y="65"/>
                  <a:pt x="213" y="65"/>
                </a:cubicBezTo>
                <a:cubicBezTo>
                  <a:pt x="209" y="71"/>
                  <a:pt x="206" y="77"/>
                  <a:pt x="205" y="82"/>
                </a:cubicBezTo>
                <a:cubicBezTo>
                  <a:pt x="204" y="83"/>
                  <a:pt x="204" y="85"/>
                  <a:pt x="204" y="87"/>
                </a:cubicBezTo>
                <a:cubicBezTo>
                  <a:pt x="195" y="87"/>
                  <a:pt x="195" y="87"/>
                  <a:pt x="195" y="87"/>
                </a:cubicBezTo>
                <a:cubicBezTo>
                  <a:pt x="203" y="52"/>
                  <a:pt x="203" y="52"/>
                  <a:pt x="203" y="52"/>
                </a:cubicBezTo>
                <a:cubicBezTo>
                  <a:pt x="178" y="52"/>
                  <a:pt x="178" y="52"/>
                  <a:pt x="178" y="52"/>
                </a:cubicBezTo>
                <a:cubicBezTo>
                  <a:pt x="156" y="87"/>
                  <a:pt x="156" y="87"/>
                  <a:pt x="156" y="87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54" y="2"/>
                  <a:pt x="154" y="2"/>
                  <a:pt x="154" y="2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53"/>
                  <a:pt x="213" y="53"/>
                  <a:pt x="213" y="53"/>
                </a:cubicBezTo>
                <a:cubicBezTo>
                  <a:pt x="213" y="53"/>
                  <a:pt x="213" y="53"/>
                  <a:pt x="213" y="53"/>
                </a:cubicBezTo>
                <a:close/>
                <a:moveTo>
                  <a:pt x="180" y="87"/>
                </a:moveTo>
                <a:cubicBezTo>
                  <a:pt x="171" y="87"/>
                  <a:pt x="171" y="87"/>
                  <a:pt x="171" y="87"/>
                </a:cubicBezTo>
                <a:cubicBezTo>
                  <a:pt x="185" y="66"/>
                  <a:pt x="185" y="66"/>
                  <a:pt x="185" y="66"/>
                </a:cubicBezTo>
                <a:cubicBezTo>
                  <a:pt x="180" y="87"/>
                  <a:pt x="180" y="87"/>
                  <a:pt x="180" y="87"/>
                </a:cubicBezTo>
                <a:cubicBezTo>
                  <a:pt x="180" y="87"/>
                  <a:pt x="180" y="87"/>
                  <a:pt x="180" y="87"/>
                </a:cubicBezTo>
                <a:close/>
                <a:moveTo>
                  <a:pt x="145" y="52"/>
                </a:moveTo>
                <a:cubicBezTo>
                  <a:pt x="130" y="52"/>
                  <a:pt x="130" y="52"/>
                  <a:pt x="130" y="52"/>
                </a:cubicBezTo>
                <a:cubicBezTo>
                  <a:pt x="120" y="87"/>
                  <a:pt x="120" y="87"/>
                  <a:pt x="120" y="87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12" y="84"/>
                  <a:pt x="117" y="78"/>
                  <a:pt x="119" y="70"/>
                </a:cubicBezTo>
                <a:cubicBezTo>
                  <a:pt x="120" y="64"/>
                  <a:pt x="119" y="59"/>
                  <a:pt x="117" y="56"/>
                </a:cubicBezTo>
                <a:cubicBezTo>
                  <a:pt x="113" y="51"/>
                  <a:pt x="105" y="52"/>
                  <a:pt x="98" y="52"/>
                </a:cubicBezTo>
                <a:cubicBezTo>
                  <a:pt x="97" y="52"/>
                  <a:pt x="86" y="52"/>
                  <a:pt x="86" y="52"/>
                </a:cubicBezTo>
                <a:cubicBezTo>
                  <a:pt x="86" y="2"/>
                  <a:pt x="86" y="2"/>
                  <a:pt x="86" y="2"/>
                </a:cubicBezTo>
                <a:cubicBezTo>
                  <a:pt x="145" y="2"/>
                  <a:pt x="145" y="2"/>
                  <a:pt x="145" y="2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45" y="52"/>
                  <a:pt x="145" y="52"/>
                  <a:pt x="145" y="52"/>
                </a:cubicBezTo>
                <a:close/>
                <a:moveTo>
                  <a:pt x="135" y="87"/>
                </a:moveTo>
                <a:cubicBezTo>
                  <a:pt x="141" y="65"/>
                  <a:pt x="141" y="65"/>
                  <a:pt x="141" y="65"/>
                </a:cubicBezTo>
                <a:cubicBezTo>
                  <a:pt x="142" y="87"/>
                  <a:pt x="142" y="87"/>
                  <a:pt x="142" y="87"/>
                </a:cubicBezTo>
                <a:cubicBezTo>
                  <a:pt x="135" y="87"/>
                  <a:pt x="135" y="87"/>
                  <a:pt x="135" y="87"/>
                </a:cubicBezTo>
                <a:cubicBezTo>
                  <a:pt x="135" y="87"/>
                  <a:pt x="135" y="87"/>
                  <a:pt x="135" y="87"/>
                </a:cubicBezTo>
                <a:close/>
                <a:moveTo>
                  <a:pt x="93" y="79"/>
                </a:moveTo>
                <a:cubicBezTo>
                  <a:pt x="93" y="79"/>
                  <a:pt x="93" y="79"/>
                  <a:pt x="93" y="79"/>
                </a:cubicBezTo>
                <a:cubicBezTo>
                  <a:pt x="92" y="79"/>
                  <a:pt x="91" y="79"/>
                  <a:pt x="91" y="79"/>
                </a:cubicBezTo>
                <a:cubicBezTo>
                  <a:pt x="90" y="79"/>
                  <a:pt x="89" y="79"/>
                  <a:pt x="89" y="79"/>
                </a:cubicBezTo>
                <a:cubicBezTo>
                  <a:pt x="85" y="79"/>
                  <a:pt x="85" y="79"/>
                  <a:pt x="85" y="79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69"/>
                  <a:pt x="87" y="69"/>
                  <a:pt x="87" y="69"/>
                </a:cubicBezTo>
                <a:cubicBezTo>
                  <a:pt x="89" y="62"/>
                  <a:pt x="89" y="62"/>
                  <a:pt x="89" y="62"/>
                </a:cubicBezTo>
                <a:cubicBezTo>
                  <a:pt x="90" y="62"/>
                  <a:pt x="91" y="62"/>
                  <a:pt x="92" y="62"/>
                </a:cubicBezTo>
                <a:cubicBezTo>
                  <a:pt x="95" y="62"/>
                  <a:pt x="95" y="62"/>
                  <a:pt x="95" y="62"/>
                </a:cubicBezTo>
                <a:cubicBezTo>
                  <a:pt x="100" y="62"/>
                  <a:pt x="103" y="62"/>
                  <a:pt x="104" y="63"/>
                </a:cubicBezTo>
                <a:cubicBezTo>
                  <a:pt x="105" y="65"/>
                  <a:pt x="105" y="67"/>
                  <a:pt x="104" y="70"/>
                </a:cubicBezTo>
                <a:cubicBezTo>
                  <a:pt x="102" y="75"/>
                  <a:pt x="100" y="78"/>
                  <a:pt x="93" y="79"/>
                </a:cubicBezTo>
                <a:moveTo>
                  <a:pt x="76" y="55"/>
                </a:moveTo>
                <a:cubicBezTo>
                  <a:pt x="75" y="58"/>
                  <a:pt x="75" y="58"/>
                  <a:pt x="75" y="58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7"/>
                  <a:pt x="67" y="87"/>
                  <a:pt x="67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37" y="82"/>
                  <a:pt x="37" y="82"/>
                  <a:pt x="37" y="82"/>
                </a:cubicBezTo>
                <a:cubicBezTo>
                  <a:pt x="67" y="52"/>
                  <a:pt x="67" y="52"/>
                  <a:pt x="67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25" y="77"/>
                  <a:pt x="25" y="77"/>
                  <a:pt x="25" y="77"/>
                </a:cubicBezTo>
                <a:cubicBezTo>
                  <a:pt x="32" y="52"/>
                  <a:pt x="32" y="52"/>
                  <a:pt x="32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18" y="2"/>
                  <a:pt x="18" y="2"/>
                  <a:pt x="18" y="2"/>
                </a:cubicBezTo>
                <a:cubicBezTo>
                  <a:pt x="76" y="2"/>
                  <a:pt x="76" y="2"/>
                  <a:pt x="76" y="2"/>
                </a:cubicBezTo>
                <a:cubicBezTo>
                  <a:pt x="76" y="55"/>
                  <a:pt x="76" y="55"/>
                  <a:pt x="76" y="55"/>
                </a:cubicBezTo>
                <a:cubicBezTo>
                  <a:pt x="76" y="55"/>
                  <a:pt x="76" y="55"/>
                  <a:pt x="76" y="55"/>
                </a:cubicBezTo>
                <a:close/>
                <a:moveTo>
                  <a:pt x="22" y="87"/>
                </a:move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lose/>
                <a:moveTo>
                  <a:pt x="220" y="0"/>
                </a:moveTo>
                <a:cubicBezTo>
                  <a:pt x="220" y="57"/>
                  <a:pt x="220" y="57"/>
                  <a:pt x="220" y="57"/>
                </a:cubicBezTo>
                <a:cubicBezTo>
                  <a:pt x="218" y="59"/>
                  <a:pt x="216" y="60"/>
                  <a:pt x="215" y="62"/>
                </a:cubicBezTo>
                <a:cubicBezTo>
                  <a:pt x="215" y="0"/>
                  <a:pt x="215" y="0"/>
                  <a:pt x="215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2"/>
                  <a:pt x="152" y="52"/>
                  <a:pt x="152" y="52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47" y="0"/>
                  <a:pt x="147" y="0"/>
                  <a:pt x="147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52"/>
                  <a:pt x="84" y="52"/>
                  <a:pt x="84" y="52"/>
                </a:cubicBezTo>
                <a:cubicBezTo>
                  <a:pt x="79" y="52"/>
                  <a:pt x="79" y="52"/>
                  <a:pt x="79" y="52"/>
                </a:cubicBezTo>
                <a:cubicBezTo>
                  <a:pt x="79" y="0"/>
                  <a:pt x="79" y="0"/>
                  <a:pt x="7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59"/>
                  <a:pt x="16" y="59"/>
                  <a:pt x="16" y="59"/>
                </a:cubicBezTo>
                <a:cubicBezTo>
                  <a:pt x="0" y="113"/>
                  <a:pt x="0" y="113"/>
                  <a:pt x="0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21" y="89"/>
                  <a:pt x="21" y="89"/>
                  <a:pt x="21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35" y="113"/>
                  <a:pt x="35" y="113"/>
                  <a:pt x="35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40" y="89"/>
                  <a:pt x="40" y="89"/>
                  <a:pt x="40" y="89"/>
                </a:cubicBezTo>
                <a:cubicBezTo>
                  <a:pt x="66" y="89"/>
                  <a:pt x="66" y="89"/>
                  <a:pt x="66" y="8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81" y="89"/>
                  <a:pt x="81" y="89"/>
                  <a:pt x="81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119" y="89"/>
                  <a:pt x="119" y="89"/>
                  <a:pt x="119" y="89"/>
                </a:cubicBezTo>
                <a:cubicBezTo>
                  <a:pt x="112" y="113"/>
                  <a:pt x="112" y="113"/>
                  <a:pt x="112" y="113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35" y="89"/>
                  <a:pt x="135" y="89"/>
                  <a:pt x="135" y="89"/>
                </a:cubicBezTo>
                <a:cubicBezTo>
                  <a:pt x="142" y="89"/>
                  <a:pt x="142" y="89"/>
                  <a:pt x="142" y="89"/>
                </a:cubicBezTo>
                <a:cubicBezTo>
                  <a:pt x="142" y="113"/>
                  <a:pt x="142" y="113"/>
                  <a:pt x="142" y="113"/>
                </a:cubicBezTo>
                <a:cubicBezTo>
                  <a:pt x="155" y="113"/>
                  <a:pt x="155" y="113"/>
                  <a:pt x="155" y="113"/>
                </a:cubicBezTo>
                <a:cubicBezTo>
                  <a:pt x="170" y="89"/>
                  <a:pt x="170" y="89"/>
                  <a:pt x="170" y="89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75" y="113"/>
                  <a:pt x="175" y="113"/>
                  <a:pt x="175" y="113"/>
                </a:cubicBezTo>
                <a:cubicBezTo>
                  <a:pt x="190" y="113"/>
                  <a:pt x="190" y="113"/>
                  <a:pt x="190" y="113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03" y="96"/>
                  <a:pt x="205" y="103"/>
                  <a:pt x="210" y="108"/>
                </a:cubicBezTo>
                <a:cubicBezTo>
                  <a:pt x="216" y="113"/>
                  <a:pt x="225" y="114"/>
                  <a:pt x="232" y="114"/>
                </a:cubicBezTo>
                <a:cubicBezTo>
                  <a:pt x="241" y="114"/>
                  <a:pt x="251" y="113"/>
                  <a:pt x="260" y="111"/>
                </a:cubicBezTo>
                <a:cubicBezTo>
                  <a:pt x="266" y="89"/>
                  <a:pt x="266" y="89"/>
                  <a:pt x="266" y="89"/>
                </a:cubicBezTo>
                <a:cubicBezTo>
                  <a:pt x="283" y="89"/>
                  <a:pt x="283" y="89"/>
                  <a:pt x="283" y="89"/>
                </a:cubicBezTo>
                <a:cubicBezTo>
                  <a:pt x="283" y="0"/>
                  <a:pt x="283" y="0"/>
                  <a:pt x="283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0" y="0"/>
                  <a:pt x="220" y="0"/>
                  <a:pt x="220" y="0"/>
                </a:cubicBezTo>
                <a:close/>
              </a:path>
            </a:pathLst>
          </a:custGeom>
          <a:solidFill>
            <a:srgbClr val="00338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100" dirty="0">
              <a:solidFill>
                <a:srgbClr val="00338D"/>
              </a:solidFill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752133" y="5036400"/>
            <a:ext cx="8230267" cy="216000"/>
          </a:xfrm>
        </p:spPr>
        <p:txBody>
          <a:bodyPr/>
          <a:lstStyle>
            <a:lvl1pPr>
              <a:defRPr sz="1100">
                <a:solidFill>
                  <a:srgbClr val="00338D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44329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Singular dark image">
    <p:bg>
      <p:bgPr>
        <a:solidFill>
          <a:srgbClr val="0091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26400" y="1346400"/>
            <a:ext cx="8256000" cy="3510000"/>
          </a:xfrm>
        </p:spPr>
        <p:txBody>
          <a:bodyPr anchor="t" anchorCtr="0"/>
          <a:lstStyle>
            <a:lvl1pPr algn="l">
              <a:defRPr sz="1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slide – singular dark </a:t>
            </a:r>
            <a:br>
              <a:rPr lang="en-US" dirty="0"/>
            </a:br>
            <a:r>
              <a:rPr lang="en-US" dirty="0"/>
              <a:t>image</a:t>
            </a:r>
          </a:p>
        </p:txBody>
      </p:sp>
      <p:sp>
        <p:nvSpPr>
          <p:cNvPr id="4" name="object 3"/>
          <p:cNvSpPr/>
          <p:nvPr userDrawn="1"/>
        </p:nvSpPr>
        <p:spPr>
          <a:xfrm>
            <a:off x="1" y="0"/>
            <a:ext cx="2116975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rgbClr val="6D2077"/>
          </a:solidFill>
        </p:spPr>
        <p:txBody>
          <a:bodyPr wrap="square" lIns="0" tIns="0" rIns="0" bIns="0" rtlCol="0">
            <a:noAutofit/>
          </a:bodyPr>
          <a:lstStyle/>
          <a:p>
            <a:endParaRPr sz="1800" dirty="0">
              <a:latin typeface="Arial" panose="020B0604020202020204" pitchFamily="34" charset="0"/>
            </a:endParaRPr>
          </a:p>
        </p:txBody>
      </p:sp>
      <p:sp>
        <p:nvSpPr>
          <p:cNvPr id="6" name="Freeform 19"/>
          <p:cNvSpPr>
            <a:spLocks noEditPoints="1"/>
          </p:cNvSpPr>
          <p:nvPr userDrawn="1"/>
        </p:nvSpPr>
        <p:spPr bwMode="auto">
          <a:xfrm>
            <a:off x="2752133" y="784800"/>
            <a:ext cx="1036800" cy="316800"/>
          </a:xfrm>
          <a:custGeom>
            <a:avLst/>
            <a:gdLst>
              <a:gd name="T0" fmla="*/ 269 w 283"/>
              <a:gd name="T1" fmla="*/ 77 h 114"/>
              <a:gd name="T2" fmla="*/ 222 w 283"/>
              <a:gd name="T3" fmla="*/ 87 h 114"/>
              <a:gd name="T4" fmla="*/ 244 w 283"/>
              <a:gd name="T5" fmla="*/ 60 h 114"/>
              <a:gd name="T6" fmla="*/ 269 w 283"/>
              <a:gd name="T7" fmla="*/ 56 h 114"/>
              <a:gd name="T8" fmla="*/ 222 w 283"/>
              <a:gd name="T9" fmla="*/ 2 h 114"/>
              <a:gd name="T10" fmla="*/ 281 w 283"/>
              <a:gd name="T11" fmla="*/ 87 h 114"/>
              <a:gd name="T12" fmla="*/ 222 w 283"/>
              <a:gd name="T13" fmla="*/ 89 h 114"/>
              <a:gd name="T14" fmla="*/ 246 w 283"/>
              <a:gd name="T15" fmla="*/ 101 h 114"/>
              <a:gd name="T16" fmla="*/ 205 w 283"/>
              <a:gd name="T17" fmla="*/ 82 h 114"/>
              <a:gd name="T18" fmla="*/ 203 w 283"/>
              <a:gd name="T19" fmla="*/ 52 h 114"/>
              <a:gd name="T20" fmla="*/ 154 w 283"/>
              <a:gd name="T21" fmla="*/ 87 h 114"/>
              <a:gd name="T22" fmla="*/ 213 w 283"/>
              <a:gd name="T23" fmla="*/ 53 h 114"/>
              <a:gd name="T24" fmla="*/ 171 w 283"/>
              <a:gd name="T25" fmla="*/ 87 h 114"/>
              <a:gd name="T26" fmla="*/ 180 w 283"/>
              <a:gd name="T27" fmla="*/ 87 h 114"/>
              <a:gd name="T28" fmla="*/ 120 w 283"/>
              <a:gd name="T29" fmla="*/ 87 h 114"/>
              <a:gd name="T30" fmla="*/ 117 w 283"/>
              <a:gd name="T31" fmla="*/ 56 h 114"/>
              <a:gd name="T32" fmla="*/ 86 w 283"/>
              <a:gd name="T33" fmla="*/ 2 h 114"/>
              <a:gd name="T34" fmla="*/ 145 w 283"/>
              <a:gd name="T35" fmla="*/ 52 h 114"/>
              <a:gd name="T36" fmla="*/ 142 w 283"/>
              <a:gd name="T37" fmla="*/ 87 h 114"/>
              <a:gd name="T38" fmla="*/ 93 w 283"/>
              <a:gd name="T39" fmla="*/ 79 h 114"/>
              <a:gd name="T40" fmla="*/ 89 w 283"/>
              <a:gd name="T41" fmla="*/ 79 h 114"/>
              <a:gd name="T42" fmla="*/ 87 w 283"/>
              <a:gd name="T43" fmla="*/ 69 h 114"/>
              <a:gd name="T44" fmla="*/ 95 w 283"/>
              <a:gd name="T45" fmla="*/ 62 h 114"/>
              <a:gd name="T46" fmla="*/ 93 w 283"/>
              <a:gd name="T47" fmla="*/ 79 h 114"/>
              <a:gd name="T48" fmla="*/ 67 w 283"/>
              <a:gd name="T49" fmla="*/ 86 h 114"/>
              <a:gd name="T50" fmla="*/ 37 w 283"/>
              <a:gd name="T51" fmla="*/ 82 h 114"/>
              <a:gd name="T52" fmla="*/ 25 w 283"/>
              <a:gd name="T53" fmla="*/ 77 h 114"/>
              <a:gd name="T54" fmla="*/ 18 w 283"/>
              <a:gd name="T55" fmla="*/ 2 h 114"/>
              <a:gd name="T56" fmla="*/ 76 w 283"/>
              <a:gd name="T57" fmla="*/ 55 h 114"/>
              <a:gd name="T58" fmla="*/ 22 w 283"/>
              <a:gd name="T59" fmla="*/ 87 h 114"/>
              <a:gd name="T60" fmla="*/ 220 w 283"/>
              <a:gd name="T61" fmla="*/ 0 h 114"/>
              <a:gd name="T62" fmla="*/ 215 w 283"/>
              <a:gd name="T63" fmla="*/ 0 h 114"/>
              <a:gd name="T64" fmla="*/ 147 w 283"/>
              <a:gd name="T65" fmla="*/ 52 h 114"/>
              <a:gd name="T66" fmla="*/ 84 w 283"/>
              <a:gd name="T67" fmla="*/ 52 h 114"/>
              <a:gd name="T68" fmla="*/ 16 w 283"/>
              <a:gd name="T69" fmla="*/ 0 h 114"/>
              <a:gd name="T70" fmla="*/ 14 w 283"/>
              <a:gd name="T71" fmla="*/ 113 h 114"/>
              <a:gd name="T72" fmla="*/ 35 w 283"/>
              <a:gd name="T73" fmla="*/ 113 h 114"/>
              <a:gd name="T74" fmla="*/ 66 w 283"/>
              <a:gd name="T75" fmla="*/ 89 h 114"/>
              <a:gd name="T76" fmla="*/ 81 w 283"/>
              <a:gd name="T77" fmla="*/ 89 h 114"/>
              <a:gd name="T78" fmla="*/ 90 w 283"/>
              <a:gd name="T79" fmla="*/ 89 h 114"/>
              <a:gd name="T80" fmla="*/ 112 w 283"/>
              <a:gd name="T81" fmla="*/ 113 h 114"/>
              <a:gd name="T82" fmla="*/ 142 w 283"/>
              <a:gd name="T83" fmla="*/ 89 h 114"/>
              <a:gd name="T84" fmla="*/ 170 w 283"/>
              <a:gd name="T85" fmla="*/ 89 h 114"/>
              <a:gd name="T86" fmla="*/ 190 w 283"/>
              <a:gd name="T87" fmla="*/ 113 h 114"/>
              <a:gd name="T88" fmla="*/ 210 w 283"/>
              <a:gd name="T89" fmla="*/ 108 h 114"/>
              <a:gd name="T90" fmla="*/ 266 w 283"/>
              <a:gd name="T91" fmla="*/ 89 h 114"/>
              <a:gd name="T92" fmla="*/ 220 w 283"/>
              <a:gd name="T9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83" h="114">
                <a:moveTo>
                  <a:pt x="281" y="87"/>
                </a:moveTo>
                <a:cubicBezTo>
                  <a:pt x="266" y="87"/>
                  <a:pt x="266" y="87"/>
                  <a:pt x="266" y="87"/>
                </a:cubicBezTo>
                <a:cubicBezTo>
                  <a:pt x="269" y="77"/>
                  <a:pt x="269" y="77"/>
                  <a:pt x="269" y="77"/>
                </a:cubicBezTo>
                <a:cubicBezTo>
                  <a:pt x="239" y="77"/>
                  <a:pt x="239" y="77"/>
                  <a:pt x="239" y="77"/>
                </a:cubicBezTo>
                <a:cubicBezTo>
                  <a:pt x="237" y="87"/>
                  <a:pt x="237" y="87"/>
                  <a:pt x="237" y="87"/>
                </a:cubicBezTo>
                <a:cubicBezTo>
                  <a:pt x="222" y="87"/>
                  <a:pt x="222" y="87"/>
                  <a:pt x="222" y="87"/>
                </a:cubicBezTo>
                <a:cubicBezTo>
                  <a:pt x="222" y="85"/>
                  <a:pt x="222" y="85"/>
                  <a:pt x="222" y="85"/>
                </a:cubicBezTo>
                <a:cubicBezTo>
                  <a:pt x="223" y="84"/>
                  <a:pt x="223" y="83"/>
                  <a:pt x="223" y="81"/>
                </a:cubicBezTo>
                <a:cubicBezTo>
                  <a:pt x="226" y="71"/>
                  <a:pt x="233" y="60"/>
                  <a:pt x="244" y="60"/>
                </a:cubicBezTo>
                <a:cubicBezTo>
                  <a:pt x="249" y="60"/>
                  <a:pt x="254" y="62"/>
                  <a:pt x="253" y="69"/>
                </a:cubicBezTo>
                <a:cubicBezTo>
                  <a:pt x="271" y="69"/>
                  <a:pt x="271" y="69"/>
                  <a:pt x="271" y="69"/>
                </a:cubicBezTo>
                <a:cubicBezTo>
                  <a:pt x="272" y="66"/>
                  <a:pt x="273" y="61"/>
                  <a:pt x="269" y="56"/>
                </a:cubicBezTo>
                <a:cubicBezTo>
                  <a:pt x="266" y="51"/>
                  <a:pt x="258" y="48"/>
                  <a:pt x="248" y="48"/>
                </a:cubicBezTo>
                <a:cubicBezTo>
                  <a:pt x="241" y="48"/>
                  <a:pt x="231" y="50"/>
                  <a:pt x="222" y="55"/>
                </a:cubicBezTo>
                <a:cubicBezTo>
                  <a:pt x="222" y="2"/>
                  <a:pt x="222" y="2"/>
                  <a:pt x="222" y="2"/>
                </a:cubicBezTo>
                <a:cubicBezTo>
                  <a:pt x="281" y="2"/>
                  <a:pt x="281" y="2"/>
                  <a:pt x="281" y="2"/>
                </a:cubicBezTo>
                <a:cubicBezTo>
                  <a:pt x="281" y="87"/>
                  <a:pt x="281" y="87"/>
                  <a:pt x="281" y="87"/>
                </a:cubicBezTo>
                <a:cubicBezTo>
                  <a:pt x="281" y="87"/>
                  <a:pt x="281" y="87"/>
                  <a:pt x="281" y="87"/>
                </a:cubicBezTo>
                <a:close/>
                <a:moveTo>
                  <a:pt x="246" y="101"/>
                </a:moveTo>
                <a:cubicBezTo>
                  <a:pt x="243" y="102"/>
                  <a:pt x="240" y="102"/>
                  <a:pt x="237" y="102"/>
                </a:cubicBezTo>
                <a:cubicBezTo>
                  <a:pt x="228" y="102"/>
                  <a:pt x="222" y="98"/>
                  <a:pt x="222" y="89"/>
                </a:cubicBezTo>
                <a:cubicBezTo>
                  <a:pt x="249" y="89"/>
                  <a:pt x="249" y="89"/>
                  <a:pt x="249" y="89"/>
                </a:cubicBezTo>
                <a:cubicBezTo>
                  <a:pt x="246" y="101"/>
                  <a:pt x="246" y="101"/>
                  <a:pt x="246" y="101"/>
                </a:cubicBezTo>
                <a:cubicBezTo>
                  <a:pt x="246" y="101"/>
                  <a:pt x="246" y="101"/>
                  <a:pt x="246" y="101"/>
                </a:cubicBezTo>
                <a:close/>
                <a:moveTo>
                  <a:pt x="213" y="53"/>
                </a:moveTo>
                <a:cubicBezTo>
                  <a:pt x="213" y="65"/>
                  <a:pt x="213" y="65"/>
                  <a:pt x="213" y="65"/>
                </a:cubicBezTo>
                <a:cubicBezTo>
                  <a:pt x="209" y="71"/>
                  <a:pt x="206" y="77"/>
                  <a:pt x="205" y="82"/>
                </a:cubicBezTo>
                <a:cubicBezTo>
                  <a:pt x="204" y="83"/>
                  <a:pt x="204" y="85"/>
                  <a:pt x="204" y="87"/>
                </a:cubicBezTo>
                <a:cubicBezTo>
                  <a:pt x="195" y="87"/>
                  <a:pt x="195" y="87"/>
                  <a:pt x="195" y="87"/>
                </a:cubicBezTo>
                <a:cubicBezTo>
                  <a:pt x="203" y="52"/>
                  <a:pt x="203" y="52"/>
                  <a:pt x="203" y="52"/>
                </a:cubicBezTo>
                <a:cubicBezTo>
                  <a:pt x="178" y="52"/>
                  <a:pt x="178" y="52"/>
                  <a:pt x="178" y="52"/>
                </a:cubicBezTo>
                <a:cubicBezTo>
                  <a:pt x="156" y="87"/>
                  <a:pt x="156" y="87"/>
                  <a:pt x="156" y="87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54" y="2"/>
                  <a:pt x="154" y="2"/>
                  <a:pt x="154" y="2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53"/>
                  <a:pt x="213" y="53"/>
                  <a:pt x="213" y="53"/>
                </a:cubicBezTo>
                <a:cubicBezTo>
                  <a:pt x="213" y="53"/>
                  <a:pt x="213" y="53"/>
                  <a:pt x="213" y="53"/>
                </a:cubicBezTo>
                <a:close/>
                <a:moveTo>
                  <a:pt x="180" y="87"/>
                </a:moveTo>
                <a:cubicBezTo>
                  <a:pt x="171" y="87"/>
                  <a:pt x="171" y="87"/>
                  <a:pt x="171" y="87"/>
                </a:cubicBezTo>
                <a:cubicBezTo>
                  <a:pt x="185" y="66"/>
                  <a:pt x="185" y="66"/>
                  <a:pt x="185" y="66"/>
                </a:cubicBezTo>
                <a:cubicBezTo>
                  <a:pt x="180" y="87"/>
                  <a:pt x="180" y="87"/>
                  <a:pt x="180" y="87"/>
                </a:cubicBezTo>
                <a:cubicBezTo>
                  <a:pt x="180" y="87"/>
                  <a:pt x="180" y="87"/>
                  <a:pt x="180" y="87"/>
                </a:cubicBezTo>
                <a:close/>
                <a:moveTo>
                  <a:pt x="145" y="52"/>
                </a:moveTo>
                <a:cubicBezTo>
                  <a:pt x="130" y="52"/>
                  <a:pt x="130" y="52"/>
                  <a:pt x="130" y="52"/>
                </a:cubicBezTo>
                <a:cubicBezTo>
                  <a:pt x="120" y="87"/>
                  <a:pt x="120" y="87"/>
                  <a:pt x="120" y="87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12" y="84"/>
                  <a:pt x="117" y="78"/>
                  <a:pt x="119" y="70"/>
                </a:cubicBezTo>
                <a:cubicBezTo>
                  <a:pt x="120" y="64"/>
                  <a:pt x="119" y="59"/>
                  <a:pt x="117" y="56"/>
                </a:cubicBezTo>
                <a:cubicBezTo>
                  <a:pt x="113" y="51"/>
                  <a:pt x="105" y="52"/>
                  <a:pt x="98" y="52"/>
                </a:cubicBezTo>
                <a:cubicBezTo>
                  <a:pt x="97" y="52"/>
                  <a:pt x="86" y="52"/>
                  <a:pt x="86" y="52"/>
                </a:cubicBezTo>
                <a:cubicBezTo>
                  <a:pt x="86" y="2"/>
                  <a:pt x="86" y="2"/>
                  <a:pt x="86" y="2"/>
                </a:cubicBezTo>
                <a:cubicBezTo>
                  <a:pt x="145" y="2"/>
                  <a:pt x="145" y="2"/>
                  <a:pt x="145" y="2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45" y="52"/>
                  <a:pt x="145" y="52"/>
                  <a:pt x="145" y="52"/>
                </a:cubicBezTo>
                <a:close/>
                <a:moveTo>
                  <a:pt x="135" y="87"/>
                </a:moveTo>
                <a:cubicBezTo>
                  <a:pt x="141" y="65"/>
                  <a:pt x="141" y="65"/>
                  <a:pt x="141" y="65"/>
                </a:cubicBezTo>
                <a:cubicBezTo>
                  <a:pt x="142" y="87"/>
                  <a:pt x="142" y="87"/>
                  <a:pt x="142" y="87"/>
                </a:cubicBezTo>
                <a:cubicBezTo>
                  <a:pt x="135" y="87"/>
                  <a:pt x="135" y="87"/>
                  <a:pt x="135" y="87"/>
                </a:cubicBezTo>
                <a:cubicBezTo>
                  <a:pt x="135" y="87"/>
                  <a:pt x="135" y="87"/>
                  <a:pt x="135" y="87"/>
                </a:cubicBezTo>
                <a:close/>
                <a:moveTo>
                  <a:pt x="93" y="79"/>
                </a:moveTo>
                <a:cubicBezTo>
                  <a:pt x="93" y="79"/>
                  <a:pt x="93" y="79"/>
                  <a:pt x="93" y="79"/>
                </a:cubicBezTo>
                <a:cubicBezTo>
                  <a:pt x="92" y="79"/>
                  <a:pt x="91" y="79"/>
                  <a:pt x="91" y="79"/>
                </a:cubicBezTo>
                <a:cubicBezTo>
                  <a:pt x="90" y="79"/>
                  <a:pt x="89" y="79"/>
                  <a:pt x="89" y="79"/>
                </a:cubicBezTo>
                <a:cubicBezTo>
                  <a:pt x="85" y="79"/>
                  <a:pt x="85" y="79"/>
                  <a:pt x="85" y="79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69"/>
                  <a:pt x="87" y="69"/>
                  <a:pt x="87" y="69"/>
                </a:cubicBezTo>
                <a:cubicBezTo>
                  <a:pt x="89" y="62"/>
                  <a:pt x="89" y="62"/>
                  <a:pt x="89" y="62"/>
                </a:cubicBezTo>
                <a:cubicBezTo>
                  <a:pt x="90" y="62"/>
                  <a:pt x="91" y="62"/>
                  <a:pt x="92" y="62"/>
                </a:cubicBezTo>
                <a:cubicBezTo>
                  <a:pt x="95" y="62"/>
                  <a:pt x="95" y="62"/>
                  <a:pt x="95" y="62"/>
                </a:cubicBezTo>
                <a:cubicBezTo>
                  <a:pt x="100" y="62"/>
                  <a:pt x="103" y="62"/>
                  <a:pt x="104" y="63"/>
                </a:cubicBezTo>
                <a:cubicBezTo>
                  <a:pt x="105" y="65"/>
                  <a:pt x="105" y="67"/>
                  <a:pt x="104" y="70"/>
                </a:cubicBezTo>
                <a:cubicBezTo>
                  <a:pt x="102" y="75"/>
                  <a:pt x="100" y="78"/>
                  <a:pt x="93" y="79"/>
                </a:cubicBezTo>
                <a:moveTo>
                  <a:pt x="76" y="55"/>
                </a:moveTo>
                <a:cubicBezTo>
                  <a:pt x="75" y="58"/>
                  <a:pt x="75" y="58"/>
                  <a:pt x="75" y="58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7"/>
                  <a:pt x="67" y="87"/>
                  <a:pt x="67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37" y="82"/>
                  <a:pt x="37" y="82"/>
                  <a:pt x="37" y="82"/>
                </a:cubicBezTo>
                <a:cubicBezTo>
                  <a:pt x="67" y="52"/>
                  <a:pt x="67" y="52"/>
                  <a:pt x="67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25" y="77"/>
                  <a:pt x="25" y="77"/>
                  <a:pt x="25" y="77"/>
                </a:cubicBezTo>
                <a:cubicBezTo>
                  <a:pt x="32" y="52"/>
                  <a:pt x="32" y="52"/>
                  <a:pt x="32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18" y="2"/>
                  <a:pt x="18" y="2"/>
                  <a:pt x="18" y="2"/>
                </a:cubicBezTo>
                <a:cubicBezTo>
                  <a:pt x="76" y="2"/>
                  <a:pt x="76" y="2"/>
                  <a:pt x="76" y="2"/>
                </a:cubicBezTo>
                <a:cubicBezTo>
                  <a:pt x="76" y="55"/>
                  <a:pt x="76" y="55"/>
                  <a:pt x="76" y="55"/>
                </a:cubicBezTo>
                <a:cubicBezTo>
                  <a:pt x="76" y="55"/>
                  <a:pt x="76" y="55"/>
                  <a:pt x="76" y="55"/>
                </a:cubicBezTo>
                <a:close/>
                <a:moveTo>
                  <a:pt x="22" y="87"/>
                </a:move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lose/>
                <a:moveTo>
                  <a:pt x="220" y="0"/>
                </a:moveTo>
                <a:cubicBezTo>
                  <a:pt x="220" y="57"/>
                  <a:pt x="220" y="57"/>
                  <a:pt x="220" y="57"/>
                </a:cubicBezTo>
                <a:cubicBezTo>
                  <a:pt x="218" y="59"/>
                  <a:pt x="216" y="60"/>
                  <a:pt x="215" y="62"/>
                </a:cubicBezTo>
                <a:cubicBezTo>
                  <a:pt x="215" y="0"/>
                  <a:pt x="215" y="0"/>
                  <a:pt x="215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2"/>
                  <a:pt x="152" y="52"/>
                  <a:pt x="152" y="52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47" y="0"/>
                  <a:pt x="147" y="0"/>
                  <a:pt x="147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52"/>
                  <a:pt x="84" y="52"/>
                  <a:pt x="84" y="52"/>
                </a:cubicBezTo>
                <a:cubicBezTo>
                  <a:pt x="79" y="52"/>
                  <a:pt x="79" y="52"/>
                  <a:pt x="79" y="52"/>
                </a:cubicBezTo>
                <a:cubicBezTo>
                  <a:pt x="79" y="0"/>
                  <a:pt x="79" y="0"/>
                  <a:pt x="7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59"/>
                  <a:pt x="16" y="59"/>
                  <a:pt x="16" y="59"/>
                </a:cubicBezTo>
                <a:cubicBezTo>
                  <a:pt x="0" y="113"/>
                  <a:pt x="0" y="113"/>
                  <a:pt x="0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21" y="89"/>
                  <a:pt x="21" y="89"/>
                  <a:pt x="21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35" y="113"/>
                  <a:pt x="35" y="113"/>
                  <a:pt x="35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40" y="89"/>
                  <a:pt x="40" y="89"/>
                  <a:pt x="40" y="89"/>
                </a:cubicBezTo>
                <a:cubicBezTo>
                  <a:pt x="66" y="89"/>
                  <a:pt x="66" y="89"/>
                  <a:pt x="66" y="8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81" y="89"/>
                  <a:pt x="81" y="89"/>
                  <a:pt x="81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119" y="89"/>
                  <a:pt x="119" y="89"/>
                  <a:pt x="119" y="89"/>
                </a:cubicBezTo>
                <a:cubicBezTo>
                  <a:pt x="112" y="113"/>
                  <a:pt x="112" y="113"/>
                  <a:pt x="112" y="113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35" y="89"/>
                  <a:pt x="135" y="89"/>
                  <a:pt x="135" y="89"/>
                </a:cubicBezTo>
                <a:cubicBezTo>
                  <a:pt x="142" y="89"/>
                  <a:pt x="142" y="89"/>
                  <a:pt x="142" y="89"/>
                </a:cubicBezTo>
                <a:cubicBezTo>
                  <a:pt x="142" y="113"/>
                  <a:pt x="142" y="113"/>
                  <a:pt x="142" y="113"/>
                </a:cubicBezTo>
                <a:cubicBezTo>
                  <a:pt x="155" y="113"/>
                  <a:pt x="155" y="113"/>
                  <a:pt x="155" y="113"/>
                </a:cubicBezTo>
                <a:cubicBezTo>
                  <a:pt x="170" y="89"/>
                  <a:pt x="170" y="89"/>
                  <a:pt x="170" y="89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75" y="113"/>
                  <a:pt x="175" y="113"/>
                  <a:pt x="175" y="113"/>
                </a:cubicBezTo>
                <a:cubicBezTo>
                  <a:pt x="190" y="113"/>
                  <a:pt x="190" y="113"/>
                  <a:pt x="190" y="113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03" y="96"/>
                  <a:pt x="205" y="103"/>
                  <a:pt x="210" y="108"/>
                </a:cubicBezTo>
                <a:cubicBezTo>
                  <a:pt x="216" y="113"/>
                  <a:pt x="225" y="114"/>
                  <a:pt x="232" y="114"/>
                </a:cubicBezTo>
                <a:cubicBezTo>
                  <a:pt x="241" y="114"/>
                  <a:pt x="251" y="113"/>
                  <a:pt x="260" y="111"/>
                </a:cubicBezTo>
                <a:cubicBezTo>
                  <a:pt x="266" y="89"/>
                  <a:pt x="266" y="89"/>
                  <a:pt x="266" y="89"/>
                </a:cubicBezTo>
                <a:cubicBezTo>
                  <a:pt x="283" y="89"/>
                  <a:pt x="283" y="89"/>
                  <a:pt x="283" y="89"/>
                </a:cubicBezTo>
                <a:cubicBezTo>
                  <a:pt x="283" y="0"/>
                  <a:pt x="283" y="0"/>
                  <a:pt x="283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0" y="0"/>
                  <a:pt x="220" y="0"/>
                  <a:pt x="2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10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752133" y="5036400"/>
            <a:ext cx="8230267" cy="216000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02360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Singular image title ba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/>
          <p:nvPr userDrawn="1"/>
        </p:nvSpPr>
        <p:spPr>
          <a:xfrm>
            <a:off x="-1" y="0"/>
            <a:ext cx="4876800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rgbClr val="483698"/>
          </a:solidFill>
        </p:spPr>
        <p:txBody>
          <a:bodyPr wrap="square" lIns="0" tIns="0" rIns="0" bIns="0" rtlCol="0">
            <a:noAutofit/>
          </a:bodyPr>
          <a:lstStyle/>
          <a:p>
            <a:endParaRPr sz="1800" dirty="0">
              <a:latin typeface="Arial" panose="020B0604020202020204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969602" y="1339200"/>
            <a:ext cx="3476895" cy="3510000"/>
          </a:xfrm>
        </p:spPr>
        <p:txBody>
          <a:bodyPr anchor="t" anchorCtr="0"/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Title slide – singular image title bar</a:t>
            </a:r>
            <a:endParaRPr lang="en-US" dirty="0"/>
          </a:p>
        </p:txBody>
      </p:sp>
      <p:sp>
        <p:nvSpPr>
          <p:cNvPr id="9" name="Freeform 19"/>
          <p:cNvSpPr>
            <a:spLocks noEditPoints="1"/>
          </p:cNvSpPr>
          <p:nvPr userDrawn="1"/>
        </p:nvSpPr>
        <p:spPr bwMode="auto">
          <a:xfrm>
            <a:off x="1008000" y="784800"/>
            <a:ext cx="1036800" cy="316800"/>
          </a:xfrm>
          <a:custGeom>
            <a:avLst/>
            <a:gdLst>
              <a:gd name="T0" fmla="*/ 269 w 283"/>
              <a:gd name="T1" fmla="*/ 77 h 114"/>
              <a:gd name="T2" fmla="*/ 222 w 283"/>
              <a:gd name="T3" fmla="*/ 87 h 114"/>
              <a:gd name="T4" fmla="*/ 244 w 283"/>
              <a:gd name="T5" fmla="*/ 60 h 114"/>
              <a:gd name="T6" fmla="*/ 269 w 283"/>
              <a:gd name="T7" fmla="*/ 56 h 114"/>
              <a:gd name="T8" fmla="*/ 222 w 283"/>
              <a:gd name="T9" fmla="*/ 2 h 114"/>
              <a:gd name="T10" fmla="*/ 281 w 283"/>
              <a:gd name="T11" fmla="*/ 87 h 114"/>
              <a:gd name="T12" fmla="*/ 222 w 283"/>
              <a:gd name="T13" fmla="*/ 89 h 114"/>
              <a:gd name="T14" fmla="*/ 246 w 283"/>
              <a:gd name="T15" fmla="*/ 101 h 114"/>
              <a:gd name="T16" fmla="*/ 205 w 283"/>
              <a:gd name="T17" fmla="*/ 82 h 114"/>
              <a:gd name="T18" fmla="*/ 203 w 283"/>
              <a:gd name="T19" fmla="*/ 52 h 114"/>
              <a:gd name="T20" fmla="*/ 154 w 283"/>
              <a:gd name="T21" fmla="*/ 87 h 114"/>
              <a:gd name="T22" fmla="*/ 213 w 283"/>
              <a:gd name="T23" fmla="*/ 53 h 114"/>
              <a:gd name="T24" fmla="*/ 171 w 283"/>
              <a:gd name="T25" fmla="*/ 87 h 114"/>
              <a:gd name="T26" fmla="*/ 180 w 283"/>
              <a:gd name="T27" fmla="*/ 87 h 114"/>
              <a:gd name="T28" fmla="*/ 120 w 283"/>
              <a:gd name="T29" fmla="*/ 87 h 114"/>
              <a:gd name="T30" fmla="*/ 117 w 283"/>
              <a:gd name="T31" fmla="*/ 56 h 114"/>
              <a:gd name="T32" fmla="*/ 86 w 283"/>
              <a:gd name="T33" fmla="*/ 2 h 114"/>
              <a:gd name="T34" fmla="*/ 145 w 283"/>
              <a:gd name="T35" fmla="*/ 52 h 114"/>
              <a:gd name="T36" fmla="*/ 142 w 283"/>
              <a:gd name="T37" fmla="*/ 87 h 114"/>
              <a:gd name="T38" fmla="*/ 93 w 283"/>
              <a:gd name="T39" fmla="*/ 79 h 114"/>
              <a:gd name="T40" fmla="*/ 89 w 283"/>
              <a:gd name="T41" fmla="*/ 79 h 114"/>
              <a:gd name="T42" fmla="*/ 87 w 283"/>
              <a:gd name="T43" fmla="*/ 69 h 114"/>
              <a:gd name="T44" fmla="*/ 95 w 283"/>
              <a:gd name="T45" fmla="*/ 62 h 114"/>
              <a:gd name="T46" fmla="*/ 93 w 283"/>
              <a:gd name="T47" fmla="*/ 79 h 114"/>
              <a:gd name="T48" fmla="*/ 67 w 283"/>
              <a:gd name="T49" fmla="*/ 86 h 114"/>
              <a:gd name="T50" fmla="*/ 37 w 283"/>
              <a:gd name="T51" fmla="*/ 82 h 114"/>
              <a:gd name="T52" fmla="*/ 25 w 283"/>
              <a:gd name="T53" fmla="*/ 77 h 114"/>
              <a:gd name="T54" fmla="*/ 18 w 283"/>
              <a:gd name="T55" fmla="*/ 2 h 114"/>
              <a:gd name="T56" fmla="*/ 76 w 283"/>
              <a:gd name="T57" fmla="*/ 55 h 114"/>
              <a:gd name="T58" fmla="*/ 22 w 283"/>
              <a:gd name="T59" fmla="*/ 87 h 114"/>
              <a:gd name="T60" fmla="*/ 220 w 283"/>
              <a:gd name="T61" fmla="*/ 0 h 114"/>
              <a:gd name="T62" fmla="*/ 215 w 283"/>
              <a:gd name="T63" fmla="*/ 0 h 114"/>
              <a:gd name="T64" fmla="*/ 147 w 283"/>
              <a:gd name="T65" fmla="*/ 52 h 114"/>
              <a:gd name="T66" fmla="*/ 84 w 283"/>
              <a:gd name="T67" fmla="*/ 52 h 114"/>
              <a:gd name="T68" fmla="*/ 16 w 283"/>
              <a:gd name="T69" fmla="*/ 0 h 114"/>
              <a:gd name="T70" fmla="*/ 14 w 283"/>
              <a:gd name="T71" fmla="*/ 113 h 114"/>
              <a:gd name="T72" fmla="*/ 35 w 283"/>
              <a:gd name="T73" fmla="*/ 113 h 114"/>
              <a:gd name="T74" fmla="*/ 66 w 283"/>
              <a:gd name="T75" fmla="*/ 89 h 114"/>
              <a:gd name="T76" fmla="*/ 81 w 283"/>
              <a:gd name="T77" fmla="*/ 89 h 114"/>
              <a:gd name="T78" fmla="*/ 90 w 283"/>
              <a:gd name="T79" fmla="*/ 89 h 114"/>
              <a:gd name="T80" fmla="*/ 112 w 283"/>
              <a:gd name="T81" fmla="*/ 113 h 114"/>
              <a:gd name="T82" fmla="*/ 142 w 283"/>
              <a:gd name="T83" fmla="*/ 89 h 114"/>
              <a:gd name="T84" fmla="*/ 170 w 283"/>
              <a:gd name="T85" fmla="*/ 89 h 114"/>
              <a:gd name="T86" fmla="*/ 190 w 283"/>
              <a:gd name="T87" fmla="*/ 113 h 114"/>
              <a:gd name="T88" fmla="*/ 210 w 283"/>
              <a:gd name="T89" fmla="*/ 108 h 114"/>
              <a:gd name="T90" fmla="*/ 266 w 283"/>
              <a:gd name="T91" fmla="*/ 89 h 114"/>
              <a:gd name="T92" fmla="*/ 220 w 283"/>
              <a:gd name="T9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83" h="114">
                <a:moveTo>
                  <a:pt x="281" y="87"/>
                </a:moveTo>
                <a:cubicBezTo>
                  <a:pt x="266" y="87"/>
                  <a:pt x="266" y="87"/>
                  <a:pt x="266" y="87"/>
                </a:cubicBezTo>
                <a:cubicBezTo>
                  <a:pt x="269" y="77"/>
                  <a:pt x="269" y="77"/>
                  <a:pt x="269" y="77"/>
                </a:cubicBezTo>
                <a:cubicBezTo>
                  <a:pt x="239" y="77"/>
                  <a:pt x="239" y="77"/>
                  <a:pt x="239" y="77"/>
                </a:cubicBezTo>
                <a:cubicBezTo>
                  <a:pt x="237" y="87"/>
                  <a:pt x="237" y="87"/>
                  <a:pt x="237" y="87"/>
                </a:cubicBezTo>
                <a:cubicBezTo>
                  <a:pt x="222" y="87"/>
                  <a:pt x="222" y="87"/>
                  <a:pt x="222" y="87"/>
                </a:cubicBezTo>
                <a:cubicBezTo>
                  <a:pt x="222" y="85"/>
                  <a:pt x="222" y="85"/>
                  <a:pt x="222" y="85"/>
                </a:cubicBezTo>
                <a:cubicBezTo>
                  <a:pt x="223" y="84"/>
                  <a:pt x="223" y="83"/>
                  <a:pt x="223" y="81"/>
                </a:cubicBezTo>
                <a:cubicBezTo>
                  <a:pt x="226" y="71"/>
                  <a:pt x="233" y="60"/>
                  <a:pt x="244" y="60"/>
                </a:cubicBezTo>
                <a:cubicBezTo>
                  <a:pt x="249" y="60"/>
                  <a:pt x="254" y="62"/>
                  <a:pt x="253" y="69"/>
                </a:cubicBezTo>
                <a:cubicBezTo>
                  <a:pt x="271" y="69"/>
                  <a:pt x="271" y="69"/>
                  <a:pt x="271" y="69"/>
                </a:cubicBezTo>
                <a:cubicBezTo>
                  <a:pt x="272" y="66"/>
                  <a:pt x="273" y="61"/>
                  <a:pt x="269" y="56"/>
                </a:cubicBezTo>
                <a:cubicBezTo>
                  <a:pt x="266" y="51"/>
                  <a:pt x="258" y="48"/>
                  <a:pt x="248" y="48"/>
                </a:cubicBezTo>
                <a:cubicBezTo>
                  <a:pt x="241" y="48"/>
                  <a:pt x="231" y="50"/>
                  <a:pt x="222" y="55"/>
                </a:cubicBezTo>
                <a:cubicBezTo>
                  <a:pt x="222" y="2"/>
                  <a:pt x="222" y="2"/>
                  <a:pt x="222" y="2"/>
                </a:cubicBezTo>
                <a:cubicBezTo>
                  <a:pt x="281" y="2"/>
                  <a:pt x="281" y="2"/>
                  <a:pt x="281" y="2"/>
                </a:cubicBezTo>
                <a:cubicBezTo>
                  <a:pt x="281" y="87"/>
                  <a:pt x="281" y="87"/>
                  <a:pt x="281" y="87"/>
                </a:cubicBezTo>
                <a:cubicBezTo>
                  <a:pt x="281" y="87"/>
                  <a:pt x="281" y="87"/>
                  <a:pt x="281" y="87"/>
                </a:cubicBezTo>
                <a:close/>
                <a:moveTo>
                  <a:pt x="246" y="101"/>
                </a:moveTo>
                <a:cubicBezTo>
                  <a:pt x="243" y="102"/>
                  <a:pt x="240" y="102"/>
                  <a:pt x="237" y="102"/>
                </a:cubicBezTo>
                <a:cubicBezTo>
                  <a:pt x="228" y="102"/>
                  <a:pt x="222" y="98"/>
                  <a:pt x="222" y="89"/>
                </a:cubicBezTo>
                <a:cubicBezTo>
                  <a:pt x="249" y="89"/>
                  <a:pt x="249" y="89"/>
                  <a:pt x="249" y="89"/>
                </a:cubicBezTo>
                <a:cubicBezTo>
                  <a:pt x="246" y="101"/>
                  <a:pt x="246" y="101"/>
                  <a:pt x="246" y="101"/>
                </a:cubicBezTo>
                <a:cubicBezTo>
                  <a:pt x="246" y="101"/>
                  <a:pt x="246" y="101"/>
                  <a:pt x="246" y="101"/>
                </a:cubicBezTo>
                <a:close/>
                <a:moveTo>
                  <a:pt x="213" y="53"/>
                </a:moveTo>
                <a:cubicBezTo>
                  <a:pt x="213" y="65"/>
                  <a:pt x="213" y="65"/>
                  <a:pt x="213" y="65"/>
                </a:cubicBezTo>
                <a:cubicBezTo>
                  <a:pt x="209" y="71"/>
                  <a:pt x="206" y="77"/>
                  <a:pt x="205" y="82"/>
                </a:cubicBezTo>
                <a:cubicBezTo>
                  <a:pt x="204" y="83"/>
                  <a:pt x="204" y="85"/>
                  <a:pt x="204" y="87"/>
                </a:cubicBezTo>
                <a:cubicBezTo>
                  <a:pt x="195" y="87"/>
                  <a:pt x="195" y="87"/>
                  <a:pt x="195" y="87"/>
                </a:cubicBezTo>
                <a:cubicBezTo>
                  <a:pt x="203" y="52"/>
                  <a:pt x="203" y="52"/>
                  <a:pt x="203" y="52"/>
                </a:cubicBezTo>
                <a:cubicBezTo>
                  <a:pt x="178" y="52"/>
                  <a:pt x="178" y="52"/>
                  <a:pt x="178" y="52"/>
                </a:cubicBezTo>
                <a:cubicBezTo>
                  <a:pt x="156" y="87"/>
                  <a:pt x="156" y="87"/>
                  <a:pt x="156" y="87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54" y="2"/>
                  <a:pt x="154" y="2"/>
                  <a:pt x="154" y="2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53"/>
                  <a:pt x="213" y="53"/>
                  <a:pt x="213" y="53"/>
                </a:cubicBezTo>
                <a:cubicBezTo>
                  <a:pt x="213" y="53"/>
                  <a:pt x="213" y="53"/>
                  <a:pt x="213" y="53"/>
                </a:cubicBezTo>
                <a:close/>
                <a:moveTo>
                  <a:pt x="180" y="87"/>
                </a:moveTo>
                <a:cubicBezTo>
                  <a:pt x="171" y="87"/>
                  <a:pt x="171" y="87"/>
                  <a:pt x="171" y="87"/>
                </a:cubicBezTo>
                <a:cubicBezTo>
                  <a:pt x="185" y="66"/>
                  <a:pt x="185" y="66"/>
                  <a:pt x="185" y="66"/>
                </a:cubicBezTo>
                <a:cubicBezTo>
                  <a:pt x="180" y="87"/>
                  <a:pt x="180" y="87"/>
                  <a:pt x="180" y="87"/>
                </a:cubicBezTo>
                <a:cubicBezTo>
                  <a:pt x="180" y="87"/>
                  <a:pt x="180" y="87"/>
                  <a:pt x="180" y="87"/>
                </a:cubicBezTo>
                <a:close/>
                <a:moveTo>
                  <a:pt x="145" y="52"/>
                </a:moveTo>
                <a:cubicBezTo>
                  <a:pt x="130" y="52"/>
                  <a:pt x="130" y="52"/>
                  <a:pt x="130" y="52"/>
                </a:cubicBezTo>
                <a:cubicBezTo>
                  <a:pt x="120" y="87"/>
                  <a:pt x="120" y="87"/>
                  <a:pt x="120" y="87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12" y="84"/>
                  <a:pt x="117" y="78"/>
                  <a:pt x="119" y="70"/>
                </a:cubicBezTo>
                <a:cubicBezTo>
                  <a:pt x="120" y="64"/>
                  <a:pt x="119" y="59"/>
                  <a:pt x="117" y="56"/>
                </a:cubicBezTo>
                <a:cubicBezTo>
                  <a:pt x="113" y="51"/>
                  <a:pt x="105" y="52"/>
                  <a:pt x="98" y="52"/>
                </a:cubicBezTo>
                <a:cubicBezTo>
                  <a:pt x="97" y="52"/>
                  <a:pt x="86" y="52"/>
                  <a:pt x="86" y="52"/>
                </a:cubicBezTo>
                <a:cubicBezTo>
                  <a:pt x="86" y="2"/>
                  <a:pt x="86" y="2"/>
                  <a:pt x="86" y="2"/>
                </a:cubicBezTo>
                <a:cubicBezTo>
                  <a:pt x="145" y="2"/>
                  <a:pt x="145" y="2"/>
                  <a:pt x="145" y="2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45" y="52"/>
                  <a:pt x="145" y="52"/>
                  <a:pt x="145" y="52"/>
                </a:cubicBezTo>
                <a:close/>
                <a:moveTo>
                  <a:pt x="135" y="87"/>
                </a:moveTo>
                <a:cubicBezTo>
                  <a:pt x="141" y="65"/>
                  <a:pt x="141" y="65"/>
                  <a:pt x="141" y="65"/>
                </a:cubicBezTo>
                <a:cubicBezTo>
                  <a:pt x="142" y="87"/>
                  <a:pt x="142" y="87"/>
                  <a:pt x="142" y="87"/>
                </a:cubicBezTo>
                <a:cubicBezTo>
                  <a:pt x="135" y="87"/>
                  <a:pt x="135" y="87"/>
                  <a:pt x="135" y="87"/>
                </a:cubicBezTo>
                <a:cubicBezTo>
                  <a:pt x="135" y="87"/>
                  <a:pt x="135" y="87"/>
                  <a:pt x="135" y="87"/>
                </a:cubicBezTo>
                <a:close/>
                <a:moveTo>
                  <a:pt x="93" y="79"/>
                </a:moveTo>
                <a:cubicBezTo>
                  <a:pt x="93" y="79"/>
                  <a:pt x="93" y="79"/>
                  <a:pt x="93" y="79"/>
                </a:cubicBezTo>
                <a:cubicBezTo>
                  <a:pt x="92" y="79"/>
                  <a:pt x="91" y="79"/>
                  <a:pt x="91" y="79"/>
                </a:cubicBezTo>
                <a:cubicBezTo>
                  <a:pt x="90" y="79"/>
                  <a:pt x="89" y="79"/>
                  <a:pt x="89" y="79"/>
                </a:cubicBezTo>
                <a:cubicBezTo>
                  <a:pt x="85" y="79"/>
                  <a:pt x="85" y="79"/>
                  <a:pt x="85" y="79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69"/>
                  <a:pt x="87" y="69"/>
                  <a:pt x="87" y="69"/>
                </a:cubicBezTo>
                <a:cubicBezTo>
                  <a:pt x="89" y="62"/>
                  <a:pt x="89" y="62"/>
                  <a:pt x="89" y="62"/>
                </a:cubicBezTo>
                <a:cubicBezTo>
                  <a:pt x="90" y="62"/>
                  <a:pt x="91" y="62"/>
                  <a:pt x="92" y="62"/>
                </a:cubicBezTo>
                <a:cubicBezTo>
                  <a:pt x="95" y="62"/>
                  <a:pt x="95" y="62"/>
                  <a:pt x="95" y="62"/>
                </a:cubicBezTo>
                <a:cubicBezTo>
                  <a:pt x="100" y="62"/>
                  <a:pt x="103" y="62"/>
                  <a:pt x="104" y="63"/>
                </a:cubicBezTo>
                <a:cubicBezTo>
                  <a:pt x="105" y="65"/>
                  <a:pt x="105" y="67"/>
                  <a:pt x="104" y="70"/>
                </a:cubicBezTo>
                <a:cubicBezTo>
                  <a:pt x="102" y="75"/>
                  <a:pt x="100" y="78"/>
                  <a:pt x="93" y="79"/>
                </a:cubicBezTo>
                <a:moveTo>
                  <a:pt x="76" y="55"/>
                </a:moveTo>
                <a:cubicBezTo>
                  <a:pt x="75" y="58"/>
                  <a:pt x="75" y="58"/>
                  <a:pt x="75" y="58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7"/>
                  <a:pt x="67" y="87"/>
                  <a:pt x="67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37" y="82"/>
                  <a:pt x="37" y="82"/>
                  <a:pt x="37" y="82"/>
                </a:cubicBezTo>
                <a:cubicBezTo>
                  <a:pt x="67" y="52"/>
                  <a:pt x="67" y="52"/>
                  <a:pt x="67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25" y="77"/>
                  <a:pt x="25" y="77"/>
                  <a:pt x="25" y="77"/>
                </a:cubicBezTo>
                <a:cubicBezTo>
                  <a:pt x="32" y="52"/>
                  <a:pt x="32" y="52"/>
                  <a:pt x="32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18" y="2"/>
                  <a:pt x="18" y="2"/>
                  <a:pt x="18" y="2"/>
                </a:cubicBezTo>
                <a:cubicBezTo>
                  <a:pt x="76" y="2"/>
                  <a:pt x="76" y="2"/>
                  <a:pt x="76" y="2"/>
                </a:cubicBezTo>
                <a:cubicBezTo>
                  <a:pt x="76" y="55"/>
                  <a:pt x="76" y="55"/>
                  <a:pt x="76" y="55"/>
                </a:cubicBezTo>
                <a:cubicBezTo>
                  <a:pt x="76" y="55"/>
                  <a:pt x="76" y="55"/>
                  <a:pt x="76" y="55"/>
                </a:cubicBezTo>
                <a:close/>
                <a:moveTo>
                  <a:pt x="22" y="87"/>
                </a:move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lose/>
                <a:moveTo>
                  <a:pt x="220" y="0"/>
                </a:moveTo>
                <a:cubicBezTo>
                  <a:pt x="220" y="57"/>
                  <a:pt x="220" y="57"/>
                  <a:pt x="220" y="57"/>
                </a:cubicBezTo>
                <a:cubicBezTo>
                  <a:pt x="218" y="59"/>
                  <a:pt x="216" y="60"/>
                  <a:pt x="215" y="62"/>
                </a:cubicBezTo>
                <a:cubicBezTo>
                  <a:pt x="215" y="0"/>
                  <a:pt x="215" y="0"/>
                  <a:pt x="215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2"/>
                  <a:pt x="152" y="52"/>
                  <a:pt x="152" y="52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47" y="0"/>
                  <a:pt x="147" y="0"/>
                  <a:pt x="147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52"/>
                  <a:pt x="84" y="52"/>
                  <a:pt x="84" y="52"/>
                </a:cubicBezTo>
                <a:cubicBezTo>
                  <a:pt x="79" y="52"/>
                  <a:pt x="79" y="52"/>
                  <a:pt x="79" y="52"/>
                </a:cubicBezTo>
                <a:cubicBezTo>
                  <a:pt x="79" y="0"/>
                  <a:pt x="79" y="0"/>
                  <a:pt x="7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59"/>
                  <a:pt x="16" y="59"/>
                  <a:pt x="16" y="59"/>
                </a:cubicBezTo>
                <a:cubicBezTo>
                  <a:pt x="0" y="113"/>
                  <a:pt x="0" y="113"/>
                  <a:pt x="0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21" y="89"/>
                  <a:pt x="21" y="89"/>
                  <a:pt x="21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35" y="113"/>
                  <a:pt x="35" y="113"/>
                  <a:pt x="35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40" y="89"/>
                  <a:pt x="40" y="89"/>
                  <a:pt x="40" y="89"/>
                </a:cubicBezTo>
                <a:cubicBezTo>
                  <a:pt x="66" y="89"/>
                  <a:pt x="66" y="89"/>
                  <a:pt x="66" y="8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81" y="89"/>
                  <a:pt x="81" y="89"/>
                  <a:pt x="81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119" y="89"/>
                  <a:pt x="119" y="89"/>
                  <a:pt x="119" y="89"/>
                </a:cubicBezTo>
                <a:cubicBezTo>
                  <a:pt x="112" y="113"/>
                  <a:pt x="112" y="113"/>
                  <a:pt x="112" y="113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35" y="89"/>
                  <a:pt x="135" y="89"/>
                  <a:pt x="135" y="89"/>
                </a:cubicBezTo>
                <a:cubicBezTo>
                  <a:pt x="142" y="89"/>
                  <a:pt x="142" y="89"/>
                  <a:pt x="142" y="89"/>
                </a:cubicBezTo>
                <a:cubicBezTo>
                  <a:pt x="142" y="113"/>
                  <a:pt x="142" y="113"/>
                  <a:pt x="142" y="113"/>
                </a:cubicBezTo>
                <a:cubicBezTo>
                  <a:pt x="155" y="113"/>
                  <a:pt x="155" y="113"/>
                  <a:pt x="155" y="113"/>
                </a:cubicBezTo>
                <a:cubicBezTo>
                  <a:pt x="170" y="89"/>
                  <a:pt x="170" y="89"/>
                  <a:pt x="170" y="89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75" y="113"/>
                  <a:pt x="175" y="113"/>
                  <a:pt x="175" y="113"/>
                </a:cubicBezTo>
                <a:cubicBezTo>
                  <a:pt x="190" y="113"/>
                  <a:pt x="190" y="113"/>
                  <a:pt x="190" y="113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03" y="96"/>
                  <a:pt x="205" y="103"/>
                  <a:pt x="210" y="108"/>
                </a:cubicBezTo>
                <a:cubicBezTo>
                  <a:pt x="216" y="113"/>
                  <a:pt x="225" y="114"/>
                  <a:pt x="232" y="114"/>
                </a:cubicBezTo>
                <a:cubicBezTo>
                  <a:pt x="241" y="114"/>
                  <a:pt x="251" y="113"/>
                  <a:pt x="260" y="111"/>
                </a:cubicBezTo>
                <a:cubicBezTo>
                  <a:pt x="266" y="89"/>
                  <a:pt x="266" y="89"/>
                  <a:pt x="266" y="89"/>
                </a:cubicBezTo>
                <a:cubicBezTo>
                  <a:pt x="283" y="89"/>
                  <a:pt x="283" y="89"/>
                  <a:pt x="283" y="89"/>
                </a:cubicBezTo>
                <a:cubicBezTo>
                  <a:pt x="283" y="0"/>
                  <a:pt x="283" y="0"/>
                  <a:pt x="283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0" y="0"/>
                  <a:pt x="220" y="0"/>
                  <a:pt x="2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008002" y="5036400"/>
            <a:ext cx="3438495" cy="216000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21968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6 - No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26400" y="1346400"/>
            <a:ext cx="8256000" cy="3510000"/>
          </a:xfrm>
        </p:spPr>
        <p:txBody>
          <a:bodyPr anchor="t" anchorCtr="0"/>
          <a:lstStyle>
            <a:lvl1pPr algn="l">
              <a:defRPr sz="11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Title slide 6</a:t>
            </a:r>
            <a:br>
              <a:rPr lang="en-GB" dirty="0"/>
            </a:br>
            <a:r>
              <a:rPr lang="en-GB" dirty="0"/>
              <a:t>no image</a:t>
            </a:r>
            <a:endParaRPr lang="en-US" dirty="0"/>
          </a:p>
        </p:txBody>
      </p:sp>
      <p:sp>
        <p:nvSpPr>
          <p:cNvPr id="4" name="object 3"/>
          <p:cNvSpPr/>
          <p:nvPr userDrawn="1"/>
        </p:nvSpPr>
        <p:spPr>
          <a:xfrm>
            <a:off x="1" y="0"/>
            <a:ext cx="2116975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rgbClr val="00338D"/>
          </a:solidFill>
        </p:spPr>
        <p:txBody>
          <a:bodyPr wrap="square" lIns="0" tIns="0" rIns="0" bIns="0" rtlCol="0">
            <a:noAutofit/>
          </a:bodyPr>
          <a:lstStyle/>
          <a:p>
            <a:endParaRPr sz="1800" dirty="0">
              <a:latin typeface="Arial" panose="020B0604020202020204" pitchFamily="34" charset="0"/>
            </a:endParaRPr>
          </a:p>
        </p:txBody>
      </p:sp>
      <p:sp>
        <p:nvSpPr>
          <p:cNvPr id="9" name="Freeform 19"/>
          <p:cNvSpPr>
            <a:spLocks noEditPoints="1"/>
          </p:cNvSpPr>
          <p:nvPr userDrawn="1"/>
        </p:nvSpPr>
        <p:spPr bwMode="auto">
          <a:xfrm>
            <a:off x="2752133" y="784800"/>
            <a:ext cx="1036800" cy="316800"/>
          </a:xfrm>
          <a:custGeom>
            <a:avLst/>
            <a:gdLst>
              <a:gd name="T0" fmla="*/ 269 w 283"/>
              <a:gd name="T1" fmla="*/ 77 h 114"/>
              <a:gd name="T2" fmla="*/ 222 w 283"/>
              <a:gd name="T3" fmla="*/ 87 h 114"/>
              <a:gd name="T4" fmla="*/ 244 w 283"/>
              <a:gd name="T5" fmla="*/ 60 h 114"/>
              <a:gd name="T6" fmla="*/ 269 w 283"/>
              <a:gd name="T7" fmla="*/ 56 h 114"/>
              <a:gd name="T8" fmla="*/ 222 w 283"/>
              <a:gd name="T9" fmla="*/ 2 h 114"/>
              <a:gd name="T10" fmla="*/ 281 w 283"/>
              <a:gd name="T11" fmla="*/ 87 h 114"/>
              <a:gd name="T12" fmla="*/ 222 w 283"/>
              <a:gd name="T13" fmla="*/ 89 h 114"/>
              <a:gd name="T14" fmla="*/ 246 w 283"/>
              <a:gd name="T15" fmla="*/ 101 h 114"/>
              <a:gd name="T16" fmla="*/ 205 w 283"/>
              <a:gd name="T17" fmla="*/ 82 h 114"/>
              <a:gd name="T18" fmla="*/ 203 w 283"/>
              <a:gd name="T19" fmla="*/ 52 h 114"/>
              <a:gd name="T20" fmla="*/ 154 w 283"/>
              <a:gd name="T21" fmla="*/ 87 h 114"/>
              <a:gd name="T22" fmla="*/ 213 w 283"/>
              <a:gd name="T23" fmla="*/ 53 h 114"/>
              <a:gd name="T24" fmla="*/ 171 w 283"/>
              <a:gd name="T25" fmla="*/ 87 h 114"/>
              <a:gd name="T26" fmla="*/ 180 w 283"/>
              <a:gd name="T27" fmla="*/ 87 h 114"/>
              <a:gd name="T28" fmla="*/ 120 w 283"/>
              <a:gd name="T29" fmla="*/ 87 h 114"/>
              <a:gd name="T30" fmla="*/ 117 w 283"/>
              <a:gd name="T31" fmla="*/ 56 h 114"/>
              <a:gd name="T32" fmla="*/ 86 w 283"/>
              <a:gd name="T33" fmla="*/ 2 h 114"/>
              <a:gd name="T34" fmla="*/ 145 w 283"/>
              <a:gd name="T35" fmla="*/ 52 h 114"/>
              <a:gd name="T36" fmla="*/ 142 w 283"/>
              <a:gd name="T37" fmla="*/ 87 h 114"/>
              <a:gd name="T38" fmla="*/ 93 w 283"/>
              <a:gd name="T39" fmla="*/ 79 h 114"/>
              <a:gd name="T40" fmla="*/ 89 w 283"/>
              <a:gd name="T41" fmla="*/ 79 h 114"/>
              <a:gd name="T42" fmla="*/ 87 w 283"/>
              <a:gd name="T43" fmla="*/ 69 h 114"/>
              <a:gd name="T44" fmla="*/ 95 w 283"/>
              <a:gd name="T45" fmla="*/ 62 h 114"/>
              <a:gd name="T46" fmla="*/ 93 w 283"/>
              <a:gd name="T47" fmla="*/ 79 h 114"/>
              <a:gd name="T48" fmla="*/ 67 w 283"/>
              <a:gd name="T49" fmla="*/ 86 h 114"/>
              <a:gd name="T50" fmla="*/ 37 w 283"/>
              <a:gd name="T51" fmla="*/ 82 h 114"/>
              <a:gd name="T52" fmla="*/ 25 w 283"/>
              <a:gd name="T53" fmla="*/ 77 h 114"/>
              <a:gd name="T54" fmla="*/ 18 w 283"/>
              <a:gd name="T55" fmla="*/ 2 h 114"/>
              <a:gd name="T56" fmla="*/ 76 w 283"/>
              <a:gd name="T57" fmla="*/ 55 h 114"/>
              <a:gd name="T58" fmla="*/ 22 w 283"/>
              <a:gd name="T59" fmla="*/ 87 h 114"/>
              <a:gd name="T60" fmla="*/ 220 w 283"/>
              <a:gd name="T61" fmla="*/ 0 h 114"/>
              <a:gd name="T62" fmla="*/ 215 w 283"/>
              <a:gd name="T63" fmla="*/ 0 h 114"/>
              <a:gd name="T64" fmla="*/ 147 w 283"/>
              <a:gd name="T65" fmla="*/ 52 h 114"/>
              <a:gd name="T66" fmla="*/ 84 w 283"/>
              <a:gd name="T67" fmla="*/ 52 h 114"/>
              <a:gd name="T68" fmla="*/ 16 w 283"/>
              <a:gd name="T69" fmla="*/ 0 h 114"/>
              <a:gd name="T70" fmla="*/ 14 w 283"/>
              <a:gd name="T71" fmla="*/ 113 h 114"/>
              <a:gd name="T72" fmla="*/ 35 w 283"/>
              <a:gd name="T73" fmla="*/ 113 h 114"/>
              <a:gd name="T74" fmla="*/ 66 w 283"/>
              <a:gd name="T75" fmla="*/ 89 h 114"/>
              <a:gd name="T76" fmla="*/ 81 w 283"/>
              <a:gd name="T77" fmla="*/ 89 h 114"/>
              <a:gd name="T78" fmla="*/ 90 w 283"/>
              <a:gd name="T79" fmla="*/ 89 h 114"/>
              <a:gd name="T80" fmla="*/ 112 w 283"/>
              <a:gd name="T81" fmla="*/ 113 h 114"/>
              <a:gd name="T82" fmla="*/ 142 w 283"/>
              <a:gd name="T83" fmla="*/ 89 h 114"/>
              <a:gd name="T84" fmla="*/ 170 w 283"/>
              <a:gd name="T85" fmla="*/ 89 h 114"/>
              <a:gd name="T86" fmla="*/ 190 w 283"/>
              <a:gd name="T87" fmla="*/ 113 h 114"/>
              <a:gd name="T88" fmla="*/ 210 w 283"/>
              <a:gd name="T89" fmla="*/ 108 h 114"/>
              <a:gd name="T90" fmla="*/ 266 w 283"/>
              <a:gd name="T91" fmla="*/ 89 h 114"/>
              <a:gd name="T92" fmla="*/ 220 w 283"/>
              <a:gd name="T9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83" h="114">
                <a:moveTo>
                  <a:pt x="281" y="87"/>
                </a:moveTo>
                <a:cubicBezTo>
                  <a:pt x="266" y="87"/>
                  <a:pt x="266" y="87"/>
                  <a:pt x="266" y="87"/>
                </a:cubicBezTo>
                <a:cubicBezTo>
                  <a:pt x="269" y="77"/>
                  <a:pt x="269" y="77"/>
                  <a:pt x="269" y="77"/>
                </a:cubicBezTo>
                <a:cubicBezTo>
                  <a:pt x="239" y="77"/>
                  <a:pt x="239" y="77"/>
                  <a:pt x="239" y="77"/>
                </a:cubicBezTo>
                <a:cubicBezTo>
                  <a:pt x="237" y="87"/>
                  <a:pt x="237" y="87"/>
                  <a:pt x="237" y="87"/>
                </a:cubicBezTo>
                <a:cubicBezTo>
                  <a:pt x="222" y="87"/>
                  <a:pt x="222" y="87"/>
                  <a:pt x="222" y="87"/>
                </a:cubicBezTo>
                <a:cubicBezTo>
                  <a:pt x="222" y="85"/>
                  <a:pt x="222" y="85"/>
                  <a:pt x="222" y="85"/>
                </a:cubicBezTo>
                <a:cubicBezTo>
                  <a:pt x="223" y="84"/>
                  <a:pt x="223" y="83"/>
                  <a:pt x="223" y="81"/>
                </a:cubicBezTo>
                <a:cubicBezTo>
                  <a:pt x="226" y="71"/>
                  <a:pt x="233" y="60"/>
                  <a:pt x="244" y="60"/>
                </a:cubicBezTo>
                <a:cubicBezTo>
                  <a:pt x="249" y="60"/>
                  <a:pt x="254" y="62"/>
                  <a:pt x="253" y="69"/>
                </a:cubicBezTo>
                <a:cubicBezTo>
                  <a:pt x="271" y="69"/>
                  <a:pt x="271" y="69"/>
                  <a:pt x="271" y="69"/>
                </a:cubicBezTo>
                <a:cubicBezTo>
                  <a:pt x="272" y="66"/>
                  <a:pt x="273" y="61"/>
                  <a:pt x="269" y="56"/>
                </a:cubicBezTo>
                <a:cubicBezTo>
                  <a:pt x="266" y="51"/>
                  <a:pt x="258" y="48"/>
                  <a:pt x="248" y="48"/>
                </a:cubicBezTo>
                <a:cubicBezTo>
                  <a:pt x="241" y="48"/>
                  <a:pt x="231" y="50"/>
                  <a:pt x="222" y="55"/>
                </a:cubicBezTo>
                <a:cubicBezTo>
                  <a:pt x="222" y="2"/>
                  <a:pt x="222" y="2"/>
                  <a:pt x="222" y="2"/>
                </a:cubicBezTo>
                <a:cubicBezTo>
                  <a:pt x="281" y="2"/>
                  <a:pt x="281" y="2"/>
                  <a:pt x="281" y="2"/>
                </a:cubicBezTo>
                <a:cubicBezTo>
                  <a:pt x="281" y="87"/>
                  <a:pt x="281" y="87"/>
                  <a:pt x="281" y="87"/>
                </a:cubicBezTo>
                <a:cubicBezTo>
                  <a:pt x="281" y="87"/>
                  <a:pt x="281" y="87"/>
                  <a:pt x="281" y="87"/>
                </a:cubicBezTo>
                <a:close/>
                <a:moveTo>
                  <a:pt x="246" y="101"/>
                </a:moveTo>
                <a:cubicBezTo>
                  <a:pt x="243" y="102"/>
                  <a:pt x="240" y="102"/>
                  <a:pt x="237" y="102"/>
                </a:cubicBezTo>
                <a:cubicBezTo>
                  <a:pt x="228" y="102"/>
                  <a:pt x="222" y="98"/>
                  <a:pt x="222" y="89"/>
                </a:cubicBezTo>
                <a:cubicBezTo>
                  <a:pt x="249" y="89"/>
                  <a:pt x="249" y="89"/>
                  <a:pt x="249" y="89"/>
                </a:cubicBezTo>
                <a:cubicBezTo>
                  <a:pt x="246" y="101"/>
                  <a:pt x="246" y="101"/>
                  <a:pt x="246" y="101"/>
                </a:cubicBezTo>
                <a:cubicBezTo>
                  <a:pt x="246" y="101"/>
                  <a:pt x="246" y="101"/>
                  <a:pt x="246" y="101"/>
                </a:cubicBezTo>
                <a:close/>
                <a:moveTo>
                  <a:pt x="213" y="53"/>
                </a:moveTo>
                <a:cubicBezTo>
                  <a:pt x="213" y="65"/>
                  <a:pt x="213" y="65"/>
                  <a:pt x="213" y="65"/>
                </a:cubicBezTo>
                <a:cubicBezTo>
                  <a:pt x="209" y="71"/>
                  <a:pt x="206" y="77"/>
                  <a:pt x="205" y="82"/>
                </a:cubicBezTo>
                <a:cubicBezTo>
                  <a:pt x="204" y="83"/>
                  <a:pt x="204" y="85"/>
                  <a:pt x="204" y="87"/>
                </a:cubicBezTo>
                <a:cubicBezTo>
                  <a:pt x="195" y="87"/>
                  <a:pt x="195" y="87"/>
                  <a:pt x="195" y="87"/>
                </a:cubicBezTo>
                <a:cubicBezTo>
                  <a:pt x="203" y="52"/>
                  <a:pt x="203" y="52"/>
                  <a:pt x="203" y="52"/>
                </a:cubicBezTo>
                <a:cubicBezTo>
                  <a:pt x="178" y="52"/>
                  <a:pt x="178" y="52"/>
                  <a:pt x="178" y="52"/>
                </a:cubicBezTo>
                <a:cubicBezTo>
                  <a:pt x="156" y="87"/>
                  <a:pt x="156" y="87"/>
                  <a:pt x="156" y="87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54" y="2"/>
                  <a:pt x="154" y="2"/>
                  <a:pt x="154" y="2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53"/>
                  <a:pt x="213" y="53"/>
                  <a:pt x="213" y="53"/>
                </a:cubicBezTo>
                <a:cubicBezTo>
                  <a:pt x="213" y="53"/>
                  <a:pt x="213" y="53"/>
                  <a:pt x="213" y="53"/>
                </a:cubicBezTo>
                <a:close/>
                <a:moveTo>
                  <a:pt x="180" y="87"/>
                </a:moveTo>
                <a:cubicBezTo>
                  <a:pt x="171" y="87"/>
                  <a:pt x="171" y="87"/>
                  <a:pt x="171" y="87"/>
                </a:cubicBezTo>
                <a:cubicBezTo>
                  <a:pt x="185" y="66"/>
                  <a:pt x="185" y="66"/>
                  <a:pt x="185" y="66"/>
                </a:cubicBezTo>
                <a:cubicBezTo>
                  <a:pt x="180" y="87"/>
                  <a:pt x="180" y="87"/>
                  <a:pt x="180" y="87"/>
                </a:cubicBezTo>
                <a:cubicBezTo>
                  <a:pt x="180" y="87"/>
                  <a:pt x="180" y="87"/>
                  <a:pt x="180" y="87"/>
                </a:cubicBezTo>
                <a:close/>
                <a:moveTo>
                  <a:pt x="145" y="52"/>
                </a:moveTo>
                <a:cubicBezTo>
                  <a:pt x="130" y="52"/>
                  <a:pt x="130" y="52"/>
                  <a:pt x="130" y="52"/>
                </a:cubicBezTo>
                <a:cubicBezTo>
                  <a:pt x="120" y="87"/>
                  <a:pt x="120" y="87"/>
                  <a:pt x="120" y="87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12" y="84"/>
                  <a:pt x="117" y="78"/>
                  <a:pt x="119" y="70"/>
                </a:cubicBezTo>
                <a:cubicBezTo>
                  <a:pt x="120" y="64"/>
                  <a:pt x="119" y="59"/>
                  <a:pt x="117" y="56"/>
                </a:cubicBezTo>
                <a:cubicBezTo>
                  <a:pt x="113" y="51"/>
                  <a:pt x="105" y="52"/>
                  <a:pt x="98" y="52"/>
                </a:cubicBezTo>
                <a:cubicBezTo>
                  <a:pt x="97" y="52"/>
                  <a:pt x="86" y="52"/>
                  <a:pt x="86" y="52"/>
                </a:cubicBezTo>
                <a:cubicBezTo>
                  <a:pt x="86" y="2"/>
                  <a:pt x="86" y="2"/>
                  <a:pt x="86" y="2"/>
                </a:cubicBezTo>
                <a:cubicBezTo>
                  <a:pt x="145" y="2"/>
                  <a:pt x="145" y="2"/>
                  <a:pt x="145" y="2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45" y="52"/>
                  <a:pt x="145" y="52"/>
                  <a:pt x="145" y="52"/>
                </a:cubicBezTo>
                <a:close/>
                <a:moveTo>
                  <a:pt x="135" y="87"/>
                </a:moveTo>
                <a:cubicBezTo>
                  <a:pt x="141" y="65"/>
                  <a:pt x="141" y="65"/>
                  <a:pt x="141" y="65"/>
                </a:cubicBezTo>
                <a:cubicBezTo>
                  <a:pt x="142" y="87"/>
                  <a:pt x="142" y="87"/>
                  <a:pt x="142" y="87"/>
                </a:cubicBezTo>
                <a:cubicBezTo>
                  <a:pt x="135" y="87"/>
                  <a:pt x="135" y="87"/>
                  <a:pt x="135" y="87"/>
                </a:cubicBezTo>
                <a:cubicBezTo>
                  <a:pt x="135" y="87"/>
                  <a:pt x="135" y="87"/>
                  <a:pt x="135" y="87"/>
                </a:cubicBezTo>
                <a:close/>
                <a:moveTo>
                  <a:pt x="93" y="79"/>
                </a:moveTo>
                <a:cubicBezTo>
                  <a:pt x="93" y="79"/>
                  <a:pt x="93" y="79"/>
                  <a:pt x="93" y="79"/>
                </a:cubicBezTo>
                <a:cubicBezTo>
                  <a:pt x="92" y="79"/>
                  <a:pt x="91" y="79"/>
                  <a:pt x="91" y="79"/>
                </a:cubicBezTo>
                <a:cubicBezTo>
                  <a:pt x="90" y="79"/>
                  <a:pt x="89" y="79"/>
                  <a:pt x="89" y="79"/>
                </a:cubicBezTo>
                <a:cubicBezTo>
                  <a:pt x="85" y="79"/>
                  <a:pt x="85" y="79"/>
                  <a:pt x="85" y="79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69"/>
                  <a:pt x="87" y="69"/>
                  <a:pt x="87" y="69"/>
                </a:cubicBezTo>
                <a:cubicBezTo>
                  <a:pt x="89" y="62"/>
                  <a:pt x="89" y="62"/>
                  <a:pt x="89" y="62"/>
                </a:cubicBezTo>
                <a:cubicBezTo>
                  <a:pt x="90" y="62"/>
                  <a:pt x="91" y="62"/>
                  <a:pt x="92" y="62"/>
                </a:cubicBezTo>
                <a:cubicBezTo>
                  <a:pt x="95" y="62"/>
                  <a:pt x="95" y="62"/>
                  <a:pt x="95" y="62"/>
                </a:cubicBezTo>
                <a:cubicBezTo>
                  <a:pt x="100" y="62"/>
                  <a:pt x="103" y="62"/>
                  <a:pt x="104" y="63"/>
                </a:cubicBezTo>
                <a:cubicBezTo>
                  <a:pt x="105" y="65"/>
                  <a:pt x="105" y="67"/>
                  <a:pt x="104" y="70"/>
                </a:cubicBezTo>
                <a:cubicBezTo>
                  <a:pt x="102" y="75"/>
                  <a:pt x="100" y="78"/>
                  <a:pt x="93" y="79"/>
                </a:cubicBezTo>
                <a:moveTo>
                  <a:pt x="76" y="55"/>
                </a:moveTo>
                <a:cubicBezTo>
                  <a:pt x="75" y="58"/>
                  <a:pt x="75" y="58"/>
                  <a:pt x="75" y="58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7"/>
                  <a:pt x="67" y="87"/>
                  <a:pt x="67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37" y="82"/>
                  <a:pt x="37" y="82"/>
                  <a:pt x="37" y="82"/>
                </a:cubicBezTo>
                <a:cubicBezTo>
                  <a:pt x="67" y="52"/>
                  <a:pt x="67" y="52"/>
                  <a:pt x="67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25" y="77"/>
                  <a:pt x="25" y="77"/>
                  <a:pt x="25" y="77"/>
                </a:cubicBezTo>
                <a:cubicBezTo>
                  <a:pt x="32" y="52"/>
                  <a:pt x="32" y="52"/>
                  <a:pt x="32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18" y="2"/>
                  <a:pt x="18" y="2"/>
                  <a:pt x="18" y="2"/>
                </a:cubicBezTo>
                <a:cubicBezTo>
                  <a:pt x="76" y="2"/>
                  <a:pt x="76" y="2"/>
                  <a:pt x="76" y="2"/>
                </a:cubicBezTo>
                <a:cubicBezTo>
                  <a:pt x="76" y="55"/>
                  <a:pt x="76" y="55"/>
                  <a:pt x="76" y="55"/>
                </a:cubicBezTo>
                <a:cubicBezTo>
                  <a:pt x="76" y="55"/>
                  <a:pt x="76" y="55"/>
                  <a:pt x="76" y="55"/>
                </a:cubicBezTo>
                <a:close/>
                <a:moveTo>
                  <a:pt x="22" y="87"/>
                </a:move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lose/>
                <a:moveTo>
                  <a:pt x="220" y="0"/>
                </a:moveTo>
                <a:cubicBezTo>
                  <a:pt x="220" y="57"/>
                  <a:pt x="220" y="57"/>
                  <a:pt x="220" y="57"/>
                </a:cubicBezTo>
                <a:cubicBezTo>
                  <a:pt x="218" y="59"/>
                  <a:pt x="216" y="60"/>
                  <a:pt x="215" y="62"/>
                </a:cubicBezTo>
                <a:cubicBezTo>
                  <a:pt x="215" y="0"/>
                  <a:pt x="215" y="0"/>
                  <a:pt x="215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2"/>
                  <a:pt x="152" y="52"/>
                  <a:pt x="152" y="52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47" y="0"/>
                  <a:pt x="147" y="0"/>
                  <a:pt x="147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52"/>
                  <a:pt x="84" y="52"/>
                  <a:pt x="84" y="52"/>
                </a:cubicBezTo>
                <a:cubicBezTo>
                  <a:pt x="79" y="52"/>
                  <a:pt x="79" y="52"/>
                  <a:pt x="79" y="52"/>
                </a:cubicBezTo>
                <a:cubicBezTo>
                  <a:pt x="79" y="0"/>
                  <a:pt x="79" y="0"/>
                  <a:pt x="7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59"/>
                  <a:pt x="16" y="59"/>
                  <a:pt x="16" y="59"/>
                </a:cubicBezTo>
                <a:cubicBezTo>
                  <a:pt x="0" y="113"/>
                  <a:pt x="0" y="113"/>
                  <a:pt x="0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21" y="89"/>
                  <a:pt x="21" y="89"/>
                  <a:pt x="21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35" y="113"/>
                  <a:pt x="35" y="113"/>
                  <a:pt x="35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40" y="89"/>
                  <a:pt x="40" y="89"/>
                  <a:pt x="40" y="89"/>
                </a:cubicBezTo>
                <a:cubicBezTo>
                  <a:pt x="66" y="89"/>
                  <a:pt x="66" y="89"/>
                  <a:pt x="66" y="8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81" y="89"/>
                  <a:pt x="81" y="89"/>
                  <a:pt x="81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119" y="89"/>
                  <a:pt x="119" y="89"/>
                  <a:pt x="119" y="89"/>
                </a:cubicBezTo>
                <a:cubicBezTo>
                  <a:pt x="112" y="113"/>
                  <a:pt x="112" y="113"/>
                  <a:pt x="112" y="113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35" y="89"/>
                  <a:pt x="135" y="89"/>
                  <a:pt x="135" y="89"/>
                </a:cubicBezTo>
                <a:cubicBezTo>
                  <a:pt x="142" y="89"/>
                  <a:pt x="142" y="89"/>
                  <a:pt x="142" y="89"/>
                </a:cubicBezTo>
                <a:cubicBezTo>
                  <a:pt x="142" y="113"/>
                  <a:pt x="142" y="113"/>
                  <a:pt x="142" y="113"/>
                </a:cubicBezTo>
                <a:cubicBezTo>
                  <a:pt x="155" y="113"/>
                  <a:pt x="155" y="113"/>
                  <a:pt x="155" y="113"/>
                </a:cubicBezTo>
                <a:cubicBezTo>
                  <a:pt x="170" y="89"/>
                  <a:pt x="170" y="89"/>
                  <a:pt x="170" y="89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75" y="113"/>
                  <a:pt x="175" y="113"/>
                  <a:pt x="175" y="113"/>
                </a:cubicBezTo>
                <a:cubicBezTo>
                  <a:pt x="190" y="113"/>
                  <a:pt x="190" y="113"/>
                  <a:pt x="190" y="113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03" y="96"/>
                  <a:pt x="205" y="103"/>
                  <a:pt x="210" y="108"/>
                </a:cubicBezTo>
                <a:cubicBezTo>
                  <a:pt x="216" y="113"/>
                  <a:pt x="225" y="114"/>
                  <a:pt x="232" y="114"/>
                </a:cubicBezTo>
                <a:cubicBezTo>
                  <a:pt x="241" y="114"/>
                  <a:pt x="251" y="113"/>
                  <a:pt x="260" y="111"/>
                </a:cubicBezTo>
                <a:cubicBezTo>
                  <a:pt x="266" y="89"/>
                  <a:pt x="266" y="89"/>
                  <a:pt x="266" y="89"/>
                </a:cubicBezTo>
                <a:cubicBezTo>
                  <a:pt x="283" y="89"/>
                  <a:pt x="283" y="89"/>
                  <a:pt x="283" y="89"/>
                </a:cubicBezTo>
                <a:cubicBezTo>
                  <a:pt x="283" y="0"/>
                  <a:pt x="283" y="0"/>
                  <a:pt x="283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0" y="0"/>
                  <a:pt x="220" y="0"/>
                  <a:pt x="2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752133" y="5036400"/>
            <a:ext cx="8230267" cy="216000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156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10CEC2AA-B8BC-4AD9-9380-FEA0EF40165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52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B8C6406-DA4E-49FA-A657-3CD7B09614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67228"/>
          <a:stretch/>
        </p:blipFill>
        <p:spPr>
          <a:xfrm flipH="1" flipV="1">
            <a:off x="-1" y="0"/>
            <a:ext cx="40058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826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tter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/>
          <p:cNvSpPr>
            <a:spLocks noGrp="1"/>
          </p:cNvSpPr>
          <p:nvPr>
            <p:ph type="body" sz="quarter" idx="14"/>
          </p:nvPr>
        </p:nvSpPr>
        <p:spPr>
          <a:xfrm>
            <a:off x="6211277" y="445724"/>
            <a:ext cx="5389241" cy="365356"/>
          </a:xfrm>
        </p:spPr>
        <p:txBody>
          <a:bodyPr lIns="144000"/>
          <a:lstStyle>
            <a:lvl1pPr>
              <a:spcAft>
                <a:spcPts val="300"/>
              </a:spcAft>
              <a:defRPr sz="800"/>
            </a:lvl1pPr>
            <a:lvl2pPr>
              <a:spcAft>
                <a:spcPts val="300"/>
              </a:spcAft>
              <a:defRPr sz="800"/>
            </a:lvl2pPr>
            <a:lvl3pPr>
              <a:spcAft>
                <a:spcPts val="300"/>
              </a:spcAft>
              <a:defRPr sz="800"/>
            </a:lvl3pPr>
            <a:lvl4pPr>
              <a:spcAft>
                <a:spcPts val="300"/>
              </a:spcAft>
              <a:defRPr sz="800"/>
            </a:lvl4pPr>
            <a:lvl5pPr>
              <a:spcAft>
                <a:spcPts val="300"/>
              </a:spcAft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15"/>
          </p:nvPr>
        </p:nvSpPr>
        <p:spPr>
          <a:xfrm>
            <a:off x="601785" y="445724"/>
            <a:ext cx="5378939" cy="365356"/>
          </a:xfrm>
        </p:spPr>
        <p:txBody>
          <a:bodyPr/>
          <a:lstStyle>
            <a:lvl1pPr>
              <a:spcAft>
                <a:spcPts val="300"/>
              </a:spcAft>
              <a:defRPr sz="800"/>
            </a:lvl1pPr>
            <a:lvl2pPr>
              <a:spcAft>
                <a:spcPts val="300"/>
              </a:spcAft>
              <a:defRPr sz="800"/>
            </a:lvl2pPr>
            <a:lvl3pPr>
              <a:spcAft>
                <a:spcPts val="300"/>
              </a:spcAft>
              <a:defRPr sz="800"/>
            </a:lvl3pPr>
            <a:lvl4pPr>
              <a:spcAft>
                <a:spcPts val="300"/>
              </a:spcAft>
              <a:defRPr sz="800"/>
            </a:lvl4pPr>
            <a:lvl5pPr>
              <a:spcAft>
                <a:spcPts val="300"/>
              </a:spcAft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01785" y="1177925"/>
            <a:ext cx="5378939" cy="4843463"/>
          </a:xfrm>
        </p:spPr>
        <p:txBody>
          <a:bodyPr/>
          <a:lstStyle>
            <a:lvl1pPr>
              <a:defRPr sz="8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229003" y="1177925"/>
            <a:ext cx="5361212" cy="4843463"/>
          </a:xfrm>
          <a:ln w="6350">
            <a:solidFill>
              <a:schemeClr val="tx2"/>
            </a:solidFill>
          </a:ln>
        </p:spPr>
        <p:txBody>
          <a:bodyPr lIns="144000" tIns="72000"/>
          <a:lstStyle>
            <a:lvl1pPr>
              <a:defRPr sz="8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6212772" y="1177925"/>
            <a:ext cx="112100" cy="4843463"/>
          </a:xfrm>
          <a:prstGeom prst="rect">
            <a:avLst/>
          </a:prstGeom>
          <a:solidFill>
            <a:schemeClr val="tx2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l"/>
            <a:endParaRPr lang="en-GB" sz="1500" dirty="0">
              <a:solidFill>
                <a:schemeClr val="bg1"/>
              </a:solidFill>
            </a:endParaRPr>
          </a:p>
        </p:txBody>
      </p:sp>
      <p:sp>
        <p:nvSpPr>
          <p:cNvPr id="15" name="Freeform 19"/>
          <p:cNvSpPr>
            <a:spLocks noEditPoints="1"/>
          </p:cNvSpPr>
          <p:nvPr userDrawn="1"/>
        </p:nvSpPr>
        <p:spPr bwMode="auto">
          <a:xfrm>
            <a:off x="996318" y="6320118"/>
            <a:ext cx="566400" cy="172800"/>
          </a:xfrm>
          <a:custGeom>
            <a:avLst/>
            <a:gdLst>
              <a:gd name="T0" fmla="*/ 269 w 283"/>
              <a:gd name="T1" fmla="*/ 77 h 114"/>
              <a:gd name="T2" fmla="*/ 222 w 283"/>
              <a:gd name="T3" fmla="*/ 87 h 114"/>
              <a:gd name="T4" fmla="*/ 244 w 283"/>
              <a:gd name="T5" fmla="*/ 60 h 114"/>
              <a:gd name="T6" fmla="*/ 269 w 283"/>
              <a:gd name="T7" fmla="*/ 56 h 114"/>
              <a:gd name="T8" fmla="*/ 222 w 283"/>
              <a:gd name="T9" fmla="*/ 2 h 114"/>
              <a:gd name="T10" fmla="*/ 281 w 283"/>
              <a:gd name="T11" fmla="*/ 87 h 114"/>
              <a:gd name="T12" fmla="*/ 222 w 283"/>
              <a:gd name="T13" fmla="*/ 89 h 114"/>
              <a:gd name="T14" fmla="*/ 246 w 283"/>
              <a:gd name="T15" fmla="*/ 101 h 114"/>
              <a:gd name="T16" fmla="*/ 205 w 283"/>
              <a:gd name="T17" fmla="*/ 82 h 114"/>
              <a:gd name="T18" fmla="*/ 203 w 283"/>
              <a:gd name="T19" fmla="*/ 52 h 114"/>
              <a:gd name="T20" fmla="*/ 154 w 283"/>
              <a:gd name="T21" fmla="*/ 87 h 114"/>
              <a:gd name="T22" fmla="*/ 213 w 283"/>
              <a:gd name="T23" fmla="*/ 53 h 114"/>
              <a:gd name="T24" fmla="*/ 171 w 283"/>
              <a:gd name="T25" fmla="*/ 87 h 114"/>
              <a:gd name="T26" fmla="*/ 180 w 283"/>
              <a:gd name="T27" fmla="*/ 87 h 114"/>
              <a:gd name="T28" fmla="*/ 120 w 283"/>
              <a:gd name="T29" fmla="*/ 87 h 114"/>
              <a:gd name="T30" fmla="*/ 117 w 283"/>
              <a:gd name="T31" fmla="*/ 56 h 114"/>
              <a:gd name="T32" fmla="*/ 86 w 283"/>
              <a:gd name="T33" fmla="*/ 2 h 114"/>
              <a:gd name="T34" fmla="*/ 145 w 283"/>
              <a:gd name="T35" fmla="*/ 52 h 114"/>
              <a:gd name="T36" fmla="*/ 142 w 283"/>
              <a:gd name="T37" fmla="*/ 87 h 114"/>
              <a:gd name="T38" fmla="*/ 93 w 283"/>
              <a:gd name="T39" fmla="*/ 79 h 114"/>
              <a:gd name="T40" fmla="*/ 89 w 283"/>
              <a:gd name="T41" fmla="*/ 79 h 114"/>
              <a:gd name="T42" fmla="*/ 87 w 283"/>
              <a:gd name="T43" fmla="*/ 69 h 114"/>
              <a:gd name="T44" fmla="*/ 95 w 283"/>
              <a:gd name="T45" fmla="*/ 62 h 114"/>
              <a:gd name="T46" fmla="*/ 93 w 283"/>
              <a:gd name="T47" fmla="*/ 79 h 114"/>
              <a:gd name="T48" fmla="*/ 67 w 283"/>
              <a:gd name="T49" fmla="*/ 86 h 114"/>
              <a:gd name="T50" fmla="*/ 37 w 283"/>
              <a:gd name="T51" fmla="*/ 82 h 114"/>
              <a:gd name="T52" fmla="*/ 25 w 283"/>
              <a:gd name="T53" fmla="*/ 77 h 114"/>
              <a:gd name="T54" fmla="*/ 18 w 283"/>
              <a:gd name="T55" fmla="*/ 2 h 114"/>
              <a:gd name="T56" fmla="*/ 76 w 283"/>
              <a:gd name="T57" fmla="*/ 55 h 114"/>
              <a:gd name="T58" fmla="*/ 22 w 283"/>
              <a:gd name="T59" fmla="*/ 87 h 114"/>
              <a:gd name="T60" fmla="*/ 220 w 283"/>
              <a:gd name="T61" fmla="*/ 0 h 114"/>
              <a:gd name="T62" fmla="*/ 215 w 283"/>
              <a:gd name="T63" fmla="*/ 0 h 114"/>
              <a:gd name="T64" fmla="*/ 147 w 283"/>
              <a:gd name="T65" fmla="*/ 52 h 114"/>
              <a:gd name="T66" fmla="*/ 84 w 283"/>
              <a:gd name="T67" fmla="*/ 52 h 114"/>
              <a:gd name="T68" fmla="*/ 16 w 283"/>
              <a:gd name="T69" fmla="*/ 0 h 114"/>
              <a:gd name="T70" fmla="*/ 14 w 283"/>
              <a:gd name="T71" fmla="*/ 113 h 114"/>
              <a:gd name="T72" fmla="*/ 35 w 283"/>
              <a:gd name="T73" fmla="*/ 113 h 114"/>
              <a:gd name="T74" fmla="*/ 66 w 283"/>
              <a:gd name="T75" fmla="*/ 89 h 114"/>
              <a:gd name="T76" fmla="*/ 81 w 283"/>
              <a:gd name="T77" fmla="*/ 89 h 114"/>
              <a:gd name="T78" fmla="*/ 90 w 283"/>
              <a:gd name="T79" fmla="*/ 89 h 114"/>
              <a:gd name="T80" fmla="*/ 112 w 283"/>
              <a:gd name="T81" fmla="*/ 113 h 114"/>
              <a:gd name="T82" fmla="*/ 142 w 283"/>
              <a:gd name="T83" fmla="*/ 89 h 114"/>
              <a:gd name="T84" fmla="*/ 170 w 283"/>
              <a:gd name="T85" fmla="*/ 89 h 114"/>
              <a:gd name="T86" fmla="*/ 190 w 283"/>
              <a:gd name="T87" fmla="*/ 113 h 114"/>
              <a:gd name="T88" fmla="*/ 210 w 283"/>
              <a:gd name="T89" fmla="*/ 108 h 114"/>
              <a:gd name="T90" fmla="*/ 266 w 283"/>
              <a:gd name="T91" fmla="*/ 89 h 114"/>
              <a:gd name="T92" fmla="*/ 220 w 283"/>
              <a:gd name="T9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83" h="114">
                <a:moveTo>
                  <a:pt x="281" y="87"/>
                </a:moveTo>
                <a:cubicBezTo>
                  <a:pt x="266" y="87"/>
                  <a:pt x="266" y="87"/>
                  <a:pt x="266" y="87"/>
                </a:cubicBezTo>
                <a:cubicBezTo>
                  <a:pt x="269" y="77"/>
                  <a:pt x="269" y="77"/>
                  <a:pt x="269" y="77"/>
                </a:cubicBezTo>
                <a:cubicBezTo>
                  <a:pt x="239" y="77"/>
                  <a:pt x="239" y="77"/>
                  <a:pt x="239" y="77"/>
                </a:cubicBezTo>
                <a:cubicBezTo>
                  <a:pt x="237" y="87"/>
                  <a:pt x="237" y="87"/>
                  <a:pt x="237" y="87"/>
                </a:cubicBezTo>
                <a:cubicBezTo>
                  <a:pt x="222" y="87"/>
                  <a:pt x="222" y="87"/>
                  <a:pt x="222" y="87"/>
                </a:cubicBezTo>
                <a:cubicBezTo>
                  <a:pt x="222" y="85"/>
                  <a:pt x="222" y="85"/>
                  <a:pt x="222" y="85"/>
                </a:cubicBezTo>
                <a:cubicBezTo>
                  <a:pt x="223" y="84"/>
                  <a:pt x="223" y="83"/>
                  <a:pt x="223" y="81"/>
                </a:cubicBezTo>
                <a:cubicBezTo>
                  <a:pt x="226" y="71"/>
                  <a:pt x="233" y="60"/>
                  <a:pt x="244" y="60"/>
                </a:cubicBezTo>
                <a:cubicBezTo>
                  <a:pt x="249" y="60"/>
                  <a:pt x="254" y="62"/>
                  <a:pt x="253" y="69"/>
                </a:cubicBezTo>
                <a:cubicBezTo>
                  <a:pt x="271" y="69"/>
                  <a:pt x="271" y="69"/>
                  <a:pt x="271" y="69"/>
                </a:cubicBezTo>
                <a:cubicBezTo>
                  <a:pt x="272" y="66"/>
                  <a:pt x="273" y="61"/>
                  <a:pt x="269" y="56"/>
                </a:cubicBezTo>
                <a:cubicBezTo>
                  <a:pt x="266" y="51"/>
                  <a:pt x="258" y="48"/>
                  <a:pt x="248" y="48"/>
                </a:cubicBezTo>
                <a:cubicBezTo>
                  <a:pt x="241" y="48"/>
                  <a:pt x="231" y="50"/>
                  <a:pt x="222" y="55"/>
                </a:cubicBezTo>
                <a:cubicBezTo>
                  <a:pt x="222" y="2"/>
                  <a:pt x="222" y="2"/>
                  <a:pt x="222" y="2"/>
                </a:cubicBezTo>
                <a:cubicBezTo>
                  <a:pt x="281" y="2"/>
                  <a:pt x="281" y="2"/>
                  <a:pt x="281" y="2"/>
                </a:cubicBezTo>
                <a:cubicBezTo>
                  <a:pt x="281" y="87"/>
                  <a:pt x="281" y="87"/>
                  <a:pt x="281" y="87"/>
                </a:cubicBezTo>
                <a:cubicBezTo>
                  <a:pt x="281" y="87"/>
                  <a:pt x="281" y="87"/>
                  <a:pt x="281" y="87"/>
                </a:cubicBezTo>
                <a:close/>
                <a:moveTo>
                  <a:pt x="246" y="101"/>
                </a:moveTo>
                <a:cubicBezTo>
                  <a:pt x="243" y="102"/>
                  <a:pt x="240" y="102"/>
                  <a:pt x="237" y="102"/>
                </a:cubicBezTo>
                <a:cubicBezTo>
                  <a:pt x="228" y="102"/>
                  <a:pt x="222" y="98"/>
                  <a:pt x="222" y="89"/>
                </a:cubicBezTo>
                <a:cubicBezTo>
                  <a:pt x="249" y="89"/>
                  <a:pt x="249" y="89"/>
                  <a:pt x="249" y="89"/>
                </a:cubicBezTo>
                <a:cubicBezTo>
                  <a:pt x="246" y="101"/>
                  <a:pt x="246" y="101"/>
                  <a:pt x="246" y="101"/>
                </a:cubicBezTo>
                <a:cubicBezTo>
                  <a:pt x="246" y="101"/>
                  <a:pt x="246" y="101"/>
                  <a:pt x="246" y="101"/>
                </a:cubicBezTo>
                <a:close/>
                <a:moveTo>
                  <a:pt x="213" y="53"/>
                </a:moveTo>
                <a:cubicBezTo>
                  <a:pt x="213" y="65"/>
                  <a:pt x="213" y="65"/>
                  <a:pt x="213" y="65"/>
                </a:cubicBezTo>
                <a:cubicBezTo>
                  <a:pt x="209" y="71"/>
                  <a:pt x="206" y="77"/>
                  <a:pt x="205" y="82"/>
                </a:cubicBezTo>
                <a:cubicBezTo>
                  <a:pt x="204" y="83"/>
                  <a:pt x="204" y="85"/>
                  <a:pt x="204" y="87"/>
                </a:cubicBezTo>
                <a:cubicBezTo>
                  <a:pt x="195" y="87"/>
                  <a:pt x="195" y="87"/>
                  <a:pt x="195" y="87"/>
                </a:cubicBezTo>
                <a:cubicBezTo>
                  <a:pt x="203" y="52"/>
                  <a:pt x="203" y="52"/>
                  <a:pt x="203" y="52"/>
                </a:cubicBezTo>
                <a:cubicBezTo>
                  <a:pt x="178" y="52"/>
                  <a:pt x="178" y="52"/>
                  <a:pt x="178" y="52"/>
                </a:cubicBezTo>
                <a:cubicBezTo>
                  <a:pt x="156" y="87"/>
                  <a:pt x="156" y="87"/>
                  <a:pt x="156" y="87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54" y="2"/>
                  <a:pt x="154" y="2"/>
                  <a:pt x="154" y="2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53"/>
                  <a:pt x="213" y="53"/>
                  <a:pt x="213" y="53"/>
                </a:cubicBezTo>
                <a:cubicBezTo>
                  <a:pt x="213" y="53"/>
                  <a:pt x="213" y="53"/>
                  <a:pt x="213" y="53"/>
                </a:cubicBezTo>
                <a:close/>
                <a:moveTo>
                  <a:pt x="180" y="87"/>
                </a:moveTo>
                <a:cubicBezTo>
                  <a:pt x="171" y="87"/>
                  <a:pt x="171" y="87"/>
                  <a:pt x="171" y="87"/>
                </a:cubicBezTo>
                <a:cubicBezTo>
                  <a:pt x="185" y="66"/>
                  <a:pt x="185" y="66"/>
                  <a:pt x="185" y="66"/>
                </a:cubicBezTo>
                <a:cubicBezTo>
                  <a:pt x="180" y="87"/>
                  <a:pt x="180" y="87"/>
                  <a:pt x="180" y="87"/>
                </a:cubicBezTo>
                <a:cubicBezTo>
                  <a:pt x="180" y="87"/>
                  <a:pt x="180" y="87"/>
                  <a:pt x="180" y="87"/>
                </a:cubicBezTo>
                <a:close/>
                <a:moveTo>
                  <a:pt x="145" y="52"/>
                </a:moveTo>
                <a:cubicBezTo>
                  <a:pt x="130" y="52"/>
                  <a:pt x="130" y="52"/>
                  <a:pt x="130" y="52"/>
                </a:cubicBezTo>
                <a:cubicBezTo>
                  <a:pt x="120" y="87"/>
                  <a:pt x="120" y="87"/>
                  <a:pt x="120" y="87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12" y="84"/>
                  <a:pt x="117" y="78"/>
                  <a:pt x="119" y="70"/>
                </a:cubicBezTo>
                <a:cubicBezTo>
                  <a:pt x="120" y="64"/>
                  <a:pt x="119" y="59"/>
                  <a:pt x="117" y="56"/>
                </a:cubicBezTo>
                <a:cubicBezTo>
                  <a:pt x="113" y="51"/>
                  <a:pt x="105" y="52"/>
                  <a:pt x="98" y="52"/>
                </a:cubicBezTo>
                <a:cubicBezTo>
                  <a:pt x="97" y="52"/>
                  <a:pt x="86" y="52"/>
                  <a:pt x="86" y="52"/>
                </a:cubicBezTo>
                <a:cubicBezTo>
                  <a:pt x="86" y="2"/>
                  <a:pt x="86" y="2"/>
                  <a:pt x="86" y="2"/>
                </a:cubicBezTo>
                <a:cubicBezTo>
                  <a:pt x="145" y="2"/>
                  <a:pt x="145" y="2"/>
                  <a:pt x="145" y="2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45" y="52"/>
                  <a:pt x="145" y="52"/>
                  <a:pt x="145" y="52"/>
                </a:cubicBezTo>
                <a:close/>
                <a:moveTo>
                  <a:pt x="135" y="87"/>
                </a:moveTo>
                <a:cubicBezTo>
                  <a:pt x="141" y="65"/>
                  <a:pt x="141" y="65"/>
                  <a:pt x="141" y="65"/>
                </a:cubicBezTo>
                <a:cubicBezTo>
                  <a:pt x="142" y="87"/>
                  <a:pt x="142" y="87"/>
                  <a:pt x="142" y="87"/>
                </a:cubicBezTo>
                <a:cubicBezTo>
                  <a:pt x="135" y="87"/>
                  <a:pt x="135" y="87"/>
                  <a:pt x="135" y="87"/>
                </a:cubicBezTo>
                <a:cubicBezTo>
                  <a:pt x="135" y="87"/>
                  <a:pt x="135" y="87"/>
                  <a:pt x="135" y="87"/>
                </a:cubicBezTo>
                <a:close/>
                <a:moveTo>
                  <a:pt x="93" y="79"/>
                </a:moveTo>
                <a:cubicBezTo>
                  <a:pt x="93" y="79"/>
                  <a:pt x="93" y="79"/>
                  <a:pt x="93" y="79"/>
                </a:cubicBezTo>
                <a:cubicBezTo>
                  <a:pt x="92" y="79"/>
                  <a:pt x="91" y="79"/>
                  <a:pt x="91" y="79"/>
                </a:cubicBezTo>
                <a:cubicBezTo>
                  <a:pt x="90" y="79"/>
                  <a:pt x="89" y="79"/>
                  <a:pt x="89" y="79"/>
                </a:cubicBezTo>
                <a:cubicBezTo>
                  <a:pt x="85" y="79"/>
                  <a:pt x="85" y="79"/>
                  <a:pt x="85" y="79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69"/>
                  <a:pt x="87" y="69"/>
                  <a:pt x="87" y="69"/>
                </a:cubicBezTo>
                <a:cubicBezTo>
                  <a:pt x="89" y="62"/>
                  <a:pt x="89" y="62"/>
                  <a:pt x="89" y="62"/>
                </a:cubicBezTo>
                <a:cubicBezTo>
                  <a:pt x="90" y="62"/>
                  <a:pt x="91" y="62"/>
                  <a:pt x="92" y="62"/>
                </a:cubicBezTo>
                <a:cubicBezTo>
                  <a:pt x="95" y="62"/>
                  <a:pt x="95" y="62"/>
                  <a:pt x="95" y="62"/>
                </a:cubicBezTo>
                <a:cubicBezTo>
                  <a:pt x="100" y="62"/>
                  <a:pt x="103" y="62"/>
                  <a:pt x="104" y="63"/>
                </a:cubicBezTo>
                <a:cubicBezTo>
                  <a:pt x="105" y="65"/>
                  <a:pt x="105" y="67"/>
                  <a:pt x="104" y="70"/>
                </a:cubicBezTo>
                <a:cubicBezTo>
                  <a:pt x="102" y="75"/>
                  <a:pt x="100" y="78"/>
                  <a:pt x="93" y="79"/>
                </a:cubicBezTo>
                <a:moveTo>
                  <a:pt x="76" y="55"/>
                </a:moveTo>
                <a:cubicBezTo>
                  <a:pt x="75" y="58"/>
                  <a:pt x="75" y="58"/>
                  <a:pt x="75" y="58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7"/>
                  <a:pt x="67" y="87"/>
                  <a:pt x="67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37" y="82"/>
                  <a:pt x="37" y="82"/>
                  <a:pt x="37" y="82"/>
                </a:cubicBezTo>
                <a:cubicBezTo>
                  <a:pt x="67" y="52"/>
                  <a:pt x="67" y="52"/>
                  <a:pt x="67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25" y="77"/>
                  <a:pt x="25" y="77"/>
                  <a:pt x="25" y="77"/>
                </a:cubicBezTo>
                <a:cubicBezTo>
                  <a:pt x="32" y="52"/>
                  <a:pt x="32" y="52"/>
                  <a:pt x="32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18" y="2"/>
                  <a:pt x="18" y="2"/>
                  <a:pt x="18" y="2"/>
                </a:cubicBezTo>
                <a:cubicBezTo>
                  <a:pt x="76" y="2"/>
                  <a:pt x="76" y="2"/>
                  <a:pt x="76" y="2"/>
                </a:cubicBezTo>
                <a:cubicBezTo>
                  <a:pt x="76" y="55"/>
                  <a:pt x="76" y="55"/>
                  <a:pt x="76" y="55"/>
                </a:cubicBezTo>
                <a:cubicBezTo>
                  <a:pt x="76" y="55"/>
                  <a:pt x="76" y="55"/>
                  <a:pt x="76" y="55"/>
                </a:cubicBezTo>
                <a:close/>
                <a:moveTo>
                  <a:pt x="22" y="87"/>
                </a:move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lose/>
                <a:moveTo>
                  <a:pt x="220" y="0"/>
                </a:moveTo>
                <a:cubicBezTo>
                  <a:pt x="220" y="57"/>
                  <a:pt x="220" y="57"/>
                  <a:pt x="220" y="57"/>
                </a:cubicBezTo>
                <a:cubicBezTo>
                  <a:pt x="218" y="59"/>
                  <a:pt x="216" y="60"/>
                  <a:pt x="215" y="62"/>
                </a:cubicBezTo>
                <a:cubicBezTo>
                  <a:pt x="215" y="0"/>
                  <a:pt x="215" y="0"/>
                  <a:pt x="215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2"/>
                  <a:pt x="152" y="52"/>
                  <a:pt x="152" y="52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47" y="0"/>
                  <a:pt x="147" y="0"/>
                  <a:pt x="147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52"/>
                  <a:pt x="84" y="52"/>
                  <a:pt x="84" y="52"/>
                </a:cubicBezTo>
                <a:cubicBezTo>
                  <a:pt x="79" y="52"/>
                  <a:pt x="79" y="52"/>
                  <a:pt x="79" y="52"/>
                </a:cubicBezTo>
                <a:cubicBezTo>
                  <a:pt x="79" y="0"/>
                  <a:pt x="79" y="0"/>
                  <a:pt x="7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59"/>
                  <a:pt x="16" y="59"/>
                  <a:pt x="16" y="59"/>
                </a:cubicBezTo>
                <a:cubicBezTo>
                  <a:pt x="0" y="113"/>
                  <a:pt x="0" y="113"/>
                  <a:pt x="0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21" y="89"/>
                  <a:pt x="21" y="89"/>
                  <a:pt x="21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35" y="113"/>
                  <a:pt x="35" y="113"/>
                  <a:pt x="35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40" y="89"/>
                  <a:pt x="40" y="89"/>
                  <a:pt x="40" y="89"/>
                </a:cubicBezTo>
                <a:cubicBezTo>
                  <a:pt x="66" y="89"/>
                  <a:pt x="66" y="89"/>
                  <a:pt x="66" y="8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81" y="89"/>
                  <a:pt x="81" y="89"/>
                  <a:pt x="81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119" y="89"/>
                  <a:pt x="119" y="89"/>
                  <a:pt x="119" y="89"/>
                </a:cubicBezTo>
                <a:cubicBezTo>
                  <a:pt x="112" y="113"/>
                  <a:pt x="112" y="113"/>
                  <a:pt x="112" y="113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35" y="89"/>
                  <a:pt x="135" y="89"/>
                  <a:pt x="135" y="89"/>
                </a:cubicBezTo>
                <a:cubicBezTo>
                  <a:pt x="142" y="89"/>
                  <a:pt x="142" y="89"/>
                  <a:pt x="142" y="89"/>
                </a:cubicBezTo>
                <a:cubicBezTo>
                  <a:pt x="142" y="113"/>
                  <a:pt x="142" y="113"/>
                  <a:pt x="142" y="113"/>
                </a:cubicBezTo>
                <a:cubicBezTo>
                  <a:pt x="155" y="113"/>
                  <a:pt x="155" y="113"/>
                  <a:pt x="155" y="113"/>
                </a:cubicBezTo>
                <a:cubicBezTo>
                  <a:pt x="170" y="89"/>
                  <a:pt x="170" y="89"/>
                  <a:pt x="170" y="89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75" y="113"/>
                  <a:pt x="175" y="113"/>
                  <a:pt x="175" y="113"/>
                </a:cubicBezTo>
                <a:cubicBezTo>
                  <a:pt x="190" y="113"/>
                  <a:pt x="190" y="113"/>
                  <a:pt x="190" y="113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03" y="96"/>
                  <a:pt x="205" y="103"/>
                  <a:pt x="210" y="108"/>
                </a:cubicBezTo>
                <a:cubicBezTo>
                  <a:pt x="216" y="113"/>
                  <a:pt x="225" y="114"/>
                  <a:pt x="232" y="114"/>
                </a:cubicBezTo>
                <a:cubicBezTo>
                  <a:pt x="241" y="114"/>
                  <a:pt x="251" y="113"/>
                  <a:pt x="260" y="111"/>
                </a:cubicBezTo>
                <a:cubicBezTo>
                  <a:pt x="266" y="89"/>
                  <a:pt x="266" y="89"/>
                  <a:pt x="266" y="89"/>
                </a:cubicBezTo>
                <a:cubicBezTo>
                  <a:pt x="283" y="89"/>
                  <a:pt x="283" y="89"/>
                  <a:pt x="283" y="89"/>
                </a:cubicBezTo>
                <a:cubicBezTo>
                  <a:pt x="283" y="0"/>
                  <a:pt x="283" y="0"/>
                  <a:pt x="283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0" y="0"/>
                  <a:pt x="220" y="0"/>
                  <a:pt x="22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2308800" y="6320118"/>
            <a:ext cx="1648047" cy="226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600" kern="1200" noProof="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KPMG LLP, a UK limited liability </a:t>
            </a:r>
            <a:br>
              <a:rPr lang="en-GB" sz="600" kern="1200" noProof="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GB" sz="600" kern="1200" noProof="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partnership, is a member of KPMG International, a Swiss cooperative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4175393" y="6320118"/>
            <a:ext cx="2037378" cy="226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600" kern="1200" noProof="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KPMG Audit Plc, a company incorporated under the UK Companies Acts, is a member of KPMG International, a Swiss cooperative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6431320" y="6320118"/>
            <a:ext cx="1712708" cy="226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600" kern="1200" noProof="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Registered in England No 3110745</a:t>
            </a:r>
            <a:br>
              <a:rPr lang="en-GB" sz="600" kern="1200" noProof="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GB" sz="600" kern="1200" noProof="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Registered office: 15 Canada Square, </a:t>
            </a:r>
            <a:br>
              <a:rPr lang="en-GB" sz="600" kern="1200" noProof="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GB" sz="600" kern="1200" noProof="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London E14 5GL 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8362574" y="6320118"/>
            <a:ext cx="1903137" cy="226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600" kern="1200" noProof="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Registered in England No OC301540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600" kern="1200" noProof="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Registered office: 15 Canada Square, </a:t>
            </a:r>
            <a:br>
              <a:rPr lang="en-GB" sz="600" kern="1200" noProof="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GB" sz="600" kern="1200" noProof="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London E14 5GL </a:t>
            </a:r>
          </a:p>
        </p:txBody>
      </p:sp>
      <p:sp>
        <p:nvSpPr>
          <p:cNvPr id="23" name="Shape 8"/>
          <p:cNvSpPr txBox="1">
            <a:spLocks/>
          </p:cNvSpPr>
          <p:nvPr userDrawn="1"/>
        </p:nvSpPr>
        <p:spPr>
          <a:xfrm>
            <a:off x="10572751" y="6320118"/>
            <a:ext cx="616342" cy="149412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rgbClr val="0061A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6CB4B4D-7CA3-9044-876B-883B54F8677D}" type="slidenum">
              <a:rPr lang="en-US" sz="1000" smtClean="0">
                <a:solidFill>
                  <a:schemeClr val="tx2"/>
                </a:solidFill>
                <a:latin typeface="+mn-lt"/>
                <a:ea typeface="Arial"/>
                <a:cs typeface="Arial" panose="020B0604020202020204" pitchFamily="34" charset="0"/>
              </a:rPr>
              <a:pPr algn="r"/>
              <a:t>‹nº›</a:t>
            </a:fld>
            <a:endParaRPr lang="en-US" sz="1000" dirty="0">
              <a:solidFill>
                <a:schemeClr val="tx2"/>
              </a:solidFill>
              <a:latin typeface="+mn-lt"/>
              <a:ea typeface="Arial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804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tter continu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/>
          <p:cNvSpPr>
            <a:spLocks noGrp="1"/>
          </p:cNvSpPr>
          <p:nvPr>
            <p:ph type="body" sz="quarter" idx="14"/>
          </p:nvPr>
        </p:nvSpPr>
        <p:spPr>
          <a:xfrm>
            <a:off x="6211277" y="445724"/>
            <a:ext cx="5389241" cy="365356"/>
          </a:xfrm>
        </p:spPr>
        <p:txBody>
          <a:bodyPr lIns="144000"/>
          <a:lstStyle>
            <a:lvl1pPr>
              <a:spcAft>
                <a:spcPts val="300"/>
              </a:spcAft>
              <a:defRPr sz="800"/>
            </a:lvl1pPr>
            <a:lvl2pPr>
              <a:spcAft>
                <a:spcPts val="300"/>
              </a:spcAft>
              <a:defRPr sz="800"/>
            </a:lvl2pPr>
            <a:lvl3pPr>
              <a:spcAft>
                <a:spcPts val="300"/>
              </a:spcAft>
              <a:defRPr sz="800"/>
            </a:lvl3pPr>
            <a:lvl4pPr>
              <a:spcAft>
                <a:spcPts val="300"/>
              </a:spcAft>
              <a:defRPr sz="800"/>
            </a:lvl4pPr>
            <a:lvl5pPr>
              <a:spcAft>
                <a:spcPts val="300"/>
              </a:spcAft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15"/>
          </p:nvPr>
        </p:nvSpPr>
        <p:spPr>
          <a:xfrm>
            <a:off x="601785" y="445724"/>
            <a:ext cx="5378939" cy="365356"/>
          </a:xfrm>
        </p:spPr>
        <p:txBody>
          <a:bodyPr/>
          <a:lstStyle>
            <a:lvl1pPr>
              <a:spcAft>
                <a:spcPts val="300"/>
              </a:spcAft>
              <a:defRPr sz="800"/>
            </a:lvl1pPr>
            <a:lvl2pPr>
              <a:spcAft>
                <a:spcPts val="300"/>
              </a:spcAft>
              <a:defRPr sz="800"/>
            </a:lvl2pPr>
            <a:lvl3pPr>
              <a:spcAft>
                <a:spcPts val="300"/>
              </a:spcAft>
              <a:defRPr sz="800"/>
            </a:lvl3pPr>
            <a:lvl4pPr>
              <a:spcAft>
                <a:spcPts val="300"/>
              </a:spcAft>
              <a:defRPr sz="800"/>
            </a:lvl4pPr>
            <a:lvl5pPr>
              <a:spcAft>
                <a:spcPts val="300"/>
              </a:spcAft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01785" y="1177925"/>
            <a:ext cx="5378939" cy="4843463"/>
          </a:xfrm>
        </p:spPr>
        <p:txBody>
          <a:bodyPr/>
          <a:lstStyle>
            <a:lvl1pPr>
              <a:defRPr sz="8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229003" y="1177925"/>
            <a:ext cx="5361212" cy="4843463"/>
          </a:xfrm>
          <a:ln w="6350">
            <a:solidFill>
              <a:schemeClr val="tx2"/>
            </a:solidFill>
          </a:ln>
        </p:spPr>
        <p:txBody>
          <a:bodyPr lIns="144000" tIns="72000"/>
          <a:lstStyle>
            <a:lvl1pPr>
              <a:defRPr sz="8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6211278" y="1177925"/>
            <a:ext cx="112100" cy="4843463"/>
          </a:xfrm>
          <a:prstGeom prst="rect">
            <a:avLst/>
          </a:prstGeom>
          <a:solidFill>
            <a:schemeClr val="tx2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l"/>
            <a:endParaRPr lang="en-GB" sz="1500" dirty="0">
              <a:solidFill>
                <a:schemeClr val="bg1"/>
              </a:solidFill>
            </a:endParaRPr>
          </a:p>
        </p:txBody>
      </p:sp>
      <p:sp>
        <p:nvSpPr>
          <p:cNvPr id="15" name="Freeform 19"/>
          <p:cNvSpPr>
            <a:spLocks noEditPoints="1"/>
          </p:cNvSpPr>
          <p:nvPr userDrawn="1"/>
        </p:nvSpPr>
        <p:spPr bwMode="auto">
          <a:xfrm>
            <a:off x="996318" y="6320118"/>
            <a:ext cx="566400" cy="172800"/>
          </a:xfrm>
          <a:custGeom>
            <a:avLst/>
            <a:gdLst>
              <a:gd name="T0" fmla="*/ 269 w 283"/>
              <a:gd name="T1" fmla="*/ 77 h 114"/>
              <a:gd name="T2" fmla="*/ 222 w 283"/>
              <a:gd name="T3" fmla="*/ 87 h 114"/>
              <a:gd name="T4" fmla="*/ 244 w 283"/>
              <a:gd name="T5" fmla="*/ 60 h 114"/>
              <a:gd name="T6" fmla="*/ 269 w 283"/>
              <a:gd name="T7" fmla="*/ 56 h 114"/>
              <a:gd name="T8" fmla="*/ 222 w 283"/>
              <a:gd name="T9" fmla="*/ 2 h 114"/>
              <a:gd name="T10" fmla="*/ 281 w 283"/>
              <a:gd name="T11" fmla="*/ 87 h 114"/>
              <a:gd name="T12" fmla="*/ 222 w 283"/>
              <a:gd name="T13" fmla="*/ 89 h 114"/>
              <a:gd name="T14" fmla="*/ 246 w 283"/>
              <a:gd name="T15" fmla="*/ 101 h 114"/>
              <a:gd name="T16" fmla="*/ 205 w 283"/>
              <a:gd name="T17" fmla="*/ 82 h 114"/>
              <a:gd name="T18" fmla="*/ 203 w 283"/>
              <a:gd name="T19" fmla="*/ 52 h 114"/>
              <a:gd name="T20" fmla="*/ 154 w 283"/>
              <a:gd name="T21" fmla="*/ 87 h 114"/>
              <a:gd name="T22" fmla="*/ 213 w 283"/>
              <a:gd name="T23" fmla="*/ 53 h 114"/>
              <a:gd name="T24" fmla="*/ 171 w 283"/>
              <a:gd name="T25" fmla="*/ 87 h 114"/>
              <a:gd name="T26" fmla="*/ 180 w 283"/>
              <a:gd name="T27" fmla="*/ 87 h 114"/>
              <a:gd name="T28" fmla="*/ 120 w 283"/>
              <a:gd name="T29" fmla="*/ 87 h 114"/>
              <a:gd name="T30" fmla="*/ 117 w 283"/>
              <a:gd name="T31" fmla="*/ 56 h 114"/>
              <a:gd name="T32" fmla="*/ 86 w 283"/>
              <a:gd name="T33" fmla="*/ 2 h 114"/>
              <a:gd name="T34" fmla="*/ 145 w 283"/>
              <a:gd name="T35" fmla="*/ 52 h 114"/>
              <a:gd name="T36" fmla="*/ 142 w 283"/>
              <a:gd name="T37" fmla="*/ 87 h 114"/>
              <a:gd name="T38" fmla="*/ 93 w 283"/>
              <a:gd name="T39" fmla="*/ 79 h 114"/>
              <a:gd name="T40" fmla="*/ 89 w 283"/>
              <a:gd name="T41" fmla="*/ 79 h 114"/>
              <a:gd name="T42" fmla="*/ 87 w 283"/>
              <a:gd name="T43" fmla="*/ 69 h 114"/>
              <a:gd name="T44" fmla="*/ 95 w 283"/>
              <a:gd name="T45" fmla="*/ 62 h 114"/>
              <a:gd name="T46" fmla="*/ 93 w 283"/>
              <a:gd name="T47" fmla="*/ 79 h 114"/>
              <a:gd name="T48" fmla="*/ 67 w 283"/>
              <a:gd name="T49" fmla="*/ 86 h 114"/>
              <a:gd name="T50" fmla="*/ 37 w 283"/>
              <a:gd name="T51" fmla="*/ 82 h 114"/>
              <a:gd name="T52" fmla="*/ 25 w 283"/>
              <a:gd name="T53" fmla="*/ 77 h 114"/>
              <a:gd name="T54" fmla="*/ 18 w 283"/>
              <a:gd name="T55" fmla="*/ 2 h 114"/>
              <a:gd name="T56" fmla="*/ 76 w 283"/>
              <a:gd name="T57" fmla="*/ 55 h 114"/>
              <a:gd name="T58" fmla="*/ 22 w 283"/>
              <a:gd name="T59" fmla="*/ 87 h 114"/>
              <a:gd name="T60" fmla="*/ 220 w 283"/>
              <a:gd name="T61" fmla="*/ 0 h 114"/>
              <a:gd name="T62" fmla="*/ 215 w 283"/>
              <a:gd name="T63" fmla="*/ 0 h 114"/>
              <a:gd name="T64" fmla="*/ 147 w 283"/>
              <a:gd name="T65" fmla="*/ 52 h 114"/>
              <a:gd name="T66" fmla="*/ 84 w 283"/>
              <a:gd name="T67" fmla="*/ 52 h 114"/>
              <a:gd name="T68" fmla="*/ 16 w 283"/>
              <a:gd name="T69" fmla="*/ 0 h 114"/>
              <a:gd name="T70" fmla="*/ 14 w 283"/>
              <a:gd name="T71" fmla="*/ 113 h 114"/>
              <a:gd name="T72" fmla="*/ 35 w 283"/>
              <a:gd name="T73" fmla="*/ 113 h 114"/>
              <a:gd name="T74" fmla="*/ 66 w 283"/>
              <a:gd name="T75" fmla="*/ 89 h 114"/>
              <a:gd name="T76" fmla="*/ 81 w 283"/>
              <a:gd name="T77" fmla="*/ 89 h 114"/>
              <a:gd name="T78" fmla="*/ 90 w 283"/>
              <a:gd name="T79" fmla="*/ 89 h 114"/>
              <a:gd name="T80" fmla="*/ 112 w 283"/>
              <a:gd name="T81" fmla="*/ 113 h 114"/>
              <a:gd name="T82" fmla="*/ 142 w 283"/>
              <a:gd name="T83" fmla="*/ 89 h 114"/>
              <a:gd name="T84" fmla="*/ 170 w 283"/>
              <a:gd name="T85" fmla="*/ 89 h 114"/>
              <a:gd name="T86" fmla="*/ 190 w 283"/>
              <a:gd name="T87" fmla="*/ 113 h 114"/>
              <a:gd name="T88" fmla="*/ 210 w 283"/>
              <a:gd name="T89" fmla="*/ 108 h 114"/>
              <a:gd name="T90" fmla="*/ 266 w 283"/>
              <a:gd name="T91" fmla="*/ 89 h 114"/>
              <a:gd name="T92" fmla="*/ 220 w 283"/>
              <a:gd name="T9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83" h="114">
                <a:moveTo>
                  <a:pt x="281" y="87"/>
                </a:moveTo>
                <a:cubicBezTo>
                  <a:pt x="266" y="87"/>
                  <a:pt x="266" y="87"/>
                  <a:pt x="266" y="87"/>
                </a:cubicBezTo>
                <a:cubicBezTo>
                  <a:pt x="269" y="77"/>
                  <a:pt x="269" y="77"/>
                  <a:pt x="269" y="77"/>
                </a:cubicBezTo>
                <a:cubicBezTo>
                  <a:pt x="239" y="77"/>
                  <a:pt x="239" y="77"/>
                  <a:pt x="239" y="77"/>
                </a:cubicBezTo>
                <a:cubicBezTo>
                  <a:pt x="237" y="87"/>
                  <a:pt x="237" y="87"/>
                  <a:pt x="237" y="87"/>
                </a:cubicBezTo>
                <a:cubicBezTo>
                  <a:pt x="222" y="87"/>
                  <a:pt x="222" y="87"/>
                  <a:pt x="222" y="87"/>
                </a:cubicBezTo>
                <a:cubicBezTo>
                  <a:pt x="222" y="85"/>
                  <a:pt x="222" y="85"/>
                  <a:pt x="222" y="85"/>
                </a:cubicBezTo>
                <a:cubicBezTo>
                  <a:pt x="223" y="84"/>
                  <a:pt x="223" y="83"/>
                  <a:pt x="223" y="81"/>
                </a:cubicBezTo>
                <a:cubicBezTo>
                  <a:pt x="226" y="71"/>
                  <a:pt x="233" y="60"/>
                  <a:pt x="244" y="60"/>
                </a:cubicBezTo>
                <a:cubicBezTo>
                  <a:pt x="249" y="60"/>
                  <a:pt x="254" y="62"/>
                  <a:pt x="253" y="69"/>
                </a:cubicBezTo>
                <a:cubicBezTo>
                  <a:pt x="271" y="69"/>
                  <a:pt x="271" y="69"/>
                  <a:pt x="271" y="69"/>
                </a:cubicBezTo>
                <a:cubicBezTo>
                  <a:pt x="272" y="66"/>
                  <a:pt x="273" y="61"/>
                  <a:pt x="269" y="56"/>
                </a:cubicBezTo>
                <a:cubicBezTo>
                  <a:pt x="266" y="51"/>
                  <a:pt x="258" y="48"/>
                  <a:pt x="248" y="48"/>
                </a:cubicBezTo>
                <a:cubicBezTo>
                  <a:pt x="241" y="48"/>
                  <a:pt x="231" y="50"/>
                  <a:pt x="222" y="55"/>
                </a:cubicBezTo>
                <a:cubicBezTo>
                  <a:pt x="222" y="2"/>
                  <a:pt x="222" y="2"/>
                  <a:pt x="222" y="2"/>
                </a:cubicBezTo>
                <a:cubicBezTo>
                  <a:pt x="281" y="2"/>
                  <a:pt x="281" y="2"/>
                  <a:pt x="281" y="2"/>
                </a:cubicBezTo>
                <a:cubicBezTo>
                  <a:pt x="281" y="87"/>
                  <a:pt x="281" y="87"/>
                  <a:pt x="281" y="87"/>
                </a:cubicBezTo>
                <a:cubicBezTo>
                  <a:pt x="281" y="87"/>
                  <a:pt x="281" y="87"/>
                  <a:pt x="281" y="87"/>
                </a:cubicBezTo>
                <a:close/>
                <a:moveTo>
                  <a:pt x="246" y="101"/>
                </a:moveTo>
                <a:cubicBezTo>
                  <a:pt x="243" y="102"/>
                  <a:pt x="240" y="102"/>
                  <a:pt x="237" y="102"/>
                </a:cubicBezTo>
                <a:cubicBezTo>
                  <a:pt x="228" y="102"/>
                  <a:pt x="222" y="98"/>
                  <a:pt x="222" y="89"/>
                </a:cubicBezTo>
                <a:cubicBezTo>
                  <a:pt x="249" y="89"/>
                  <a:pt x="249" y="89"/>
                  <a:pt x="249" y="89"/>
                </a:cubicBezTo>
                <a:cubicBezTo>
                  <a:pt x="246" y="101"/>
                  <a:pt x="246" y="101"/>
                  <a:pt x="246" y="101"/>
                </a:cubicBezTo>
                <a:cubicBezTo>
                  <a:pt x="246" y="101"/>
                  <a:pt x="246" y="101"/>
                  <a:pt x="246" y="101"/>
                </a:cubicBezTo>
                <a:close/>
                <a:moveTo>
                  <a:pt x="213" y="53"/>
                </a:moveTo>
                <a:cubicBezTo>
                  <a:pt x="213" y="65"/>
                  <a:pt x="213" y="65"/>
                  <a:pt x="213" y="65"/>
                </a:cubicBezTo>
                <a:cubicBezTo>
                  <a:pt x="209" y="71"/>
                  <a:pt x="206" y="77"/>
                  <a:pt x="205" y="82"/>
                </a:cubicBezTo>
                <a:cubicBezTo>
                  <a:pt x="204" y="83"/>
                  <a:pt x="204" y="85"/>
                  <a:pt x="204" y="87"/>
                </a:cubicBezTo>
                <a:cubicBezTo>
                  <a:pt x="195" y="87"/>
                  <a:pt x="195" y="87"/>
                  <a:pt x="195" y="87"/>
                </a:cubicBezTo>
                <a:cubicBezTo>
                  <a:pt x="203" y="52"/>
                  <a:pt x="203" y="52"/>
                  <a:pt x="203" y="52"/>
                </a:cubicBezTo>
                <a:cubicBezTo>
                  <a:pt x="178" y="52"/>
                  <a:pt x="178" y="52"/>
                  <a:pt x="178" y="52"/>
                </a:cubicBezTo>
                <a:cubicBezTo>
                  <a:pt x="156" y="87"/>
                  <a:pt x="156" y="87"/>
                  <a:pt x="156" y="87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54" y="2"/>
                  <a:pt x="154" y="2"/>
                  <a:pt x="154" y="2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53"/>
                  <a:pt x="213" y="53"/>
                  <a:pt x="213" y="53"/>
                </a:cubicBezTo>
                <a:cubicBezTo>
                  <a:pt x="213" y="53"/>
                  <a:pt x="213" y="53"/>
                  <a:pt x="213" y="53"/>
                </a:cubicBezTo>
                <a:close/>
                <a:moveTo>
                  <a:pt x="180" y="87"/>
                </a:moveTo>
                <a:cubicBezTo>
                  <a:pt x="171" y="87"/>
                  <a:pt x="171" y="87"/>
                  <a:pt x="171" y="87"/>
                </a:cubicBezTo>
                <a:cubicBezTo>
                  <a:pt x="185" y="66"/>
                  <a:pt x="185" y="66"/>
                  <a:pt x="185" y="66"/>
                </a:cubicBezTo>
                <a:cubicBezTo>
                  <a:pt x="180" y="87"/>
                  <a:pt x="180" y="87"/>
                  <a:pt x="180" y="87"/>
                </a:cubicBezTo>
                <a:cubicBezTo>
                  <a:pt x="180" y="87"/>
                  <a:pt x="180" y="87"/>
                  <a:pt x="180" y="87"/>
                </a:cubicBezTo>
                <a:close/>
                <a:moveTo>
                  <a:pt x="145" y="52"/>
                </a:moveTo>
                <a:cubicBezTo>
                  <a:pt x="130" y="52"/>
                  <a:pt x="130" y="52"/>
                  <a:pt x="130" y="52"/>
                </a:cubicBezTo>
                <a:cubicBezTo>
                  <a:pt x="120" y="87"/>
                  <a:pt x="120" y="87"/>
                  <a:pt x="120" y="87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12" y="84"/>
                  <a:pt x="117" y="78"/>
                  <a:pt x="119" y="70"/>
                </a:cubicBezTo>
                <a:cubicBezTo>
                  <a:pt x="120" y="64"/>
                  <a:pt x="119" y="59"/>
                  <a:pt x="117" y="56"/>
                </a:cubicBezTo>
                <a:cubicBezTo>
                  <a:pt x="113" y="51"/>
                  <a:pt x="105" y="52"/>
                  <a:pt x="98" y="52"/>
                </a:cubicBezTo>
                <a:cubicBezTo>
                  <a:pt x="97" y="52"/>
                  <a:pt x="86" y="52"/>
                  <a:pt x="86" y="52"/>
                </a:cubicBezTo>
                <a:cubicBezTo>
                  <a:pt x="86" y="2"/>
                  <a:pt x="86" y="2"/>
                  <a:pt x="86" y="2"/>
                </a:cubicBezTo>
                <a:cubicBezTo>
                  <a:pt x="145" y="2"/>
                  <a:pt x="145" y="2"/>
                  <a:pt x="145" y="2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45" y="52"/>
                  <a:pt x="145" y="52"/>
                  <a:pt x="145" y="52"/>
                </a:cubicBezTo>
                <a:close/>
                <a:moveTo>
                  <a:pt x="135" y="87"/>
                </a:moveTo>
                <a:cubicBezTo>
                  <a:pt x="141" y="65"/>
                  <a:pt x="141" y="65"/>
                  <a:pt x="141" y="65"/>
                </a:cubicBezTo>
                <a:cubicBezTo>
                  <a:pt x="142" y="87"/>
                  <a:pt x="142" y="87"/>
                  <a:pt x="142" y="87"/>
                </a:cubicBezTo>
                <a:cubicBezTo>
                  <a:pt x="135" y="87"/>
                  <a:pt x="135" y="87"/>
                  <a:pt x="135" y="87"/>
                </a:cubicBezTo>
                <a:cubicBezTo>
                  <a:pt x="135" y="87"/>
                  <a:pt x="135" y="87"/>
                  <a:pt x="135" y="87"/>
                </a:cubicBezTo>
                <a:close/>
                <a:moveTo>
                  <a:pt x="93" y="79"/>
                </a:moveTo>
                <a:cubicBezTo>
                  <a:pt x="93" y="79"/>
                  <a:pt x="93" y="79"/>
                  <a:pt x="93" y="79"/>
                </a:cubicBezTo>
                <a:cubicBezTo>
                  <a:pt x="92" y="79"/>
                  <a:pt x="91" y="79"/>
                  <a:pt x="91" y="79"/>
                </a:cubicBezTo>
                <a:cubicBezTo>
                  <a:pt x="90" y="79"/>
                  <a:pt x="89" y="79"/>
                  <a:pt x="89" y="79"/>
                </a:cubicBezTo>
                <a:cubicBezTo>
                  <a:pt x="85" y="79"/>
                  <a:pt x="85" y="79"/>
                  <a:pt x="85" y="79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69"/>
                  <a:pt x="87" y="69"/>
                  <a:pt x="87" y="69"/>
                </a:cubicBezTo>
                <a:cubicBezTo>
                  <a:pt x="89" y="62"/>
                  <a:pt x="89" y="62"/>
                  <a:pt x="89" y="62"/>
                </a:cubicBezTo>
                <a:cubicBezTo>
                  <a:pt x="90" y="62"/>
                  <a:pt x="91" y="62"/>
                  <a:pt x="92" y="62"/>
                </a:cubicBezTo>
                <a:cubicBezTo>
                  <a:pt x="95" y="62"/>
                  <a:pt x="95" y="62"/>
                  <a:pt x="95" y="62"/>
                </a:cubicBezTo>
                <a:cubicBezTo>
                  <a:pt x="100" y="62"/>
                  <a:pt x="103" y="62"/>
                  <a:pt x="104" y="63"/>
                </a:cubicBezTo>
                <a:cubicBezTo>
                  <a:pt x="105" y="65"/>
                  <a:pt x="105" y="67"/>
                  <a:pt x="104" y="70"/>
                </a:cubicBezTo>
                <a:cubicBezTo>
                  <a:pt x="102" y="75"/>
                  <a:pt x="100" y="78"/>
                  <a:pt x="93" y="79"/>
                </a:cubicBezTo>
                <a:moveTo>
                  <a:pt x="76" y="55"/>
                </a:moveTo>
                <a:cubicBezTo>
                  <a:pt x="75" y="58"/>
                  <a:pt x="75" y="58"/>
                  <a:pt x="75" y="58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7"/>
                  <a:pt x="67" y="87"/>
                  <a:pt x="67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37" y="82"/>
                  <a:pt x="37" y="82"/>
                  <a:pt x="37" y="82"/>
                </a:cubicBezTo>
                <a:cubicBezTo>
                  <a:pt x="67" y="52"/>
                  <a:pt x="67" y="52"/>
                  <a:pt x="67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25" y="77"/>
                  <a:pt x="25" y="77"/>
                  <a:pt x="25" y="77"/>
                </a:cubicBezTo>
                <a:cubicBezTo>
                  <a:pt x="32" y="52"/>
                  <a:pt x="32" y="52"/>
                  <a:pt x="32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18" y="2"/>
                  <a:pt x="18" y="2"/>
                  <a:pt x="18" y="2"/>
                </a:cubicBezTo>
                <a:cubicBezTo>
                  <a:pt x="76" y="2"/>
                  <a:pt x="76" y="2"/>
                  <a:pt x="76" y="2"/>
                </a:cubicBezTo>
                <a:cubicBezTo>
                  <a:pt x="76" y="55"/>
                  <a:pt x="76" y="55"/>
                  <a:pt x="76" y="55"/>
                </a:cubicBezTo>
                <a:cubicBezTo>
                  <a:pt x="76" y="55"/>
                  <a:pt x="76" y="55"/>
                  <a:pt x="76" y="55"/>
                </a:cubicBezTo>
                <a:close/>
                <a:moveTo>
                  <a:pt x="22" y="87"/>
                </a:move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lose/>
                <a:moveTo>
                  <a:pt x="220" y="0"/>
                </a:moveTo>
                <a:cubicBezTo>
                  <a:pt x="220" y="57"/>
                  <a:pt x="220" y="57"/>
                  <a:pt x="220" y="57"/>
                </a:cubicBezTo>
                <a:cubicBezTo>
                  <a:pt x="218" y="59"/>
                  <a:pt x="216" y="60"/>
                  <a:pt x="215" y="62"/>
                </a:cubicBezTo>
                <a:cubicBezTo>
                  <a:pt x="215" y="0"/>
                  <a:pt x="215" y="0"/>
                  <a:pt x="215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2"/>
                  <a:pt x="152" y="52"/>
                  <a:pt x="152" y="52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47" y="0"/>
                  <a:pt x="147" y="0"/>
                  <a:pt x="147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52"/>
                  <a:pt x="84" y="52"/>
                  <a:pt x="84" y="52"/>
                </a:cubicBezTo>
                <a:cubicBezTo>
                  <a:pt x="79" y="52"/>
                  <a:pt x="79" y="52"/>
                  <a:pt x="79" y="52"/>
                </a:cubicBezTo>
                <a:cubicBezTo>
                  <a:pt x="79" y="0"/>
                  <a:pt x="79" y="0"/>
                  <a:pt x="7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59"/>
                  <a:pt x="16" y="59"/>
                  <a:pt x="16" y="59"/>
                </a:cubicBezTo>
                <a:cubicBezTo>
                  <a:pt x="0" y="113"/>
                  <a:pt x="0" y="113"/>
                  <a:pt x="0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21" y="89"/>
                  <a:pt x="21" y="89"/>
                  <a:pt x="21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35" y="113"/>
                  <a:pt x="35" y="113"/>
                  <a:pt x="35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40" y="89"/>
                  <a:pt x="40" y="89"/>
                  <a:pt x="40" y="89"/>
                </a:cubicBezTo>
                <a:cubicBezTo>
                  <a:pt x="66" y="89"/>
                  <a:pt x="66" y="89"/>
                  <a:pt x="66" y="8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81" y="89"/>
                  <a:pt x="81" y="89"/>
                  <a:pt x="81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119" y="89"/>
                  <a:pt x="119" y="89"/>
                  <a:pt x="119" y="89"/>
                </a:cubicBezTo>
                <a:cubicBezTo>
                  <a:pt x="112" y="113"/>
                  <a:pt x="112" y="113"/>
                  <a:pt x="112" y="113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35" y="89"/>
                  <a:pt x="135" y="89"/>
                  <a:pt x="135" y="89"/>
                </a:cubicBezTo>
                <a:cubicBezTo>
                  <a:pt x="142" y="89"/>
                  <a:pt x="142" y="89"/>
                  <a:pt x="142" y="89"/>
                </a:cubicBezTo>
                <a:cubicBezTo>
                  <a:pt x="142" y="113"/>
                  <a:pt x="142" y="113"/>
                  <a:pt x="142" y="113"/>
                </a:cubicBezTo>
                <a:cubicBezTo>
                  <a:pt x="155" y="113"/>
                  <a:pt x="155" y="113"/>
                  <a:pt x="155" y="113"/>
                </a:cubicBezTo>
                <a:cubicBezTo>
                  <a:pt x="170" y="89"/>
                  <a:pt x="170" y="89"/>
                  <a:pt x="170" y="89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75" y="113"/>
                  <a:pt x="175" y="113"/>
                  <a:pt x="175" y="113"/>
                </a:cubicBezTo>
                <a:cubicBezTo>
                  <a:pt x="190" y="113"/>
                  <a:pt x="190" y="113"/>
                  <a:pt x="190" y="113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03" y="96"/>
                  <a:pt x="205" y="103"/>
                  <a:pt x="210" y="108"/>
                </a:cubicBezTo>
                <a:cubicBezTo>
                  <a:pt x="216" y="113"/>
                  <a:pt x="225" y="114"/>
                  <a:pt x="232" y="114"/>
                </a:cubicBezTo>
                <a:cubicBezTo>
                  <a:pt x="241" y="114"/>
                  <a:pt x="251" y="113"/>
                  <a:pt x="260" y="111"/>
                </a:cubicBezTo>
                <a:cubicBezTo>
                  <a:pt x="266" y="89"/>
                  <a:pt x="266" y="89"/>
                  <a:pt x="266" y="89"/>
                </a:cubicBezTo>
                <a:cubicBezTo>
                  <a:pt x="283" y="89"/>
                  <a:pt x="283" y="89"/>
                  <a:pt x="283" y="89"/>
                </a:cubicBezTo>
                <a:cubicBezTo>
                  <a:pt x="283" y="0"/>
                  <a:pt x="283" y="0"/>
                  <a:pt x="283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0" y="0"/>
                  <a:pt x="220" y="0"/>
                  <a:pt x="22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2308800" y="6320118"/>
            <a:ext cx="1648047" cy="226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600" kern="1200" noProof="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KPMG LLP, a UK limited liability </a:t>
            </a:r>
            <a:br>
              <a:rPr lang="en-GB" sz="600" kern="1200" noProof="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GB" sz="600" kern="1200" noProof="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partnership, is a member of KPMG International, a Swiss cooperative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4175393" y="6320118"/>
            <a:ext cx="2037378" cy="226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600" kern="1200" noProof="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KPMG Audit Plc, a company incorporated under the UK Companies Acts, is a member of KPMG International, a Swiss cooperative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6431320" y="6320118"/>
            <a:ext cx="1712708" cy="226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600" kern="1200" noProof="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Registered in England No 3110745</a:t>
            </a:r>
            <a:br>
              <a:rPr lang="en-GB" sz="600" kern="1200" noProof="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GB" sz="600" kern="1200" noProof="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Registered office: 15 Canada Square, </a:t>
            </a:r>
            <a:br>
              <a:rPr lang="en-GB" sz="600" kern="1200" noProof="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GB" sz="600" kern="1200" noProof="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London E14 5GL 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8362574" y="6320118"/>
            <a:ext cx="1903137" cy="226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600" kern="1200" noProof="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Registered in England No OC301540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600" kern="1200" noProof="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Registered office: 15 Canada Square, </a:t>
            </a:r>
            <a:br>
              <a:rPr lang="en-GB" sz="600" kern="1200" noProof="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GB" sz="600" kern="1200" noProof="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London E14 5GL </a:t>
            </a:r>
          </a:p>
        </p:txBody>
      </p:sp>
      <p:sp>
        <p:nvSpPr>
          <p:cNvPr id="23" name="Shape 8"/>
          <p:cNvSpPr txBox="1">
            <a:spLocks/>
          </p:cNvSpPr>
          <p:nvPr userDrawn="1"/>
        </p:nvSpPr>
        <p:spPr>
          <a:xfrm>
            <a:off x="10572751" y="6320118"/>
            <a:ext cx="616342" cy="149412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rgbClr val="0061A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6CB4B4D-7CA3-9044-876B-883B54F8677D}" type="slidenum">
              <a:rPr lang="en-US" sz="1000" smtClean="0">
                <a:solidFill>
                  <a:schemeClr val="tx2"/>
                </a:solidFill>
                <a:latin typeface="+mn-lt"/>
                <a:ea typeface="Arial"/>
                <a:cs typeface="Arial" panose="020B0604020202020204" pitchFamily="34" charset="0"/>
              </a:rPr>
              <a:pPr algn="r"/>
              <a:t>‹nº›</a:t>
            </a:fld>
            <a:endParaRPr lang="en-US" sz="1000" dirty="0">
              <a:solidFill>
                <a:schemeClr val="tx2"/>
              </a:solidFill>
              <a:latin typeface="+mn-lt"/>
              <a:ea typeface="Arial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3517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tter important notice combin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01785" y="1177925"/>
            <a:ext cx="5378939" cy="4843462"/>
          </a:xfrm>
        </p:spPr>
        <p:txBody>
          <a:bodyPr/>
          <a:lstStyle>
            <a:lvl1pPr>
              <a:defRPr sz="800" baseline="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211277" y="1177925"/>
            <a:ext cx="5378938" cy="4843462"/>
          </a:xfrm>
          <a:ln w="6350">
            <a:noFill/>
          </a:ln>
        </p:spPr>
        <p:txBody>
          <a:bodyPr lIns="0" tIns="0"/>
          <a:lstStyle>
            <a:lvl1pPr>
              <a:defRPr sz="8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Freeform 19"/>
          <p:cNvSpPr>
            <a:spLocks noEditPoints="1"/>
          </p:cNvSpPr>
          <p:nvPr userDrawn="1"/>
        </p:nvSpPr>
        <p:spPr bwMode="auto">
          <a:xfrm>
            <a:off x="996318" y="6320118"/>
            <a:ext cx="566400" cy="172800"/>
          </a:xfrm>
          <a:custGeom>
            <a:avLst/>
            <a:gdLst>
              <a:gd name="T0" fmla="*/ 269 w 283"/>
              <a:gd name="T1" fmla="*/ 77 h 114"/>
              <a:gd name="T2" fmla="*/ 222 w 283"/>
              <a:gd name="T3" fmla="*/ 87 h 114"/>
              <a:gd name="T4" fmla="*/ 244 w 283"/>
              <a:gd name="T5" fmla="*/ 60 h 114"/>
              <a:gd name="T6" fmla="*/ 269 w 283"/>
              <a:gd name="T7" fmla="*/ 56 h 114"/>
              <a:gd name="T8" fmla="*/ 222 w 283"/>
              <a:gd name="T9" fmla="*/ 2 h 114"/>
              <a:gd name="T10" fmla="*/ 281 w 283"/>
              <a:gd name="T11" fmla="*/ 87 h 114"/>
              <a:gd name="T12" fmla="*/ 222 w 283"/>
              <a:gd name="T13" fmla="*/ 89 h 114"/>
              <a:gd name="T14" fmla="*/ 246 w 283"/>
              <a:gd name="T15" fmla="*/ 101 h 114"/>
              <a:gd name="T16" fmla="*/ 205 w 283"/>
              <a:gd name="T17" fmla="*/ 82 h 114"/>
              <a:gd name="T18" fmla="*/ 203 w 283"/>
              <a:gd name="T19" fmla="*/ 52 h 114"/>
              <a:gd name="T20" fmla="*/ 154 w 283"/>
              <a:gd name="T21" fmla="*/ 87 h 114"/>
              <a:gd name="T22" fmla="*/ 213 w 283"/>
              <a:gd name="T23" fmla="*/ 53 h 114"/>
              <a:gd name="T24" fmla="*/ 171 w 283"/>
              <a:gd name="T25" fmla="*/ 87 h 114"/>
              <a:gd name="T26" fmla="*/ 180 w 283"/>
              <a:gd name="T27" fmla="*/ 87 h 114"/>
              <a:gd name="T28" fmla="*/ 120 w 283"/>
              <a:gd name="T29" fmla="*/ 87 h 114"/>
              <a:gd name="T30" fmla="*/ 117 w 283"/>
              <a:gd name="T31" fmla="*/ 56 h 114"/>
              <a:gd name="T32" fmla="*/ 86 w 283"/>
              <a:gd name="T33" fmla="*/ 2 h 114"/>
              <a:gd name="T34" fmla="*/ 145 w 283"/>
              <a:gd name="T35" fmla="*/ 52 h 114"/>
              <a:gd name="T36" fmla="*/ 142 w 283"/>
              <a:gd name="T37" fmla="*/ 87 h 114"/>
              <a:gd name="T38" fmla="*/ 93 w 283"/>
              <a:gd name="T39" fmla="*/ 79 h 114"/>
              <a:gd name="T40" fmla="*/ 89 w 283"/>
              <a:gd name="T41" fmla="*/ 79 h 114"/>
              <a:gd name="T42" fmla="*/ 87 w 283"/>
              <a:gd name="T43" fmla="*/ 69 h 114"/>
              <a:gd name="T44" fmla="*/ 95 w 283"/>
              <a:gd name="T45" fmla="*/ 62 h 114"/>
              <a:gd name="T46" fmla="*/ 93 w 283"/>
              <a:gd name="T47" fmla="*/ 79 h 114"/>
              <a:gd name="T48" fmla="*/ 67 w 283"/>
              <a:gd name="T49" fmla="*/ 86 h 114"/>
              <a:gd name="T50" fmla="*/ 37 w 283"/>
              <a:gd name="T51" fmla="*/ 82 h 114"/>
              <a:gd name="T52" fmla="*/ 25 w 283"/>
              <a:gd name="T53" fmla="*/ 77 h 114"/>
              <a:gd name="T54" fmla="*/ 18 w 283"/>
              <a:gd name="T55" fmla="*/ 2 h 114"/>
              <a:gd name="T56" fmla="*/ 76 w 283"/>
              <a:gd name="T57" fmla="*/ 55 h 114"/>
              <a:gd name="T58" fmla="*/ 22 w 283"/>
              <a:gd name="T59" fmla="*/ 87 h 114"/>
              <a:gd name="T60" fmla="*/ 220 w 283"/>
              <a:gd name="T61" fmla="*/ 0 h 114"/>
              <a:gd name="T62" fmla="*/ 215 w 283"/>
              <a:gd name="T63" fmla="*/ 0 h 114"/>
              <a:gd name="T64" fmla="*/ 147 w 283"/>
              <a:gd name="T65" fmla="*/ 52 h 114"/>
              <a:gd name="T66" fmla="*/ 84 w 283"/>
              <a:gd name="T67" fmla="*/ 52 h 114"/>
              <a:gd name="T68" fmla="*/ 16 w 283"/>
              <a:gd name="T69" fmla="*/ 0 h 114"/>
              <a:gd name="T70" fmla="*/ 14 w 283"/>
              <a:gd name="T71" fmla="*/ 113 h 114"/>
              <a:gd name="T72" fmla="*/ 35 w 283"/>
              <a:gd name="T73" fmla="*/ 113 h 114"/>
              <a:gd name="T74" fmla="*/ 66 w 283"/>
              <a:gd name="T75" fmla="*/ 89 h 114"/>
              <a:gd name="T76" fmla="*/ 81 w 283"/>
              <a:gd name="T77" fmla="*/ 89 h 114"/>
              <a:gd name="T78" fmla="*/ 90 w 283"/>
              <a:gd name="T79" fmla="*/ 89 h 114"/>
              <a:gd name="T80" fmla="*/ 112 w 283"/>
              <a:gd name="T81" fmla="*/ 113 h 114"/>
              <a:gd name="T82" fmla="*/ 142 w 283"/>
              <a:gd name="T83" fmla="*/ 89 h 114"/>
              <a:gd name="T84" fmla="*/ 170 w 283"/>
              <a:gd name="T85" fmla="*/ 89 h 114"/>
              <a:gd name="T86" fmla="*/ 190 w 283"/>
              <a:gd name="T87" fmla="*/ 113 h 114"/>
              <a:gd name="T88" fmla="*/ 210 w 283"/>
              <a:gd name="T89" fmla="*/ 108 h 114"/>
              <a:gd name="T90" fmla="*/ 266 w 283"/>
              <a:gd name="T91" fmla="*/ 89 h 114"/>
              <a:gd name="T92" fmla="*/ 220 w 283"/>
              <a:gd name="T9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83" h="114">
                <a:moveTo>
                  <a:pt x="281" y="87"/>
                </a:moveTo>
                <a:cubicBezTo>
                  <a:pt x="266" y="87"/>
                  <a:pt x="266" y="87"/>
                  <a:pt x="266" y="87"/>
                </a:cubicBezTo>
                <a:cubicBezTo>
                  <a:pt x="269" y="77"/>
                  <a:pt x="269" y="77"/>
                  <a:pt x="269" y="77"/>
                </a:cubicBezTo>
                <a:cubicBezTo>
                  <a:pt x="239" y="77"/>
                  <a:pt x="239" y="77"/>
                  <a:pt x="239" y="77"/>
                </a:cubicBezTo>
                <a:cubicBezTo>
                  <a:pt x="237" y="87"/>
                  <a:pt x="237" y="87"/>
                  <a:pt x="237" y="87"/>
                </a:cubicBezTo>
                <a:cubicBezTo>
                  <a:pt x="222" y="87"/>
                  <a:pt x="222" y="87"/>
                  <a:pt x="222" y="87"/>
                </a:cubicBezTo>
                <a:cubicBezTo>
                  <a:pt x="222" y="85"/>
                  <a:pt x="222" y="85"/>
                  <a:pt x="222" y="85"/>
                </a:cubicBezTo>
                <a:cubicBezTo>
                  <a:pt x="223" y="84"/>
                  <a:pt x="223" y="83"/>
                  <a:pt x="223" y="81"/>
                </a:cubicBezTo>
                <a:cubicBezTo>
                  <a:pt x="226" y="71"/>
                  <a:pt x="233" y="60"/>
                  <a:pt x="244" y="60"/>
                </a:cubicBezTo>
                <a:cubicBezTo>
                  <a:pt x="249" y="60"/>
                  <a:pt x="254" y="62"/>
                  <a:pt x="253" y="69"/>
                </a:cubicBezTo>
                <a:cubicBezTo>
                  <a:pt x="271" y="69"/>
                  <a:pt x="271" y="69"/>
                  <a:pt x="271" y="69"/>
                </a:cubicBezTo>
                <a:cubicBezTo>
                  <a:pt x="272" y="66"/>
                  <a:pt x="273" y="61"/>
                  <a:pt x="269" y="56"/>
                </a:cubicBezTo>
                <a:cubicBezTo>
                  <a:pt x="266" y="51"/>
                  <a:pt x="258" y="48"/>
                  <a:pt x="248" y="48"/>
                </a:cubicBezTo>
                <a:cubicBezTo>
                  <a:pt x="241" y="48"/>
                  <a:pt x="231" y="50"/>
                  <a:pt x="222" y="55"/>
                </a:cubicBezTo>
                <a:cubicBezTo>
                  <a:pt x="222" y="2"/>
                  <a:pt x="222" y="2"/>
                  <a:pt x="222" y="2"/>
                </a:cubicBezTo>
                <a:cubicBezTo>
                  <a:pt x="281" y="2"/>
                  <a:pt x="281" y="2"/>
                  <a:pt x="281" y="2"/>
                </a:cubicBezTo>
                <a:cubicBezTo>
                  <a:pt x="281" y="87"/>
                  <a:pt x="281" y="87"/>
                  <a:pt x="281" y="87"/>
                </a:cubicBezTo>
                <a:cubicBezTo>
                  <a:pt x="281" y="87"/>
                  <a:pt x="281" y="87"/>
                  <a:pt x="281" y="87"/>
                </a:cubicBezTo>
                <a:close/>
                <a:moveTo>
                  <a:pt x="246" y="101"/>
                </a:moveTo>
                <a:cubicBezTo>
                  <a:pt x="243" y="102"/>
                  <a:pt x="240" y="102"/>
                  <a:pt x="237" y="102"/>
                </a:cubicBezTo>
                <a:cubicBezTo>
                  <a:pt x="228" y="102"/>
                  <a:pt x="222" y="98"/>
                  <a:pt x="222" y="89"/>
                </a:cubicBezTo>
                <a:cubicBezTo>
                  <a:pt x="249" y="89"/>
                  <a:pt x="249" y="89"/>
                  <a:pt x="249" y="89"/>
                </a:cubicBezTo>
                <a:cubicBezTo>
                  <a:pt x="246" y="101"/>
                  <a:pt x="246" y="101"/>
                  <a:pt x="246" y="101"/>
                </a:cubicBezTo>
                <a:cubicBezTo>
                  <a:pt x="246" y="101"/>
                  <a:pt x="246" y="101"/>
                  <a:pt x="246" y="101"/>
                </a:cubicBezTo>
                <a:close/>
                <a:moveTo>
                  <a:pt x="213" y="53"/>
                </a:moveTo>
                <a:cubicBezTo>
                  <a:pt x="213" y="65"/>
                  <a:pt x="213" y="65"/>
                  <a:pt x="213" y="65"/>
                </a:cubicBezTo>
                <a:cubicBezTo>
                  <a:pt x="209" y="71"/>
                  <a:pt x="206" y="77"/>
                  <a:pt x="205" y="82"/>
                </a:cubicBezTo>
                <a:cubicBezTo>
                  <a:pt x="204" y="83"/>
                  <a:pt x="204" y="85"/>
                  <a:pt x="204" y="87"/>
                </a:cubicBezTo>
                <a:cubicBezTo>
                  <a:pt x="195" y="87"/>
                  <a:pt x="195" y="87"/>
                  <a:pt x="195" y="87"/>
                </a:cubicBezTo>
                <a:cubicBezTo>
                  <a:pt x="203" y="52"/>
                  <a:pt x="203" y="52"/>
                  <a:pt x="203" y="52"/>
                </a:cubicBezTo>
                <a:cubicBezTo>
                  <a:pt x="178" y="52"/>
                  <a:pt x="178" y="52"/>
                  <a:pt x="178" y="52"/>
                </a:cubicBezTo>
                <a:cubicBezTo>
                  <a:pt x="156" y="87"/>
                  <a:pt x="156" y="87"/>
                  <a:pt x="156" y="87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54" y="2"/>
                  <a:pt x="154" y="2"/>
                  <a:pt x="154" y="2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53"/>
                  <a:pt x="213" y="53"/>
                  <a:pt x="213" y="53"/>
                </a:cubicBezTo>
                <a:cubicBezTo>
                  <a:pt x="213" y="53"/>
                  <a:pt x="213" y="53"/>
                  <a:pt x="213" y="53"/>
                </a:cubicBezTo>
                <a:close/>
                <a:moveTo>
                  <a:pt x="180" y="87"/>
                </a:moveTo>
                <a:cubicBezTo>
                  <a:pt x="171" y="87"/>
                  <a:pt x="171" y="87"/>
                  <a:pt x="171" y="87"/>
                </a:cubicBezTo>
                <a:cubicBezTo>
                  <a:pt x="185" y="66"/>
                  <a:pt x="185" y="66"/>
                  <a:pt x="185" y="66"/>
                </a:cubicBezTo>
                <a:cubicBezTo>
                  <a:pt x="180" y="87"/>
                  <a:pt x="180" y="87"/>
                  <a:pt x="180" y="87"/>
                </a:cubicBezTo>
                <a:cubicBezTo>
                  <a:pt x="180" y="87"/>
                  <a:pt x="180" y="87"/>
                  <a:pt x="180" y="87"/>
                </a:cubicBezTo>
                <a:close/>
                <a:moveTo>
                  <a:pt x="145" y="52"/>
                </a:moveTo>
                <a:cubicBezTo>
                  <a:pt x="130" y="52"/>
                  <a:pt x="130" y="52"/>
                  <a:pt x="130" y="52"/>
                </a:cubicBezTo>
                <a:cubicBezTo>
                  <a:pt x="120" y="87"/>
                  <a:pt x="120" y="87"/>
                  <a:pt x="120" y="87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12" y="84"/>
                  <a:pt x="117" y="78"/>
                  <a:pt x="119" y="70"/>
                </a:cubicBezTo>
                <a:cubicBezTo>
                  <a:pt x="120" y="64"/>
                  <a:pt x="119" y="59"/>
                  <a:pt x="117" y="56"/>
                </a:cubicBezTo>
                <a:cubicBezTo>
                  <a:pt x="113" y="51"/>
                  <a:pt x="105" y="52"/>
                  <a:pt x="98" y="52"/>
                </a:cubicBezTo>
                <a:cubicBezTo>
                  <a:pt x="97" y="52"/>
                  <a:pt x="86" y="52"/>
                  <a:pt x="86" y="52"/>
                </a:cubicBezTo>
                <a:cubicBezTo>
                  <a:pt x="86" y="2"/>
                  <a:pt x="86" y="2"/>
                  <a:pt x="86" y="2"/>
                </a:cubicBezTo>
                <a:cubicBezTo>
                  <a:pt x="145" y="2"/>
                  <a:pt x="145" y="2"/>
                  <a:pt x="145" y="2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45" y="52"/>
                  <a:pt x="145" y="52"/>
                  <a:pt x="145" y="52"/>
                </a:cubicBezTo>
                <a:close/>
                <a:moveTo>
                  <a:pt x="135" y="87"/>
                </a:moveTo>
                <a:cubicBezTo>
                  <a:pt x="141" y="65"/>
                  <a:pt x="141" y="65"/>
                  <a:pt x="141" y="65"/>
                </a:cubicBezTo>
                <a:cubicBezTo>
                  <a:pt x="142" y="87"/>
                  <a:pt x="142" y="87"/>
                  <a:pt x="142" y="87"/>
                </a:cubicBezTo>
                <a:cubicBezTo>
                  <a:pt x="135" y="87"/>
                  <a:pt x="135" y="87"/>
                  <a:pt x="135" y="87"/>
                </a:cubicBezTo>
                <a:cubicBezTo>
                  <a:pt x="135" y="87"/>
                  <a:pt x="135" y="87"/>
                  <a:pt x="135" y="87"/>
                </a:cubicBezTo>
                <a:close/>
                <a:moveTo>
                  <a:pt x="93" y="79"/>
                </a:moveTo>
                <a:cubicBezTo>
                  <a:pt x="93" y="79"/>
                  <a:pt x="93" y="79"/>
                  <a:pt x="93" y="79"/>
                </a:cubicBezTo>
                <a:cubicBezTo>
                  <a:pt x="92" y="79"/>
                  <a:pt x="91" y="79"/>
                  <a:pt x="91" y="79"/>
                </a:cubicBezTo>
                <a:cubicBezTo>
                  <a:pt x="90" y="79"/>
                  <a:pt x="89" y="79"/>
                  <a:pt x="89" y="79"/>
                </a:cubicBezTo>
                <a:cubicBezTo>
                  <a:pt x="85" y="79"/>
                  <a:pt x="85" y="79"/>
                  <a:pt x="85" y="79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69"/>
                  <a:pt x="87" y="69"/>
                  <a:pt x="87" y="69"/>
                </a:cubicBezTo>
                <a:cubicBezTo>
                  <a:pt x="89" y="62"/>
                  <a:pt x="89" y="62"/>
                  <a:pt x="89" y="62"/>
                </a:cubicBezTo>
                <a:cubicBezTo>
                  <a:pt x="90" y="62"/>
                  <a:pt x="91" y="62"/>
                  <a:pt x="92" y="62"/>
                </a:cubicBezTo>
                <a:cubicBezTo>
                  <a:pt x="95" y="62"/>
                  <a:pt x="95" y="62"/>
                  <a:pt x="95" y="62"/>
                </a:cubicBezTo>
                <a:cubicBezTo>
                  <a:pt x="100" y="62"/>
                  <a:pt x="103" y="62"/>
                  <a:pt x="104" y="63"/>
                </a:cubicBezTo>
                <a:cubicBezTo>
                  <a:pt x="105" y="65"/>
                  <a:pt x="105" y="67"/>
                  <a:pt x="104" y="70"/>
                </a:cubicBezTo>
                <a:cubicBezTo>
                  <a:pt x="102" y="75"/>
                  <a:pt x="100" y="78"/>
                  <a:pt x="93" y="79"/>
                </a:cubicBezTo>
                <a:moveTo>
                  <a:pt x="76" y="55"/>
                </a:moveTo>
                <a:cubicBezTo>
                  <a:pt x="75" y="58"/>
                  <a:pt x="75" y="58"/>
                  <a:pt x="75" y="58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7"/>
                  <a:pt x="67" y="87"/>
                  <a:pt x="67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37" y="82"/>
                  <a:pt x="37" y="82"/>
                  <a:pt x="37" y="82"/>
                </a:cubicBezTo>
                <a:cubicBezTo>
                  <a:pt x="67" y="52"/>
                  <a:pt x="67" y="52"/>
                  <a:pt x="67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25" y="77"/>
                  <a:pt x="25" y="77"/>
                  <a:pt x="25" y="77"/>
                </a:cubicBezTo>
                <a:cubicBezTo>
                  <a:pt x="32" y="52"/>
                  <a:pt x="32" y="52"/>
                  <a:pt x="32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18" y="2"/>
                  <a:pt x="18" y="2"/>
                  <a:pt x="18" y="2"/>
                </a:cubicBezTo>
                <a:cubicBezTo>
                  <a:pt x="76" y="2"/>
                  <a:pt x="76" y="2"/>
                  <a:pt x="76" y="2"/>
                </a:cubicBezTo>
                <a:cubicBezTo>
                  <a:pt x="76" y="55"/>
                  <a:pt x="76" y="55"/>
                  <a:pt x="76" y="55"/>
                </a:cubicBezTo>
                <a:cubicBezTo>
                  <a:pt x="76" y="55"/>
                  <a:pt x="76" y="55"/>
                  <a:pt x="76" y="55"/>
                </a:cubicBezTo>
                <a:close/>
                <a:moveTo>
                  <a:pt x="22" y="87"/>
                </a:move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lose/>
                <a:moveTo>
                  <a:pt x="220" y="0"/>
                </a:moveTo>
                <a:cubicBezTo>
                  <a:pt x="220" y="57"/>
                  <a:pt x="220" y="57"/>
                  <a:pt x="220" y="57"/>
                </a:cubicBezTo>
                <a:cubicBezTo>
                  <a:pt x="218" y="59"/>
                  <a:pt x="216" y="60"/>
                  <a:pt x="215" y="62"/>
                </a:cubicBezTo>
                <a:cubicBezTo>
                  <a:pt x="215" y="0"/>
                  <a:pt x="215" y="0"/>
                  <a:pt x="215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2"/>
                  <a:pt x="152" y="52"/>
                  <a:pt x="152" y="52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47" y="0"/>
                  <a:pt x="147" y="0"/>
                  <a:pt x="147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52"/>
                  <a:pt x="84" y="52"/>
                  <a:pt x="84" y="52"/>
                </a:cubicBezTo>
                <a:cubicBezTo>
                  <a:pt x="79" y="52"/>
                  <a:pt x="79" y="52"/>
                  <a:pt x="79" y="52"/>
                </a:cubicBezTo>
                <a:cubicBezTo>
                  <a:pt x="79" y="0"/>
                  <a:pt x="79" y="0"/>
                  <a:pt x="7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59"/>
                  <a:pt x="16" y="59"/>
                  <a:pt x="16" y="59"/>
                </a:cubicBezTo>
                <a:cubicBezTo>
                  <a:pt x="0" y="113"/>
                  <a:pt x="0" y="113"/>
                  <a:pt x="0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21" y="89"/>
                  <a:pt x="21" y="89"/>
                  <a:pt x="21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35" y="113"/>
                  <a:pt x="35" y="113"/>
                  <a:pt x="35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40" y="89"/>
                  <a:pt x="40" y="89"/>
                  <a:pt x="40" y="89"/>
                </a:cubicBezTo>
                <a:cubicBezTo>
                  <a:pt x="66" y="89"/>
                  <a:pt x="66" y="89"/>
                  <a:pt x="66" y="8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81" y="89"/>
                  <a:pt x="81" y="89"/>
                  <a:pt x="81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119" y="89"/>
                  <a:pt x="119" y="89"/>
                  <a:pt x="119" y="89"/>
                </a:cubicBezTo>
                <a:cubicBezTo>
                  <a:pt x="112" y="113"/>
                  <a:pt x="112" y="113"/>
                  <a:pt x="112" y="113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35" y="89"/>
                  <a:pt x="135" y="89"/>
                  <a:pt x="135" y="89"/>
                </a:cubicBezTo>
                <a:cubicBezTo>
                  <a:pt x="142" y="89"/>
                  <a:pt x="142" y="89"/>
                  <a:pt x="142" y="89"/>
                </a:cubicBezTo>
                <a:cubicBezTo>
                  <a:pt x="142" y="113"/>
                  <a:pt x="142" y="113"/>
                  <a:pt x="142" y="113"/>
                </a:cubicBezTo>
                <a:cubicBezTo>
                  <a:pt x="155" y="113"/>
                  <a:pt x="155" y="113"/>
                  <a:pt x="155" y="113"/>
                </a:cubicBezTo>
                <a:cubicBezTo>
                  <a:pt x="170" y="89"/>
                  <a:pt x="170" y="89"/>
                  <a:pt x="170" y="89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75" y="113"/>
                  <a:pt x="175" y="113"/>
                  <a:pt x="175" y="113"/>
                </a:cubicBezTo>
                <a:cubicBezTo>
                  <a:pt x="190" y="113"/>
                  <a:pt x="190" y="113"/>
                  <a:pt x="190" y="113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03" y="96"/>
                  <a:pt x="205" y="103"/>
                  <a:pt x="210" y="108"/>
                </a:cubicBezTo>
                <a:cubicBezTo>
                  <a:pt x="216" y="113"/>
                  <a:pt x="225" y="114"/>
                  <a:pt x="232" y="114"/>
                </a:cubicBezTo>
                <a:cubicBezTo>
                  <a:pt x="241" y="114"/>
                  <a:pt x="251" y="113"/>
                  <a:pt x="260" y="111"/>
                </a:cubicBezTo>
                <a:cubicBezTo>
                  <a:pt x="266" y="89"/>
                  <a:pt x="266" y="89"/>
                  <a:pt x="266" y="89"/>
                </a:cubicBezTo>
                <a:cubicBezTo>
                  <a:pt x="283" y="89"/>
                  <a:pt x="283" y="89"/>
                  <a:pt x="283" y="89"/>
                </a:cubicBezTo>
                <a:cubicBezTo>
                  <a:pt x="283" y="0"/>
                  <a:pt x="283" y="0"/>
                  <a:pt x="283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0" y="0"/>
                  <a:pt x="220" y="0"/>
                  <a:pt x="22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2308800" y="6320118"/>
            <a:ext cx="1648047" cy="226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600" kern="1200" noProof="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KPMG LLP, a UK limited liability </a:t>
            </a:r>
            <a:br>
              <a:rPr lang="en-GB" sz="600" kern="1200" noProof="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GB" sz="600" kern="1200" noProof="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partnership, is a member of KPMG International, a Swiss cooperative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4175393" y="6320118"/>
            <a:ext cx="2037378" cy="226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600" kern="1200" noProof="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KPMG Audit Plc, a company incorporated under the UK Companies Acts, is a member of KPMG International, a Swiss cooperative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6431320" y="6320118"/>
            <a:ext cx="1712708" cy="226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600" kern="1200" noProof="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Registered in England No 3110745</a:t>
            </a:r>
            <a:br>
              <a:rPr lang="en-GB" sz="600" kern="1200" noProof="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GB" sz="600" kern="1200" noProof="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Registered office: 15 Canada Square, </a:t>
            </a:r>
            <a:br>
              <a:rPr lang="en-GB" sz="600" kern="1200" noProof="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GB" sz="600" kern="1200" noProof="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London E14 5GL 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8362574" y="6320118"/>
            <a:ext cx="1903137" cy="226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600" kern="1200" noProof="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Registered in England No OC301540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600" kern="1200" noProof="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Registered office: 15 Canada Square, </a:t>
            </a:r>
            <a:br>
              <a:rPr lang="en-GB" sz="600" kern="1200" noProof="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GB" sz="600" kern="1200" noProof="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London E14 5GL </a:t>
            </a:r>
          </a:p>
        </p:txBody>
      </p:sp>
      <p:sp>
        <p:nvSpPr>
          <p:cNvPr id="17" name="Shape 8"/>
          <p:cNvSpPr txBox="1">
            <a:spLocks/>
          </p:cNvSpPr>
          <p:nvPr userDrawn="1"/>
        </p:nvSpPr>
        <p:spPr>
          <a:xfrm>
            <a:off x="10572751" y="6320118"/>
            <a:ext cx="616342" cy="149412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rgbClr val="0061A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6CB4B4D-7CA3-9044-876B-883B54F8677D}" type="slidenum">
              <a:rPr lang="en-US" sz="1000" smtClean="0">
                <a:solidFill>
                  <a:schemeClr val="tx2"/>
                </a:solidFill>
                <a:latin typeface="+mn-lt"/>
                <a:ea typeface="Arial"/>
                <a:cs typeface="Arial" panose="020B0604020202020204" pitchFamily="34" charset="0"/>
              </a:rPr>
              <a:pPr algn="r"/>
              <a:t>‹nº›</a:t>
            </a:fld>
            <a:endParaRPr lang="en-US" sz="1000" dirty="0">
              <a:solidFill>
                <a:schemeClr val="tx2"/>
              </a:solidFill>
              <a:latin typeface="+mn-lt"/>
              <a:ea typeface="Arial"/>
              <a:cs typeface="Arial" panose="020B0604020202020204" pitchFamily="34" charset="0"/>
            </a:endParaRPr>
          </a:p>
        </p:txBody>
      </p:sp>
      <p:sp>
        <p:nvSpPr>
          <p:cNvPr id="11" name="Text Placeholder 24"/>
          <p:cNvSpPr>
            <a:spLocks noGrp="1"/>
          </p:cNvSpPr>
          <p:nvPr>
            <p:ph type="body" sz="quarter" idx="15"/>
          </p:nvPr>
        </p:nvSpPr>
        <p:spPr>
          <a:xfrm>
            <a:off x="601785" y="445724"/>
            <a:ext cx="5378939" cy="365356"/>
          </a:xfrm>
        </p:spPr>
        <p:txBody>
          <a:bodyPr/>
          <a:lstStyle>
            <a:lvl1pPr>
              <a:spcAft>
                <a:spcPts val="300"/>
              </a:spcAft>
              <a:defRPr sz="800"/>
            </a:lvl1pPr>
            <a:lvl2pPr>
              <a:spcAft>
                <a:spcPts val="300"/>
              </a:spcAft>
              <a:defRPr sz="800"/>
            </a:lvl2pPr>
            <a:lvl3pPr>
              <a:spcAft>
                <a:spcPts val="300"/>
              </a:spcAft>
              <a:defRPr sz="800"/>
            </a:lvl3pPr>
            <a:lvl4pPr>
              <a:spcAft>
                <a:spcPts val="300"/>
              </a:spcAft>
              <a:defRPr sz="800"/>
            </a:lvl4pPr>
            <a:lvl5pPr>
              <a:spcAft>
                <a:spcPts val="300"/>
              </a:spcAft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761893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01782" y="1422400"/>
            <a:ext cx="2148923" cy="460440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54000" tIns="54000" rIns="54000" bIns="54000" anchor="t" anchorCtr="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3016738" y="1422400"/>
            <a:ext cx="8573477" cy="4604400"/>
          </a:xfrm>
          <a:ln>
            <a:solidFill>
              <a:schemeClr val="accent1"/>
            </a:solidFill>
          </a:ln>
        </p:spPr>
        <p:txBody>
          <a:bodyPr lIns="54000" tIns="54000" rIns="54000" bIns="54000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01785" y="203863"/>
            <a:ext cx="10574092" cy="169200"/>
          </a:xfrm>
        </p:spPr>
        <p:txBody>
          <a:bodyPr anchor="b"/>
          <a:lstStyle>
            <a:lvl1pPr>
              <a:spcAft>
                <a:spcPts val="0"/>
              </a:spcAft>
              <a:defRPr sz="1200"/>
            </a:lvl1pPr>
          </a:lstStyle>
          <a:p>
            <a:pPr lvl="0"/>
            <a:r>
              <a:rPr lang="en-US" dirty="0"/>
              <a:t>Super title here</a:t>
            </a:r>
          </a:p>
        </p:txBody>
      </p:sp>
    </p:spTree>
    <p:extLst>
      <p:ext uri="{BB962C8B-B14F-4D97-AF65-F5344CB8AC3E}">
        <p14:creationId xmlns:p14="http://schemas.microsoft.com/office/powerpoint/2010/main" val="17219657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544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EY MESSAGE TWO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01785" y="1422400"/>
            <a:ext cx="2151185" cy="460440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54000" tIns="54000" rIns="54000" bIns="54000" anchor="t" anchorCtr="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3010878" y="1422400"/>
            <a:ext cx="4187077" cy="4604400"/>
          </a:xfrm>
          <a:ln>
            <a:solidFill>
              <a:schemeClr val="accent1"/>
            </a:solidFill>
          </a:ln>
        </p:spPr>
        <p:txBody>
          <a:bodyPr lIns="54000" tIns="54000" rIns="54000" bIns="54000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7404295" y="1422400"/>
            <a:ext cx="4187077" cy="4604400"/>
          </a:xfrm>
          <a:ln>
            <a:solidFill>
              <a:schemeClr val="accent1"/>
            </a:solidFill>
          </a:ln>
        </p:spPr>
        <p:txBody>
          <a:bodyPr lIns="54000" tIns="54000" rIns="54000" bIns="54000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01785" y="203863"/>
            <a:ext cx="10574092" cy="169200"/>
          </a:xfrm>
        </p:spPr>
        <p:txBody>
          <a:bodyPr anchor="b"/>
          <a:lstStyle>
            <a:lvl1pPr>
              <a:spcAft>
                <a:spcPts val="0"/>
              </a:spcAft>
              <a:defRPr sz="1200"/>
            </a:lvl1pPr>
          </a:lstStyle>
          <a:p>
            <a:pPr lvl="0"/>
            <a:r>
              <a:rPr lang="en-US" dirty="0"/>
              <a:t>Super title here</a:t>
            </a:r>
          </a:p>
        </p:txBody>
      </p:sp>
    </p:spTree>
    <p:extLst>
      <p:ext uri="{BB962C8B-B14F-4D97-AF65-F5344CB8AC3E}">
        <p14:creationId xmlns:p14="http://schemas.microsoft.com/office/powerpoint/2010/main" val="2207353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409">
          <p15:clr>
            <a:srgbClr val="FBAE40"/>
          </p15:clr>
        </p15:guide>
        <p15:guide id="2" pos="154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EY MESSAGE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01785" y="1422400"/>
            <a:ext cx="2151185" cy="460440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54000" tIns="54000" rIns="54000" bIns="54000" anchor="t" anchorCtr="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7404295" y="1422400"/>
            <a:ext cx="4187077" cy="4604400"/>
          </a:xfrm>
          <a:ln>
            <a:solidFill>
              <a:schemeClr val="accent1"/>
            </a:solidFill>
          </a:ln>
        </p:spPr>
        <p:txBody>
          <a:bodyPr lIns="54000" tIns="54000" rIns="54000" bIns="54000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01785" y="203863"/>
            <a:ext cx="10574092" cy="169200"/>
          </a:xfrm>
        </p:spPr>
        <p:txBody>
          <a:bodyPr anchor="b"/>
          <a:lstStyle>
            <a:lvl1pPr>
              <a:spcAft>
                <a:spcPts val="0"/>
              </a:spcAft>
              <a:defRPr sz="1200"/>
            </a:lvl1pPr>
          </a:lstStyle>
          <a:p>
            <a:pPr lvl="0"/>
            <a:r>
              <a:rPr lang="en-US" dirty="0"/>
              <a:t>Super title here</a:t>
            </a:r>
          </a:p>
        </p:txBody>
      </p:sp>
    </p:spTree>
    <p:extLst>
      <p:ext uri="{BB962C8B-B14F-4D97-AF65-F5344CB8AC3E}">
        <p14:creationId xmlns:p14="http://schemas.microsoft.com/office/powerpoint/2010/main" val="20438905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409">
          <p15:clr>
            <a:srgbClr val="FBAE40"/>
          </p15:clr>
        </p15:guide>
        <p15:guide id="2" pos="154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1785" y="203863"/>
            <a:ext cx="10574092" cy="169200"/>
          </a:xfrm>
        </p:spPr>
        <p:txBody>
          <a:bodyPr anchor="b"/>
          <a:lstStyle>
            <a:lvl1pPr>
              <a:spcAft>
                <a:spcPts val="0"/>
              </a:spcAft>
              <a:defRPr sz="1200"/>
            </a:lvl1pPr>
          </a:lstStyle>
          <a:p>
            <a:pPr lvl="0"/>
            <a:r>
              <a:rPr lang="en-US" dirty="0"/>
              <a:t>Super title here</a:t>
            </a:r>
          </a:p>
        </p:txBody>
      </p:sp>
    </p:spTree>
    <p:extLst>
      <p:ext uri="{BB962C8B-B14F-4D97-AF65-F5344CB8AC3E}">
        <p14:creationId xmlns:p14="http://schemas.microsoft.com/office/powerpoint/2010/main" val="31010345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01785" y="1422400"/>
            <a:ext cx="10988431" cy="460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1785" y="203863"/>
            <a:ext cx="10574092" cy="169200"/>
          </a:xfrm>
        </p:spPr>
        <p:txBody>
          <a:bodyPr anchor="b"/>
          <a:lstStyle>
            <a:lvl1pPr>
              <a:spcAft>
                <a:spcPts val="0"/>
              </a:spcAft>
              <a:defRPr sz="1200"/>
            </a:lvl1pPr>
          </a:lstStyle>
          <a:p>
            <a:pPr lvl="0"/>
            <a:r>
              <a:rPr lang="en-US" dirty="0"/>
              <a:t>Super title here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1785" y="451575"/>
            <a:ext cx="10988431" cy="723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86576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01785" y="1422400"/>
            <a:ext cx="5382338" cy="460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207877" y="1422400"/>
            <a:ext cx="4968000" cy="460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1785" y="451575"/>
            <a:ext cx="10574092" cy="723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01785" y="203863"/>
            <a:ext cx="10574092" cy="169200"/>
          </a:xfrm>
        </p:spPr>
        <p:txBody>
          <a:bodyPr anchor="b"/>
          <a:lstStyle>
            <a:lvl1pPr>
              <a:spcAft>
                <a:spcPts val="0"/>
              </a:spcAft>
              <a:defRPr sz="1200"/>
            </a:lvl1pPr>
          </a:lstStyle>
          <a:p>
            <a:pPr lvl="0"/>
            <a:r>
              <a:rPr lang="en-US" dirty="0"/>
              <a:t>Super title here</a:t>
            </a:r>
          </a:p>
        </p:txBody>
      </p:sp>
    </p:spTree>
    <p:extLst>
      <p:ext uri="{BB962C8B-B14F-4D97-AF65-F5344CB8AC3E}">
        <p14:creationId xmlns:p14="http://schemas.microsoft.com/office/powerpoint/2010/main" val="132557671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OR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01785" y="1422400"/>
            <a:ext cx="5382338" cy="460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6207877" y="1422400"/>
            <a:ext cx="5382338" cy="46044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785" y="451575"/>
            <a:ext cx="10988431" cy="723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1785" y="203863"/>
            <a:ext cx="10159754" cy="169200"/>
          </a:xfrm>
        </p:spPr>
        <p:txBody>
          <a:bodyPr anchor="b"/>
          <a:lstStyle>
            <a:lvl1pPr>
              <a:spcAft>
                <a:spcPts val="0"/>
              </a:spcAft>
              <a:defRPr sz="1200"/>
            </a:lvl1pPr>
          </a:lstStyle>
          <a:p>
            <a:pPr lvl="0"/>
            <a:r>
              <a:rPr lang="en-US" dirty="0"/>
              <a:t>Super title here</a:t>
            </a:r>
          </a:p>
        </p:txBody>
      </p:sp>
    </p:spTree>
    <p:extLst>
      <p:ext uri="{BB962C8B-B14F-4D97-AF65-F5344CB8AC3E}">
        <p14:creationId xmlns:p14="http://schemas.microsoft.com/office/powerpoint/2010/main" val="3323015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FA9326-9395-48F5-9714-DE91D889A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1C1812-757F-4529-9195-EE992BE76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E7F49A-5648-4586-ADCB-05FA0B300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929C-4A01-49BF-B492-C072DE25F257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8E3863-4F77-4CF3-8BC8-429A38330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AA4CF1-3B95-479E-8F54-DC253EA2E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DE237-848E-4568-B070-FAA89FD243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076008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CHAR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01785" y="3830800"/>
            <a:ext cx="10988431" cy="219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601785" y="1422400"/>
            <a:ext cx="10988431" cy="2196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1785" y="451575"/>
            <a:ext cx="10988431" cy="723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01785" y="203863"/>
            <a:ext cx="10574092" cy="169200"/>
          </a:xfrm>
        </p:spPr>
        <p:txBody>
          <a:bodyPr anchor="b"/>
          <a:lstStyle>
            <a:lvl1pPr>
              <a:spcAft>
                <a:spcPts val="0"/>
              </a:spcAft>
              <a:defRPr sz="1200"/>
            </a:lvl1pPr>
          </a:lstStyle>
          <a:p>
            <a:pPr lvl="0"/>
            <a:r>
              <a:rPr lang="en-US" dirty="0"/>
              <a:t>Super title here</a:t>
            </a:r>
          </a:p>
        </p:txBody>
      </p:sp>
    </p:spTree>
    <p:extLst>
      <p:ext uri="{BB962C8B-B14F-4D97-AF65-F5344CB8AC3E}">
        <p14:creationId xmlns:p14="http://schemas.microsoft.com/office/powerpoint/2010/main" val="9199568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CHAR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4345846" y="1422400"/>
            <a:ext cx="3500308" cy="2196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6" name="Chart Placeholder 4"/>
          <p:cNvSpPr>
            <a:spLocks noGrp="1"/>
          </p:cNvSpPr>
          <p:nvPr>
            <p:ph type="chart" sz="quarter" idx="12"/>
          </p:nvPr>
        </p:nvSpPr>
        <p:spPr>
          <a:xfrm>
            <a:off x="601784" y="1422400"/>
            <a:ext cx="3500308" cy="2196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01783" y="3830800"/>
            <a:ext cx="3500308" cy="219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8089908" y="1422400"/>
            <a:ext cx="3500308" cy="2196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345845" y="3830800"/>
            <a:ext cx="3500308" cy="219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8089908" y="3830800"/>
            <a:ext cx="3500308" cy="219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1785" y="451575"/>
            <a:ext cx="10988431" cy="723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601785" y="203863"/>
            <a:ext cx="10574092" cy="169200"/>
          </a:xfrm>
        </p:spPr>
        <p:txBody>
          <a:bodyPr anchor="b"/>
          <a:lstStyle>
            <a:lvl1pPr>
              <a:spcAft>
                <a:spcPts val="0"/>
              </a:spcAft>
              <a:defRPr sz="1200"/>
            </a:lvl1pPr>
          </a:lstStyle>
          <a:p>
            <a:pPr lvl="0"/>
            <a:r>
              <a:rPr lang="en-US" dirty="0"/>
              <a:t>Super title here</a:t>
            </a:r>
          </a:p>
        </p:txBody>
      </p:sp>
    </p:spTree>
    <p:extLst>
      <p:ext uri="{BB962C8B-B14F-4D97-AF65-F5344CB8AC3E}">
        <p14:creationId xmlns:p14="http://schemas.microsoft.com/office/powerpoint/2010/main" val="118905929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01785" y="1422400"/>
            <a:ext cx="10988431" cy="46044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1785" y="451575"/>
            <a:ext cx="10988431" cy="723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1785" y="203863"/>
            <a:ext cx="10574092" cy="169200"/>
          </a:xfrm>
        </p:spPr>
        <p:txBody>
          <a:bodyPr anchor="b"/>
          <a:lstStyle>
            <a:lvl1pPr>
              <a:spcAft>
                <a:spcPts val="0"/>
              </a:spcAft>
              <a:defRPr sz="1200"/>
            </a:lvl1pPr>
          </a:lstStyle>
          <a:p>
            <a:pPr lvl="0"/>
            <a:r>
              <a:rPr lang="en-US" dirty="0"/>
              <a:t>Super title here</a:t>
            </a:r>
          </a:p>
        </p:txBody>
      </p:sp>
    </p:spTree>
    <p:extLst>
      <p:ext uri="{BB962C8B-B14F-4D97-AF65-F5344CB8AC3E}">
        <p14:creationId xmlns:p14="http://schemas.microsoft.com/office/powerpoint/2010/main" val="6602097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0268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90913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FIV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01785" y="2336184"/>
            <a:ext cx="1993846" cy="3690616"/>
          </a:xfrm>
        </p:spPr>
        <p:txBody>
          <a:bodyPr/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850431" y="2336184"/>
            <a:ext cx="1993846" cy="3690616"/>
          </a:xfrm>
        </p:spPr>
        <p:txBody>
          <a:bodyPr/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5099077" y="2336184"/>
            <a:ext cx="1993846" cy="3690616"/>
          </a:xfrm>
        </p:spPr>
        <p:txBody>
          <a:bodyPr/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347723" y="2336184"/>
            <a:ext cx="1993846" cy="3690616"/>
          </a:xfrm>
        </p:spPr>
        <p:txBody>
          <a:bodyPr/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601785" y="1426659"/>
            <a:ext cx="1993846" cy="604800"/>
          </a:xfrm>
          <a:prstGeom prst="homePlate">
            <a:avLst>
              <a:gd name="adj" fmla="val 31970"/>
            </a:avLst>
          </a:prstGeom>
          <a:solidFill>
            <a:schemeClr val="tx2"/>
          </a:solidFill>
        </p:spPr>
        <p:txBody>
          <a:bodyPr lIns="54000" tIns="54000" rIns="54000" bIns="54000" anchor="ctr"/>
          <a:lstStyle>
            <a:lvl1pPr algn="l">
              <a:defRPr sz="9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850431" y="1426659"/>
            <a:ext cx="1993846" cy="604800"/>
          </a:xfrm>
          <a:prstGeom prst="chevron">
            <a:avLst>
              <a:gd name="adj" fmla="val 31101"/>
            </a:avLst>
          </a:prstGeom>
          <a:solidFill>
            <a:schemeClr val="tx2"/>
          </a:solidFill>
        </p:spPr>
        <p:txBody>
          <a:bodyPr lIns="54000" tIns="54000" rIns="54000" bIns="54000" anchor="ctr"/>
          <a:lstStyle>
            <a:lvl1pPr algn="l">
              <a:defRPr sz="9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5099077" y="1426659"/>
            <a:ext cx="1993846" cy="604800"/>
          </a:xfrm>
          <a:prstGeom prst="chevron">
            <a:avLst>
              <a:gd name="adj" fmla="val 31101"/>
            </a:avLst>
          </a:prstGeom>
          <a:solidFill>
            <a:schemeClr val="tx2"/>
          </a:solidFill>
        </p:spPr>
        <p:txBody>
          <a:bodyPr lIns="54000" tIns="54000" rIns="54000" bIns="54000" anchor="ctr"/>
          <a:lstStyle>
            <a:lvl1pPr algn="l">
              <a:defRPr sz="9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7347723" y="1426659"/>
            <a:ext cx="1993846" cy="604800"/>
          </a:xfrm>
          <a:prstGeom prst="chevron">
            <a:avLst>
              <a:gd name="adj" fmla="val 31101"/>
            </a:avLst>
          </a:prstGeom>
          <a:solidFill>
            <a:schemeClr val="tx2"/>
          </a:solidFill>
        </p:spPr>
        <p:txBody>
          <a:bodyPr lIns="54000" tIns="54000" rIns="54000" bIns="54000" anchor="ctr"/>
          <a:lstStyle>
            <a:lvl1pPr algn="l">
              <a:defRPr sz="9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9596369" y="1426659"/>
            <a:ext cx="1993846" cy="604800"/>
          </a:xfrm>
          <a:prstGeom prst="chevron">
            <a:avLst>
              <a:gd name="adj" fmla="val 31101"/>
            </a:avLst>
          </a:prstGeom>
          <a:solidFill>
            <a:schemeClr val="tx2"/>
          </a:solidFill>
        </p:spPr>
        <p:txBody>
          <a:bodyPr lIns="54000" tIns="54000" rIns="54000" bIns="54000" anchor="ctr"/>
          <a:lstStyle>
            <a:lvl1pPr algn="l">
              <a:defRPr sz="9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9596369" y="2336184"/>
            <a:ext cx="1993846" cy="3690616"/>
          </a:xfrm>
        </p:spPr>
        <p:txBody>
          <a:bodyPr/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1785" y="451575"/>
            <a:ext cx="10988431" cy="723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601785" y="203863"/>
            <a:ext cx="10574092" cy="169200"/>
          </a:xfrm>
        </p:spPr>
        <p:txBody>
          <a:bodyPr anchor="b"/>
          <a:lstStyle>
            <a:lvl1pPr>
              <a:spcAft>
                <a:spcPts val="0"/>
              </a:spcAft>
              <a:defRPr sz="1200"/>
            </a:lvl1pPr>
          </a:lstStyle>
          <a:p>
            <a:pPr lvl="0"/>
            <a:r>
              <a:rPr lang="en-US" dirty="0"/>
              <a:t>Super title here</a:t>
            </a:r>
          </a:p>
        </p:txBody>
      </p:sp>
    </p:spTree>
    <p:extLst>
      <p:ext uri="{BB962C8B-B14F-4D97-AF65-F5344CB8AC3E}">
        <p14:creationId xmlns:p14="http://schemas.microsoft.com/office/powerpoint/2010/main" val="339120588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01785" y="2336184"/>
            <a:ext cx="2569846" cy="3690616"/>
          </a:xfrm>
        </p:spPr>
        <p:txBody>
          <a:bodyPr/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3407979" y="2336184"/>
            <a:ext cx="2569846" cy="3690616"/>
          </a:xfrm>
        </p:spPr>
        <p:txBody>
          <a:bodyPr/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214174" y="2336184"/>
            <a:ext cx="2569846" cy="3690616"/>
          </a:xfrm>
        </p:spPr>
        <p:txBody>
          <a:bodyPr/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9020369" y="2336184"/>
            <a:ext cx="2569846" cy="3690616"/>
          </a:xfrm>
        </p:spPr>
        <p:txBody>
          <a:bodyPr/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601785" y="1426659"/>
            <a:ext cx="2569846" cy="604800"/>
          </a:xfrm>
          <a:prstGeom prst="homePlate">
            <a:avLst>
              <a:gd name="adj" fmla="val 31970"/>
            </a:avLst>
          </a:prstGeom>
          <a:solidFill>
            <a:schemeClr val="tx2"/>
          </a:solidFill>
        </p:spPr>
        <p:txBody>
          <a:bodyPr lIns="54000" tIns="54000" rIns="54000" bIns="54000" anchor="ctr"/>
          <a:lstStyle>
            <a:lvl1pPr algn="l">
              <a:defRPr sz="9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3407979" y="1426659"/>
            <a:ext cx="2569846" cy="604800"/>
          </a:xfrm>
          <a:prstGeom prst="chevron">
            <a:avLst>
              <a:gd name="adj" fmla="val 31101"/>
            </a:avLst>
          </a:prstGeom>
          <a:solidFill>
            <a:schemeClr val="tx2"/>
          </a:solidFill>
        </p:spPr>
        <p:txBody>
          <a:bodyPr lIns="54000" tIns="54000" rIns="54000" bIns="54000" anchor="ctr"/>
          <a:lstStyle>
            <a:lvl1pPr algn="l">
              <a:defRPr sz="9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6214174" y="1426659"/>
            <a:ext cx="2569846" cy="604800"/>
          </a:xfrm>
          <a:prstGeom prst="chevron">
            <a:avLst>
              <a:gd name="adj" fmla="val 31101"/>
            </a:avLst>
          </a:prstGeom>
          <a:solidFill>
            <a:schemeClr val="tx2"/>
          </a:solidFill>
        </p:spPr>
        <p:txBody>
          <a:bodyPr lIns="54000" tIns="54000" rIns="54000" bIns="54000" anchor="ctr"/>
          <a:lstStyle>
            <a:lvl1pPr algn="l">
              <a:defRPr sz="9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9020369" y="1426659"/>
            <a:ext cx="2569846" cy="604800"/>
          </a:xfrm>
          <a:prstGeom prst="chevron">
            <a:avLst>
              <a:gd name="adj" fmla="val 31101"/>
            </a:avLst>
          </a:prstGeom>
          <a:solidFill>
            <a:schemeClr val="tx2"/>
          </a:solidFill>
        </p:spPr>
        <p:txBody>
          <a:bodyPr lIns="54000" tIns="54000" rIns="54000" bIns="54000" anchor="ctr"/>
          <a:lstStyle>
            <a:lvl1pPr algn="l">
              <a:defRPr sz="9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1785" y="451575"/>
            <a:ext cx="10988431" cy="723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01785" y="203863"/>
            <a:ext cx="10574092" cy="169200"/>
          </a:xfrm>
        </p:spPr>
        <p:txBody>
          <a:bodyPr anchor="b"/>
          <a:lstStyle>
            <a:lvl1pPr>
              <a:spcAft>
                <a:spcPts val="0"/>
              </a:spcAft>
              <a:defRPr sz="1200"/>
            </a:lvl1pPr>
          </a:lstStyle>
          <a:p>
            <a:pPr lvl="0"/>
            <a:r>
              <a:rPr lang="en-US" dirty="0"/>
              <a:t>Super title here</a:t>
            </a:r>
          </a:p>
        </p:txBody>
      </p:sp>
    </p:spTree>
    <p:extLst>
      <p:ext uri="{BB962C8B-B14F-4D97-AF65-F5344CB8AC3E}">
        <p14:creationId xmlns:p14="http://schemas.microsoft.com/office/powerpoint/2010/main" val="40571041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WITH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7339200" y="4532800"/>
            <a:ext cx="4251015" cy="1494000"/>
          </a:xfrm>
          <a:ln w="6350">
            <a:solidFill>
              <a:schemeClr val="tx2"/>
            </a:solidFill>
          </a:ln>
        </p:spPr>
        <p:txBody>
          <a:bodyPr lIns="54000" tIns="54000" rIns="54000" bIns="54000"/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339200" y="1775459"/>
            <a:ext cx="4251015" cy="1494000"/>
          </a:xfrm>
          <a:ln w="6350">
            <a:solidFill>
              <a:schemeClr val="tx2"/>
            </a:solidFill>
          </a:ln>
        </p:spPr>
        <p:txBody>
          <a:bodyPr lIns="54000" tIns="54000" rIns="54000" bIns="54000"/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5362709" y="3191932"/>
            <a:ext cx="1466585" cy="1191600"/>
          </a:xfrm>
          <a:prstGeom prst="ellipse">
            <a:avLst/>
          </a:prstGeom>
          <a:solidFill>
            <a:schemeClr val="accent1"/>
          </a:solidFill>
        </p:spPr>
        <p:txBody>
          <a:bodyPr lIns="54000" tIns="54000" rIns="54000" bIns="54000" anchor="ctr"/>
          <a:lstStyle>
            <a:lvl1pPr algn="ctr">
              <a:defRPr sz="9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7339200" y="1428430"/>
            <a:ext cx="4251015" cy="360000"/>
          </a:xfrm>
          <a:solidFill>
            <a:schemeClr val="tx2"/>
          </a:solidFill>
          <a:ln w="6350">
            <a:solidFill>
              <a:schemeClr val="tx2"/>
            </a:solidFill>
          </a:ln>
        </p:spPr>
        <p:txBody>
          <a:bodyPr lIns="54000" tIns="54000" rIns="54000" bIns="54000" anchor="ctr"/>
          <a:lstStyle>
            <a:lvl1pPr>
              <a:defRPr sz="9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7339200" y="4182242"/>
            <a:ext cx="4251015" cy="360000"/>
          </a:xfrm>
          <a:solidFill>
            <a:schemeClr val="tx2"/>
          </a:solidFill>
          <a:ln w="6350">
            <a:solidFill>
              <a:schemeClr val="tx2"/>
            </a:solidFill>
          </a:ln>
        </p:spPr>
        <p:txBody>
          <a:bodyPr lIns="54000" tIns="54000" rIns="54000" bIns="54000" anchor="ctr"/>
          <a:lstStyle>
            <a:lvl1pPr>
              <a:defRPr sz="9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601785" y="4532800"/>
            <a:ext cx="4251015" cy="1494000"/>
          </a:xfrm>
          <a:ln w="6350">
            <a:solidFill>
              <a:schemeClr val="tx2"/>
            </a:solidFill>
          </a:ln>
        </p:spPr>
        <p:txBody>
          <a:bodyPr lIns="54000" tIns="54000" rIns="54000" bIns="54000"/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01785" y="4182242"/>
            <a:ext cx="4251015" cy="360000"/>
          </a:xfrm>
          <a:solidFill>
            <a:schemeClr val="tx2"/>
          </a:solidFill>
          <a:ln w="6350">
            <a:solidFill>
              <a:schemeClr val="tx2"/>
            </a:solidFill>
          </a:ln>
        </p:spPr>
        <p:txBody>
          <a:bodyPr lIns="54000" tIns="54000" rIns="54000" bIns="54000" anchor="ctr"/>
          <a:lstStyle>
            <a:lvl1pPr>
              <a:defRPr sz="9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01785" y="1775459"/>
            <a:ext cx="4251015" cy="1494000"/>
          </a:xfrm>
          <a:ln w="6350">
            <a:solidFill>
              <a:schemeClr val="tx2"/>
            </a:solidFill>
          </a:ln>
        </p:spPr>
        <p:txBody>
          <a:bodyPr lIns="54000" tIns="54000" rIns="54000" bIns="54000"/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01785" y="1428430"/>
            <a:ext cx="4251015" cy="360000"/>
          </a:xfrm>
          <a:solidFill>
            <a:schemeClr val="tx2"/>
          </a:solidFill>
          <a:ln w="6350">
            <a:solidFill>
              <a:schemeClr val="tx2"/>
            </a:solidFill>
          </a:ln>
        </p:spPr>
        <p:txBody>
          <a:bodyPr lIns="54000" tIns="54000" rIns="54000" bIns="54000" anchor="ctr"/>
          <a:lstStyle>
            <a:lvl1pPr>
              <a:defRPr sz="9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Right Arrow 2"/>
          <p:cNvSpPr/>
          <p:nvPr userDrawn="1"/>
        </p:nvSpPr>
        <p:spPr>
          <a:xfrm rot="2655894">
            <a:off x="5047199" y="2812312"/>
            <a:ext cx="508800" cy="378000"/>
          </a:xfrm>
          <a:prstGeom prst="rightArrow">
            <a:avLst>
              <a:gd name="adj1" fmla="val 65119"/>
              <a:gd name="adj2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21" name="Right Arrow 20"/>
          <p:cNvSpPr/>
          <p:nvPr userDrawn="1"/>
        </p:nvSpPr>
        <p:spPr>
          <a:xfrm rot="18944106" flipH="1">
            <a:off x="6636002" y="2812312"/>
            <a:ext cx="508800" cy="378000"/>
          </a:xfrm>
          <a:prstGeom prst="rightArrow">
            <a:avLst>
              <a:gd name="adj1" fmla="val 65119"/>
              <a:gd name="adj2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22" name="Right Arrow 21"/>
          <p:cNvSpPr/>
          <p:nvPr userDrawn="1"/>
        </p:nvSpPr>
        <p:spPr>
          <a:xfrm rot="18944106" flipV="1">
            <a:off x="5047199" y="4385153"/>
            <a:ext cx="508800" cy="378000"/>
          </a:xfrm>
          <a:prstGeom prst="rightArrow">
            <a:avLst>
              <a:gd name="adj1" fmla="val 65119"/>
              <a:gd name="adj2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23" name="Right Arrow 22"/>
          <p:cNvSpPr/>
          <p:nvPr userDrawn="1"/>
        </p:nvSpPr>
        <p:spPr>
          <a:xfrm rot="2655894" flipH="1" flipV="1">
            <a:off x="6636002" y="4385153"/>
            <a:ext cx="508800" cy="378000"/>
          </a:xfrm>
          <a:prstGeom prst="rightArrow">
            <a:avLst>
              <a:gd name="adj1" fmla="val 65119"/>
              <a:gd name="adj2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1785" y="203863"/>
            <a:ext cx="10159754" cy="169200"/>
          </a:xfrm>
        </p:spPr>
        <p:txBody>
          <a:bodyPr anchor="b"/>
          <a:lstStyle>
            <a:lvl1pPr>
              <a:spcAft>
                <a:spcPts val="0"/>
              </a:spcAft>
              <a:defRPr sz="1200"/>
            </a:lvl1pPr>
          </a:lstStyle>
          <a:p>
            <a:pPr lvl="0"/>
            <a:r>
              <a:rPr lang="en-US" dirty="0"/>
              <a:t>Super title here</a:t>
            </a:r>
          </a:p>
        </p:txBody>
      </p:sp>
    </p:spTree>
    <p:extLst>
      <p:ext uri="{BB962C8B-B14F-4D97-AF65-F5344CB8AC3E}">
        <p14:creationId xmlns:p14="http://schemas.microsoft.com/office/powerpoint/2010/main" val="144508023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01785" y="1781376"/>
            <a:ext cx="5382338" cy="4245425"/>
          </a:xfrm>
          <a:ln w="6350">
            <a:noFill/>
          </a:ln>
        </p:spPr>
        <p:txBody>
          <a:bodyPr lIns="54000" tIns="54000" rIns="54000" bIns="54000"/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01785" y="1426659"/>
            <a:ext cx="5382338" cy="360000"/>
          </a:xfrm>
          <a:solidFill>
            <a:schemeClr val="tx2"/>
          </a:solidFill>
          <a:ln w="6350">
            <a:noFill/>
          </a:ln>
        </p:spPr>
        <p:txBody>
          <a:bodyPr lIns="54000" tIns="54000" rIns="54000" bIns="54000" anchor="ctr"/>
          <a:lstStyle>
            <a:lvl1pPr>
              <a:defRPr sz="9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207877" y="1781376"/>
            <a:ext cx="5382338" cy="4245425"/>
          </a:xfrm>
          <a:ln w="6350">
            <a:noFill/>
          </a:ln>
        </p:spPr>
        <p:txBody>
          <a:bodyPr lIns="54000" tIns="54000" rIns="54000" bIns="54000"/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6207877" y="1426659"/>
            <a:ext cx="5382338" cy="360000"/>
          </a:xfrm>
          <a:solidFill>
            <a:schemeClr val="tx2"/>
          </a:solidFill>
          <a:ln w="6350">
            <a:noFill/>
          </a:ln>
        </p:spPr>
        <p:txBody>
          <a:bodyPr lIns="54000" tIns="54000" rIns="54000" bIns="54000" anchor="ctr"/>
          <a:lstStyle>
            <a:lvl1pPr>
              <a:defRPr sz="9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1785" y="451575"/>
            <a:ext cx="10988431" cy="723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1785" y="203863"/>
            <a:ext cx="10574092" cy="169200"/>
          </a:xfrm>
        </p:spPr>
        <p:txBody>
          <a:bodyPr anchor="b"/>
          <a:lstStyle>
            <a:lvl1pPr>
              <a:spcAft>
                <a:spcPts val="0"/>
              </a:spcAft>
              <a:defRPr sz="1200"/>
            </a:lvl1pPr>
          </a:lstStyle>
          <a:p>
            <a:pPr lvl="0"/>
            <a:r>
              <a:rPr lang="en-US" dirty="0"/>
              <a:t>Super title here</a:t>
            </a:r>
          </a:p>
        </p:txBody>
      </p:sp>
    </p:spTree>
    <p:extLst>
      <p:ext uri="{BB962C8B-B14F-4D97-AF65-F5344CB8AC3E}">
        <p14:creationId xmlns:p14="http://schemas.microsoft.com/office/powerpoint/2010/main" val="183760182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220707" y="4241200"/>
            <a:ext cx="5369508" cy="1785600"/>
          </a:xfrm>
          <a:ln w="6350">
            <a:solidFill>
              <a:schemeClr val="tx2"/>
            </a:solidFill>
          </a:ln>
        </p:spPr>
        <p:txBody>
          <a:bodyPr lIns="54000" tIns="54000" rIns="54000" bIns="54000"/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20707" y="1775459"/>
            <a:ext cx="5369508" cy="1785600"/>
          </a:xfrm>
          <a:ln w="6350">
            <a:solidFill>
              <a:schemeClr val="tx2"/>
            </a:solidFill>
          </a:ln>
        </p:spPr>
        <p:txBody>
          <a:bodyPr lIns="54000" tIns="54000" rIns="54000" bIns="54000"/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6220707" y="1428430"/>
            <a:ext cx="5369508" cy="360000"/>
          </a:xfrm>
          <a:solidFill>
            <a:schemeClr val="tx2"/>
          </a:solidFill>
          <a:ln w="6350">
            <a:solidFill>
              <a:schemeClr val="tx2"/>
            </a:solidFill>
          </a:ln>
        </p:spPr>
        <p:txBody>
          <a:bodyPr lIns="54000" tIns="54000" rIns="54000" bIns="54000" anchor="ctr"/>
          <a:lstStyle>
            <a:lvl1pPr>
              <a:defRPr sz="9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6220707" y="3890142"/>
            <a:ext cx="5369508" cy="360000"/>
          </a:xfrm>
          <a:solidFill>
            <a:schemeClr val="tx2"/>
          </a:solidFill>
          <a:ln w="6350">
            <a:solidFill>
              <a:schemeClr val="tx2"/>
            </a:solidFill>
          </a:ln>
        </p:spPr>
        <p:txBody>
          <a:bodyPr lIns="54000" tIns="54000" rIns="54000" bIns="54000" anchor="ctr"/>
          <a:lstStyle>
            <a:lvl1pPr>
              <a:defRPr sz="9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601784" y="4241200"/>
            <a:ext cx="5368308" cy="1785600"/>
          </a:xfrm>
          <a:ln w="6350">
            <a:solidFill>
              <a:schemeClr val="tx2"/>
            </a:solidFill>
          </a:ln>
        </p:spPr>
        <p:txBody>
          <a:bodyPr lIns="54000" tIns="54000" rIns="54000" bIns="54000"/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01784" y="3890142"/>
            <a:ext cx="5368308" cy="360000"/>
          </a:xfrm>
          <a:solidFill>
            <a:schemeClr val="tx2"/>
          </a:solidFill>
          <a:ln w="6350">
            <a:solidFill>
              <a:schemeClr val="tx2"/>
            </a:solidFill>
          </a:ln>
        </p:spPr>
        <p:txBody>
          <a:bodyPr lIns="54000" tIns="54000" rIns="54000" bIns="54000" anchor="ctr"/>
          <a:lstStyle>
            <a:lvl1pPr>
              <a:defRPr sz="9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01784" y="1775459"/>
            <a:ext cx="5368308" cy="1785600"/>
          </a:xfrm>
          <a:ln w="6350">
            <a:solidFill>
              <a:schemeClr val="tx2"/>
            </a:solidFill>
          </a:ln>
        </p:spPr>
        <p:txBody>
          <a:bodyPr lIns="54000" tIns="54000" rIns="54000" bIns="54000"/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01784" y="1428430"/>
            <a:ext cx="5368308" cy="360000"/>
          </a:xfrm>
          <a:solidFill>
            <a:schemeClr val="tx2"/>
          </a:solidFill>
          <a:ln w="6350">
            <a:solidFill>
              <a:schemeClr val="tx2"/>
            </a:solidFill>
          </a:ln>
        </p:spPr>
        <p:txBody>
          <a:bodyPr lIns="54000" tIns="54000" rIns="54000" bIns="54000" anchor="ctr"/>
          <a:lstStyle>
            <a:lvl1pPr>
              <a:defRPr sz="9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1785" y="451575"/>
            <a:ext cx="10988431" cy="723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1785" y="203863"/>
            <a:ext cx="10574092" cy="169200"/>
          </a:xfrm>
        </p:spPr>
        <p:txBody>
          <a:bodyPr anchor="b"/>
          <a:lstStyle>
            <a:lvl1pPr>
              <a:spcAft>
                <a:spcPts val="0"/>
              </a:spcAft>
              <a:defRPr sz="1200"/>
            </a:lvl1pPr>
          </a:lstStyle>
          <a:p>
            <a:pPr lvl="0"/>
            <a:r>
              <a:rPr lang="en-US" dirty="0"/>
              <a:t>Super title here</a:t>
            </a:r>
          </a:p>
        </p:txBody>
      </p:sp>
    </p:spTree>
    <p:extLst>
      <p:ext uri="{BB962C8B-B14F-4D97-AF65-F5344CB8AC3E}">
        <p14:creationId xmlns:p14="http://schemas.microsoft.com/office/powerpoint/2010/main" val="238926923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- NO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233630" y="3829182"/>
            <a:ext cx="5356585" cy="2203200"/>
          </a:xfrm>
          <a:ln w="6350">
            <a:solidFill>
              <a:schemeClr val="tx2"/>
            </a:solidFill>
          </a:ln>
        </p:spPr>
        <p:txBody>
          <a:bodyPr lIns="54000" tIns="54000" rIns="54000" bIns="54000"/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20707" y="1422401"/>
            <a:ext cx="5356585" cy="2204719"/>
          </a:xfrm>
          <a:ln w="6350">
            <a:solidFill>
              <a:schemeClr val="tx2"/>
            </a:solidFill>
          </a:ln>
        </p:spPr>
        <p:txBody>
          <a:bodyPr lIns="54000" tIns="54000" rIns="54000" bIns="54000"/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614708" y="3829182"/>
            <a:ext cx="5368308" cy="2203200"/>
          </a:xfrm>
          <a:ln w="6350">
            <a:solidFill>
              <a:schemeClr val="tx2"/>
            </a:solidFill>
          </a:ln>
        </p:spPr>
        <p:txBody>
          <a:bodyPr lIns="54000" tIns="54000" rIns="54000" bIns="54000"/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01784" y="1422401"/>
            <a:ext cx="5368308" cy="2204719"/>
          </a:xfrm>
          <a:ln w="6350">
            <a:solidFill>
              <a:schemeClr val="tx2"/>
            </a:solidFill>
          </a:ln>
        </p:spPr>
        <p:txBody>
          <a:bodyPr lIns="54000" tIns="54000" rIns="54000" bIns="54000"/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1785" y="451575"/>
            <a:ext cx="10988431" cy="723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1785" y="203863"/>
            <a:ext cx="10574092" cy="169200"/>
          </a:xfrm>
        </p:spPr>
        <p:txBody>
          <a:bodyPr anchor="b"/>
          <a:lstStyle>
            <a:lvl1pPr>
              <a:spcAft>
                <a:spcPts val="0"/>
              </a:spcAft>
              <a:defRPr sz="1200"/>
            </a:lvl1pPr>
          </a:lstStyle>
          <a:p>
            <a:pPr lvl="0"/>
            <a:r>
              <a:rPr lang="en-US" dirty="0"/>
              <a:t>Super title here</a:t>
            </a:r>
          </a:p>
        </p:txBody>
      </p:sp>
    </p:spTree>
    <p:extLst>
      <p:ext uri="{BB962C8B-B14F-4D97-AF65-F5344CB8AC3E}">
        <p14:creationId xmlns:p14="http://schemas.microsoft.com/office/powerpoint/2010/main" val="3841506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E306DC-C838-40A2-B1A1-F0D7BE88F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47C9AF-A3FE-41D9-9AFA-0711597ED0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C90E4F8-CE04-4B93-AAFF-5A0A71EA8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36CDC3-E353-41F6-B4AE-26060BED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929C-4A01-49BF-B492-C072DE25F257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564BCC-4665-469D-8039-1A33F8D8A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557411-4CD9-4104-A99F-BD4D00B64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DE237-848E-4568-B070-FAA89FD243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156481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26400" y="1346400"/>
            <a:ext cx="8256000" cy="3510000"/>
          </a:xfrm>
        </p:spPr>
        <p:txBody>
          <a:bodyPr anchor="t" anchorCtr="0"/>
          <a:lstStyle>
            <a:lvl1pPr algn="l">
              <a:defRPr sz="11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Section divider one title style</a:t>
            </a:r>
            <a:endParaRPr lang="en-US" dirty="0"/>
          </a:p>
        </p:txBody>
      </p:sp>
      <p:sp>
        <p:nvSpPr>
          <p:cNvPr id="4" name="object 3"/>
          <p:cNvSpPr/>
          <p:nvPr userDrawn="1"/>
        </p:nvSpPr>
        <p:spPr>
          <a:xfrm>
            <a:off x="1" y="0"/>
            <a:ext cx="2116975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rgbClr val="00338D"/>
          </a:solidFill>
        </p:spPr>
        <p:txBody>
          <a:bodyPr wrap="square" lIns="0" tIns="0" rIns="0" bIns="0" rtlCol="0">
            <a:noAutofit/>
          </a:bodyPr>
          <a:lstStyle/>
          <a:p>
            <a:endParaRPr sz="1800" dirty="0">
              <a:latin typeface="Arial" panose="020B0604020202020204" pitchFamily="34" charset="0"/>
            </a:endParaRPr>
          </a:p>
        </p:txBody>
      </p:sp>
      <p:sp>
        <p:nvSpPr>
          <p:cNvPr id="5" name="Freeform 19"/>
          <p:cNvSpPr>
            <a:spLocks noEditPoints="1"/>
          </p:cNvSpPr>
          <p:nvPr userDrawn="1"/>
        </p:nvSpPr>
        <p:spPr bwMode="auto">
          <a:xfrm>
            <a:off x="2752133" y="784800"/>
            <a:ext cx="957046" cy="316800"/>
          </a:xfrm>
          <a:custGeom>
            <a:avLst/>
            <a:gdLst>
              <a:gd name="T0" fmla="*/ 269 w 283"/>
              <a:gd name="T1" fmla="*/ 77 h 114"/>
              <a:gd name="T2" fmla="*/ 222 w 283"/>
              <a:gd name="T3" fmla="*/ 87 h 114"/>
              <a:gd name="T4" fmla="*/ 244 w 283"/>
              <a:gd name="T5" fmla="*/ 60 h 114"/>
              <a:gd name="T6" fmla="*/ 269 w 283"/>
              <a:gd name="T7" fmla="*/ 56 h 114"/>
              <a:gd name="T8" fmla="*/ 222 w 283"/>
              <a:gd name="T9" fmla="*/ 2 h 114"/>
              <a:gd name="T10" fmla="*/ 281 w 283"/>
              <a:gd name="T11" fmla="*/ 87 h 114"/>
              <a:gd name="T12" fmla="*/ 222 w 283"/>
              <a:gd name="T13" fmla="*/ 89 h 114"/>
              <a:gd name="T14" fmla="*/ 246 w 283"/>
              <a:gd name="T15" fmla="*/ 101 h 114"/>
              <a:gd name="T16" fmla="*/ 205 w 283"/>
              <a:gd name="T17" fmla="*/ 82 h 114"/>
              <a:gd name="T18" fmla="*/ 203 w 283"/>
              <a:gd name="T19" fmla="*/ 52 h 114"/>
              <a:gd name="T20" fmla="*/ 154 w 283"/>
              <a:gd name="T21" fmla="*/ 87 h 114"/>
              <a:gd name="T22" fmla="*/ 213 w 283"/>
              <a:gd name="T23" fmla="*/ 53 h 114"/>
              <a:gd name="T24" fmla="*/ 171 w 283"/>
              <a:gd name="T25" fmla="*/ 87 h 114"/>
              <a:gd name="T26" fmla="*/ 180 w 283"/>
              <a:gd name="T27" fmla="*/ 87 h 114"/>
              <a:gd name="T28" fmla="*/ 120 w 283"/>
              <a:gd name="T29" fmla="*/ 87 h 114"/>
              <a:gd name="T30" fmla="*/ 117 w 283"/>
              <a:gd name="T31" fmla="*/ 56 h 114"/>
              <a:gd name="T32" fmla="*/ 86 w 283"/>
              <a:gd name="T33" fmla="*/ 2 h 114"/>
              <a:gd name="T34" fmla="*/ 145 w 283"/>
              <a:gd name="T35" fmla="*/ 52 h 114"/>
              <a:gd name="T36" fmla="*/ 142 w 283"/>
              <a:gd name="T37" fmla="*/ 87 h 114"/>
              <a:gd name="T38" fmla="*/ 93 w 283"/>
              <a:gd name="T39" fmla="*/ 79 h 114"/>
              <a:gd name="T40" fmla="*/ 89 w 283"/>
              <a:gd name="T41" fmla="*/ 79 h 114"/>
              <a:gd name="T42" fmla="*/ 87 w 283"/>
              <a:gd name="T43" fmla="*/ 69 h 114"/>
              <a:gd name="T44" fmla="*/ 95 w 283"/>
              <a:gd name="T45" fmla="*/ 62 h 114"/>
              <a:gd name="T46" fmla="*/ 93 w 283"/>
              <a:gd name="T47" fmla="*/ 79 h 114"/>
              <a:gd name="T48" fmla="*/ 67 w 283"/>
              <a:gd name="T49" fmla="*/ 86 h 114"/>
              <a:gd name="T50" fmla="*/ 37 w 283"/>
              <a:gd name="T51" fmla="*/ 82 h 114"/>
              <a:gd name="T52" fmla="*/ 25 w 283"/>
              <a:gd name="T53" fmla="*/ 77 h 114"/>
              <a:gd name="T54" fmla="*/ 18 w 283"/>
              <a:gd name="T55" fmla="*/ 2 h 114"/>
              <a:gd name="T56" fmla="*/ 76 w 283"/>
              <a:gd name="T57" fmla="*/ 55 h 114"/>
              <a:gd name="T58" fmla="*/ 22 w 283"/>
              <a:gd name="T59" fmla="*/ 87 h 114"/>
              <a:gd name="T60" fmla="*/ 220 w 283"/>
              <a:gd name="T61" fmla="*/ 0 h 114"/>
              <a:gd name="T62" fmla="*/ 215 w 283"/>
              <a:gd name="T63" fmla="*/ 0 h 114"/>
              <a:gd name="T64" fmla="*/ 147 w 283"/>
              <a:gd name="T65" fmla="*/ 52 h 114"/>
              <a:gd name="T66" fmla="*/ 84 w 283"/>
              <a:gd name="T67" fmla="*/ 52 h 114"/>
              <a:gd name="T68" fmla="*/ 16 w 283"/>
              <a:gd name="T69" fmla="*/ 0 h 114"/>
              <a:gd name="T70" fmla="*/ 14 w 283"/>
              <a:gd name="T71" fmla="*/ 113 h 114"/>
              <a:gd name="T72" fmla="*/ 35 w 283"/>
              <a:gd name="T73" fmla="*/ 113 h 114"/>
              <a:gd name="T74" fmla="*/ 66 w 283"/>
              <a:gd name="T75" fmla="*/ 89 h 114"/>
              <a:gd name="T76" fmla="*/ 81 w 283"/>
              <a:gd name="T77" fmla="*/ 89 h 114"/>
              <a:gd name="T78" fmla="*/ 90 w 283"/>
              <a:gd name="T79" fmla="*/ 89 h 114"/>
              <a:gd name="T80" fmla="*/ 112 w 283"/>
              <a:gd name="T81" fmla="*/ 113 h 114"/>
              <a:gd name="T82" fmla="*/ 142 w 283"/>
              <a:gd name="T83" fmla="*/ 89 h 114"/>
              <a:gd name="T84" fmla="*/ 170 w 283"/>
              <a:gd name="T85" fmla="*/ 89 h 114"/>
              <a:gd name="T86" fmla="*/ 190 w 283"/>
              <a:gd name="T87" fmla="*/ 113 h 114"/>
              <a:gd name="T88" fmla="*/ 210 w 283"/>
              <a:gd name="T89" fmla="*/ 108 h 114"/>
              <a:gd name="T90" fmla="*/ 266 w 283"/>
              <a:gd name="T91" fmla="*/ 89 h 114"/>
              <a:gd name="T92" fmla="*/ 220 w 283"/>
              <a:gd name="T9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83" h="114">
                <a:moveTo>
                  <a:pt x="281" y="87"/>
                </a:moveTo>
                <a:cubicBezTo>
                  <a:pt x="266" y="87"/>
                  <a:pt x="266" y="87"/>
                  <a:pt x="266" y="87"/>
                </a:cubicBezTo>
                <a:cubicBezTo>
                  <a:pt x="269" y="77"/>
                  <a:pt x="269" y="77"/>
                  <a:pt x="269" y="77"/>
                </a:cubicBezTo>
                <a:cubicBezTo>
                  <a:pt x="239" y="77"/>
                  <a:pt x="239" y="77"/>
                  <a:pt x="239" y="77"/>
                </a:cubicBezTo>
                <a:cubicBezTo>
                  <a:pt x="237" y="87"/>
                  <a:pt x="237" y="87"/>
                  <a:pt x="237" y="87"/>
                </a:cubicBezTo>
                <a:cubicBezTo>
                  <a:pt x="222" y="87"/>
                  <a:pt x="222" y="87"/>
                  <a:pt x="222" y="87"/>
                </a:cubicBezTo>
                <a:cubicBezTo>
                  <a:pt x="222" y="85"/>
                  <a:pt x="222" y="85"/>
                  <a:pt x="222" y="85"/>
                </a:cubicBezTo>
                <a:cubicBezTo>
                  <a:pt x="223" y="84"/>
                  <a:pt x="223" y="83"/>
                  <a:pt x="223" y="81"/>
                </a:cubicBezTo>
                <a:cubicBezTo>
                  <a:pt x="226" y="71"/>
                  <a:pt x="233" y="60"/>
                  <a:pt x="244" y="60"/>
                </a:cubicBezTo>
                <a:cubicBezTo>
                  <a:pt x="249" y="60"/>
                  <a:pt x="254" y="62"/>
                  <a:pt x="253" y="69"/>
                </a:cubicBezTo>
                <a:cubicBezTo>
                  <a:pt x="271" y="69"/>
                  <a:pt x="271" y="69"/>
                  <a:pt x="271" y="69"/>
                </a:cubicBezTo>
                <a:cubicBezTo>
                  <a:pt x="272" y="66"/>
                  <a:pt x="273" y="61"/>
                  <a:pt x="269" y="56"/>
                </a:cubicBezTo>
                <a:cubicBezTo>
                  <a:pt x="266" y="51"/>
                  <a:pt x="258" y="48"/>
                  <a:pt x="248" y="48"/>
                </a:cubicBezTo>
                <a:cubicBezTo>
                  <a:pt x="241" y="48"/>
                  <a:pt x="231" y="50"/>
                  <a:pt x="222" y="55"/>
                </a:cubicBezTo>
                <a:cubicBezTo>
                  <a:pt x="222" y="2"/>
                  <a:pt x="222" y="2"/>
                  <a:pt x="222" y="2"/>
                </a:cubicBezTo>
                <a:cubicBezTo>
                  <a:pt x="281" y="2"/>
                  <a:pt x="281" y="2"/>
                  <a:pt x="281" y="2"/>
                </a:cubicBezTo>
                <a:cubicBezTo>
                  <a:pt x="281" y="87"/>
                  <a:pt x="281" y="87"/>
                  <a:pt x="281" y="87"/>
                </a:cubicBezTo>
                <a:cubicBezTo>
                  <a:pt x="281" y="87"/>
                  <a:pt x="281" y="87"/>
                  <a:pt x="281" y="87"/>
                </a:cubicBezTo>
                <a:close/>
                <a:moveTo>
                  <a:pt x="246" y="101"/>
                </a:moveTo>
                <a:cubicBezTo>
                  <a:pt x="243" y="102"/>
                  <a:pt x="240" y="102"/>
                  <a:pt x="237" y="102"/>
                </a:cubicBezTo>
                <a:cubicBezTo>
                  <a:pt x="228" y="102"/>
                  <a:pt x="222" y="98"/>
                  <a:pt x="222" y="89"/>
                </a:cubicBezTo>
                <a:cubicBezTo>
                  <a:pt x="249" y="89"/>
                  <a:pt x="249" y="89"/>
                  <a:pt x="249" y="89"/>
                </a:cubicBezTo>
                <a:cubicBezTo>
                  <a:pt x="246" y="101"/>
                  <a:pt x="246" y="101"/>
                  <a:pt x="246" y="101"/>
                </a:cubicBezTo>
                <a:cubicBezTo>
                  <a:pt x="246" y="101"/>
                  <a:pt x="246" y="101"/>
                  <a:pt x="246" y="101"/>
                </a:cubicBezTo>
                <a:close/>
                <a:moveTo>
                  <a:pt x="213" y="53"/>
                </a:moveTo>
                <a:cubicBezTo>
                  <a:pt x="213" y="65"/>
                  <a:pt x="213" y="65"/>
                  <a:pt x="213" y="65"/>
                </a:cubicBezTo>
                <a:cubicBezTo>
                  <a:pt x="209" y="71"/>
                  <a:pt x="206" y="77"/>
                  <a:pt x="205" y="82"/>
                </a:cubicBezTo>
                <a:cubicBezTo>
                  <a:pt x="204" y="83"/>
                  <a:pt x="204" y="85"/>
                  <a:pt x="204" y="87"/>
                </a:cubicBezTo>
                <a:cubicBezTo>
                  <a:pt x="195" y="87"/>
                  <a:pt x="195" y="87"/>
                  <a:pt x="195" y="87"/>
                </a:cubicBezTo>
                <a:cubicBezTo>
                  <a:pt x="203" y="52"/>
                  <a:pt x="203" y="52"/>
                  <a:pt x="203" y="52"/>
                </a:cubicBezTo>
                <a:cubicBezTo>
                  <a:pt x="178" y="52"/>
                  <a:pt x="178" y="52"/>
                  <a:pt x="178" y="52"/>
                </a:cubicBezTo>
                <a:cubicBezTo>
                  <a:pt x="156" y="87"/>
                  <a:pt x="156" y="87"/>
                  <a:pt x="156" y="87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54" y="2"/>
                  <a:pt x="154" y="2"/>
                  <a:pt x="154" y="2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53"/>
                  <a:pt x="213" y="53"/>
                  <a:pt x="213" y="53"/>
                </a:cubicBezTo>
                <a:cubicBezTo>
                  <a:pt x="213" y="53"/>
                  <a:pt x="213" y="53"/>
                  <a:pt x="213" y="53"/>
                </a:cubicBezTo>
                <a:close/>
                <a:moveTo>
                  <a:pt x="180" y="87"/>
                </a:moveTo>
                <a:cubicBezTo>
                  <a:pt x="171" y="87"/>
                  <a:pt x="171" y="87"/>
                  <a:pt x="171" y="87"/>
                </a:cubicBezTo>
                <a:cubicBezTo>
                  <a:pt x="185" y="66"/>
                  <a:pt x="185" y="66"/>
                  <a:pt x="185" y="66"/>
                </a:cubicBezTo>
                <a:cubicBezTo>
                  <a:pt x="180" y="87"/>
                  <a:pt x="180" y="87"/>
                  <a:pt x="180" y="87"/>
                </a:cubicBezTo>
                <a:cubicBezTo>
                  <a:pt x="180" y="87"/>
                  <a:pt x="180" y="87"/>
                  <a:pt x="180" y="87"/>
                </a:cubicBezTo>
                <a:close/>
                <a:moveTo>
                  <a:pt x="145" y="52"/>
                </a:moveTo>
                <a:cubicBezTo>
                  <a:pt x="130" y="52"/>
                  <a:pt x="130" y="52"/>
                  <a:pt x="130" y="52"/>
                </a:cubicBezTo>
                <a:cubicBezTo>
                  <a:pt x="120" y="87"/>
                  <a:pt x="120" y="87"/>
                  <a:pt x="120" y="87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12" y="84"/>
                  <a:pt x="117" y="78"/>
                  <a:pt x="119" y="70"/>
                </a:cubicBezTo>
                <a:cubicBezTo>
                  <a:pt x="120" y="64"/>
                  <a:pt x="119" y="59"/>
                  <a:pt x="117" y="56"/>
                </a:cubicBezTo>
                <a:cubicBezTo>
                  <a:pt x="113" y="51"/>
                  <a:pt x="105" y="52"/>
                  <a:pt x="98" y="52"/>
                </a:cubicBezTo>
                <a:cubicBezTo>
                  <a:pt x="97" y="52"/>
                  <a:pt x="86" y="52"/>
                  <a:pt x="86" y="52"/>
                </a:cubicBezTo>
                <a:cubicBezTo>
                  <a:pt x="86" y="2"/>
                  <a:pt x="86" y="2"/>
                  <a:pt x="86" y="2"/>
                </a:cubicBezTo>
                <a:cubicBezTo>
                  <a:pt x="145" y="2"/>
                  <a:pt x="145" y="2"/>
                  <a:pt x="145" y="2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45" y="52"/>
                  <a:pt x="145" y="52"/>
                  <a:pt x="145" y="52"/>
                </a:cubicBezTo>
                <a:close/>
                <a:moveTo>
                  <a:pt x="135" y="87"/>
                </a:moveTo>
                <a:cubicBezTo>
                  <a:pt x="141" y="65"/>
                  <a:pt x="141" y="65"/>
                  <a:pt x="141" y="65"/>
                </a:cubicBezTo>
                <a:cubicBezTo>
                  <a:pt x="142" y="87"/>
                  <a:pt x="142" y="87"/>
                  <a:pt x="142" y="87"/>
                </a:cubicBezTo>
                <a:cubicBezTo>
                  <a:pt x="135" y="87"/>
                  <a:pt x="135" y="87"/>
                  <a:pt x="135" y="87"/>
                </a:cubicBezTo>
                <a:cubicBezTo>
                  <a:pt x="135" y="87"/>
                  <a:pt x="135" y="87"/>
                  <a:pt x="135" y="87"/>
                </a:cubicBezTo>
                <a:close/>
                <a:moveTo>
                  <a:pt x="93" y="79"/>
                </a:moveTo>
                <a:cubicBezTo>
                  <a:pt x="93" y="79"/>
                  <a:pt x="93" y="79"/>
                  <a:pt x="93" y="79"/>
                </a:cubicBezTo>
                <a:cubicBezTo>
                  <a:pt x="92" y="79"/>
                  <a:pt x="91" y="79"/>
                  <a:pt x="91" y="79"/>
                </a:cubicBezTo>
                <a:cubicBezTo>
                  <a:pt x="90" y="79"/>
                  <a:pt x="89" y="79"/>
                  <a:pt x="89" y="79"/>
                </a:cubicBezTo>
                <a:cubicBezTo>
                  <a:pt x="85" y="79"/>
                  <a:pt x="85" y="79"/>
                  <a:pt x="85" y="79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69"/>
                  <a:pt x="87" y="69"/>
                  <a:pt x="87" y="69"/>
                </a:cubicBezTo>
                <a:cubicBezTo>
                  <a:pt x="89" y="62"/>
                  <a:pt x="89" y="62"/>
                  <a:pt x="89" y="62"/>
                </a:cubicBezTo>
                <a:cubicBezTo>
                  <a:pt x="90" y="62"/>
                  <a:pt x="91" y="62"/>
                  <a:pt x="92" y="62"/>
                </a:cubicBezTo>
                <a:cubicBezTo>
                  <a:pt x="95" y="62"/>
                  <a:pt x="95" y="62"/>
                  <a:pt x="95" y="62"/>
                </a:cubicBezTo>
                <a:cubicBezTo>
                  <a:pt x="100" y="62"/>
                  <a:pt x="103" y="62"/>
                  <a:pt x="104" y="63"/>
                </a:cubicBezTo>
                <a:cubicBezTo>
                  <a:pt x="105" y="65"/>
                  <a:pt x="105" y="67"/>
                  <a:pt x="104" y="70"/>
                </a:cubicBezTo>
                <a:cubicBezTo>
                  <a:pt x="102" y="75"/>
                  <a:pt x="100" y="78"/>
                  <a:pt x="93" y="79"/>
                </a:cubicBezTo>
                <a:moveTo>
                  <a:pt x="76" y="55"/>
                </a:moveTo>
                <a:cubicBezTo>
                  <a:pt x="75" y="58"/>
                  <a:pt x="75" y="58"/>
                  <a:pt x="75" y="58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7"/>
                  <a:pt x="67" y="87"/>
                  <a:pt x="67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37" y="82"/>
                  <a:pt x="37" y="82"/>
                  <a:pt x="37" y="82"/>
                </a:cubicBezTo>
                <a:cubicBezTo>
                  <a:pt x="67" y="52"/>
                  <a:pt x="67" y="52"/>
                  <a:pt x="67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25" y="77"/>
                  <a:pt x="25" y="77"/>
                  <a:pt x="25" y="77"/>
                </a:cubicBezTo>
                <a:cubicBezTo>
                  <a:pt x="32" y="52"/>
                  <a:pt x="32" y="52"/>
                  <a:pt x="32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18" y="2"/>
                  <a:pt x="18" y="2"/>
                  <a:pt x="18" y="2"/>
                </a:cubicBezTo>
                <a:cubicBezTo>
                  <a:pt x="76" y="2"/>
                  <a:pt x="76" y="2"/>
                  <a:pt x="76" y="2"/>
                </a:cubicBezTo>
                <a:cubicBezTo>
                  <a:pt x="76" y="55"/>
                  <a:pt x="76" y="55"/>
                  <a:pt x="76" y="55"/>
                </a:cubicBezTo>
                <a:cubicBezTo>
                  <a:pt x="76" y="55"/>
                  <a:pt x="76" y="55"/>
                  <a:pt x="76" y="55"/>
                </a:cubicBezTo>
                <a:close/>
                <a:moveTo>
                  <a:pt x="22" y="87"/>
                </a:move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lose/>
                <a:moveTo>
                  <a:pt x="220" y="0"/>
                </a:moveTo>
                <a:cubicBezTo>
                  <a:pt x="220" y="57"/>
                  <a:pt x="220" y="57"/>
                  <a:pt x="220" y="57"/>
                </a:cubicBezTo>
                <a:cubicBezTo>
                  <a:pt x="218" y="59"/>
                  <a:pt x="216" y="60"/>
                  <a:pt x="215" y="62"/>
                </a:cubicBezTo>
                <a:cubicBezTo>
                  <a:pt x="215" y="0"/>
                  <a:pt x="215" y="0"/>
                  <a:pt x="215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2"/>
                  <a:pt x="152" y="52"/>
                  <a:pt x="152" y="52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47" y="0"/>
                  <a:pt x="147" y="0"/>
                  <a:pt x="147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52"/>
                  <a:pt x="84" y="52"/>
                  <a:pt x="84" y="52"/>
                </a:cubicBezTo>
                <a:cubicBezTo>
                  <a:pt x="79" y="52"/>
                  <a:pt x="79" y="52"/>
                  <a:pt x="79" y="52"/>
                </a:cubicBezTo>
                <a:cubicBezTo>
                  <a:pt x="79" y="0"/>
                  <a:pt x="79" y="0"/>
                  <a:pt x="7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59"/>
                  <a:pt x="16" y="59"/>
                  <a:pt x="16" y="59"/>
                </a:cubicBezTo>
                <a:cubicBezTo>
                  <a:pt x="0" y="113"/>
                  <a:pt x="0" y="113"/>
                  <a:pt x="0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21" y="89"/>
                  <a:pt x="21" y="89"/>
                  <a:pt x="21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35" y="113"/>
                  <a:pt x="35" y="113"/>
                  <a:pt x="35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40" y="89"/>
                  <a:pt x="40" y="89"/>
                  <a:pt x="40" y="89"/>
                </a:cubicBezTo>
                <a:cubicBezTo>
                  <a:pt x="66" y="89"/>
                  <a:pt x="66" y="89"/>
                  <a:pt x="66" y="8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81" y="89"/>
                  <a:pt x="81" y="89"/>
                  <a:pt x="81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119" y="89"/>
                  <a:pt x="119" y="89"/>
                  <a:pt x="119" y="89"/>
                </a:cubicBezTo>
                <a:cubicBezTo>
                  <a:pt x="112" y="113"/>
                  <a:pt x="112" y="113"/>
                  <a:pt x="112" y="113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35" y="89"/>
                  <a:pt x="135" y="89"/>
                  <a:pt x="135" y="89"/>
                </a:cubicBezTo>
                <a:cubicBezTo>
                  <a:pt x="142" y="89"/>
                  <a:pt x="142" y="89"/>
                  <a:pt x="142" y="89"/>
                </a:cubicBezTo>
                <a:cubicBezTo>
                  <a:pt x="142" y="113"/>
                  <a:pt x="142" y="113"/>
                  <a:pt x="142" y="113"/>
                </a:cubicBezTo>
                <a:cubicBezTo>
                  <a:pt x="155" y="113"/>
                  <a:pt x="155" y="113"/>
                  <a:pt x="155" y="113"/>
                </a:cubicBezTo>
                <a:cubicBezTo>
                  <a:pt x="170" y="89"/>
                  <a:pt x="170" y="89"/>
                  <a:pt x="170" y="89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75" y="113"/>
                  <a:pt x="175" y="113"/>
                  <a:pt x="175" y="113"/>
                </a:cubicBezTo>
                <a:cubicBezTo>
                  <a:pt x="190" y="113"/>
                  <a:pt x="190" y="113"/>
                  <a:pt x="190" y="113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03" y="96"/>
                  <a:pt x="205" y="103"/>
                  <a:pt x="210" y="108"/>
                </a:cubicBezTo>
                <a:cubicBezTo>
                  <a:pt x="216" y="113"/>
                  <a:pt x="225" y="114"/>
                  <a:pt x="232" y="114"/>
                </a:cubicBezTo>
                <a:cubicBezTo>
                  <a:pt x="241" y="114"/>
                  <a:pt x="251" y="113"/>
                  <a:pt x="260" y="111"/>
                </a:cubicBezTo>
                <a:cubicBezTo>
                  <a:pt x="266" y="89"/>
                  <a:pt x="266" y="89"/>
                  <a:pt x="266" y="89"/>
                </a:cubicBezTo>
                <a:cubicBezTo>
                  <a:pt x="283" y="89"/>
                  <a:pt x="283" y="89"/>
                  <a:pt x="283" y="89"/>
                </a:cubicBezTo>
                <a:cubicBezTo>
                  <a:pt x="283" y="0"/>
                  <a:pt x="283" y="0"/>
                  <a:pt x="283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0" y="0"/>
                  <a:pt x="220" y="0"/>
                  <a:pt x="2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80340943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2">
    <p:bg>
      <p:bgPr>
        <a:solidFill>
          <a:srgbClr val="6D20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26400" y="1346400"/>
            <a:ext cx="8256000" cy="3510000"/>
          </a:xfrm>
        </p:spPr>
        <p:txBody>
          <a:bodyPr anchor="t" anchorCtr="0"/>
          <a:lstStyle>
            <a:lvl1pPr algn="l">
              <a:defRPr sz="11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Section divider two title style</a:t>
            </a:r>
            <a:endParaRPr lang="en-US" dirty="0"/>
          </a:p>
        </p:txBody>
      </p:sp>
      <p:sp>
        <p:nvSpPr>
          <p:cNvPr id="4" name="object 3"/>
          <p:cNvSpPr/>
          <p:nvPr userDrawn="1"/>
        </p:nvSpPr>
        <p:spPr>
          <a:xfrm>
            <a:off x="1" y="0"/>
            <a:ext cx="2116975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rgbClr val="00A3A1"/>
          </a:solidFill>
        </p:spPr>
        <p:txBody>
          <a:bodyPr wrap="square" lIns="0" tIns="0" rIns="0" bIns="0" rtlCol="0">
            <a:noAutofit/>
          </a:bodyPr>
          <a:lstStyle/>
          <a:p>
            <a:endParaRPr sz="1800" dirty="0">
              <a:latin typeface="Arial" panose="020B0604020202020204" pitchFamily="34" charset="0"/>
            </a:endParaRPr>
          </a:p>
        </p:txBody>
      </p:sp>
      <p:sp>
        <p:nvSpPr>
          <p:cNvPr id="5" name="Freeform 19"/>
          <p:cNvSpPr>
            <a:spLocks noEditPoints="1"/>
          </p:cNvSpPr>
          <p:nvPr userDrawn="1"/>
        </p:nvSpPr>
        <p:spPr bwMode="auto">
          <a:xfrm>
            <a:off x="2752133" y="784800"/>
            <a:ext cx="957046" cy="316800"/>
          </a:xfrm>
          <a:custGeom>
            <a:avLst/>
            <a:gdLst>
              <a:gd name="T0" fmla="*/ 269 w 283"/>
              <a:gd name="T1" fmla="*/ 77 h 114"/>
              <a:gd name="T2" fmla="*/ 222 w 283"/>
              <a:gd name="T3" fmla="*/ 87 h 114"/>
              <a:gd name="T4" fmla="*/ 244 w 283"/>
              <a:gd name="T5" fmla="*/ 60 h 114"/>
              <a:gd name="T6" fmla="*/ 269 w 283"/>
              <a:gd name="T7" fmla="*/ 56 h 114"/>
              <a:gd name="T8" fmla="*/ 222 w 283"/>
              <a:gd name="T9" fmla="*/ 2 h 114"/>
              <a:gd name="T10" fmla="*/ 281 w 283"/>
              <a:gd name="T11" fmla="*/ 87 h 114"/>
              <a:gd name="T12" fmla="*/ 222 w 283"/>
              <a:gd name="T13" fmla="*/ 89 h 114"/>
              <a:gd name="T14" fmla="*/ 246 w 283"/>
              <a:gd name="T15" fmla="*/ 101 h 114"/>
              <a:gd name="T16" fmla="*/ 205 w 283"/>
              <a:gd name="T17" fmla="*/ 82 h 114"/>
              <a:gd name="T18" fmla="*/ 203 w 283"/>
              <a:gd name="T19" fmla="*/ 52 h 114"/>
              <a:gd name="T20" fmla="*/ 154 w 283"/>
              <a:gd name="T21" fmla="*/ 87 h 114"/>
              <a:gd name="T22" fmla="*/ 213 w 283"/>
              <a:gd name="T23" fmla="*/ 53 h 114"/>
              <a:gd name="T24" fmla="*/ 171 w 283"/>
              <a:gd name="T25" fmla="*/ 87 h 114"/>
              <a:gd name="T26" fmla="*/ 180 w 283"/>
              <a:gd name="T27" fmla="*/ 87 h 114"/>
              <a:gd name="T28" fmla="*/ 120 w 283"/>
              <a:gd name="T29" fmla="*/ 87 h 114"/>
              <a:gd name="T30" fmla="*/ 117 w 283"/>
              <a:gd name="T31" fmla="*/ 56 h 114"/>
              <a:gd name="T32" fmla="*/ 86 w 283"/>
              <a:gd name="T33" fmla="*/ 2 h 114"/>
              <a:gd name="T34" fmla="*/ 145 w 283"/>
              <a:gd name="T35" fmla="*/ 52 h 114"/>
              <a:gd name="T36" fmla="*/ 142 w 283"/>
              <a:gd name="T37" fmla="*/ 87 h 114"/>
              <a:gd name="T38" fmla="*/ 93 w 283"/>
              <a:gd name="T39" fmla="*/ 79 h 114"/>
              <a:gd name="T40" fmla="*/ 89 w 283"/>
              <a:gd name="T41" fmla="*/ 79 h 114"/>
              <a:gd name="T42" fmla="*/ 87 w 283"/>
              <a:gd name="T43" fmla="*/ 69 h 114"/>
              <a:gd name="T44" fmla="*/ 95 w 283"/>
              <a:gd name="T45" fmla="*/ 62 h 114"/>
              <a:gd name="T46" fmla="*/ 93 w 283"/>
              <a:gd name="T47" fmla="*/ 79 h 114"/>
              <a:gd name="T48" fmla="*/ 67 w 283"/>
              <a:gd name="T49" fmla="*/ 86 h 114"/>
              <a:gd name="T50" fmla="*/ 37 w 283"/>
              <a:gd name="T51" fmla="*/ 82 h 114"/>
              <a:gd name="T52" fmla="*/ 25 w 283"/>
              <a:gd name="T53" fmla="*/ 77 h 114"/>
              <a:gd name="T54" fmla="*/ 18 w 283"/>
              <a:gd name="T55" fmla="*/ 2 h 114"/>
              <a:gd name="T56" fmla="*/ 76 w 283"/>
              <a:gd name="T57" fmla="*/ 55 h 114"/>
              <a:gd name="T58" fmla="*/ 22 w 283"/>
              <a:gd name="T59" fmla="*/ 87 h 114"/>
              <a:gd name="T60" fmla="*/ 220 w 283"/>
              <a:gd name="T61" fmla="*/ 0 h 114"/>
              <a:gd name="T62" fmla="*/ 215 w 283"/>
              <a:gd name="T63" fmla="*/ 0 h 114"/>
              <a:gd name="T64" fmla="*/ 147 w 283"/>
              <a:gd name="T65" fmla="*/ 52 h 114"/>
              <a:gd name="T66" fmla="*/ 84 w 283"/>
              <a:gd name="T67" fmla="*/ 52 h 114"/>
              <a:gd name="T68" fmla="*/ 16 w 283"/>
              <a:gd name="T69" fmla="*/ 0 h 114"/>
              <a:gd name="T70" fmla="*/ 14 w 283"/>
              <a:gd name="T71" fmla="*/ 113 h 114"/>
              <a:gd name="T72" fmla="*/ 35 w 283"/>
              <a:gd name="T73" fmla="*/ 113 h 114"/>
              <a:gd name="T74" fmla="*/ 66 w 283"/>
              <a:gd name="T75" fmla="*/ 89 h 114"/>
              <a:gd name="T76" fmla="*/ 81 w 283"/>
              <a:gd name="T77" fmla="*/ 89 h 114"/>
              <a:gd name="T78" fmla="*/ 90 w 283"/>
              <a:gd name="T79" fmla="*/ 89 h 114"/>
              <a:gd name="T80" fmla="*/ 112 w 283"/>
              <a:gd name="T81" fmla="*/ 113 h 114"/>
              <a:gd name="T82" fmla="*/ 142 w 283"/>
              <a:gd name="T83" fmla="*/ 89 h 114"/>
              <a:gd name="T84" fmla="*/ 170 w 283"/>
              <a:gd name="T85" fmla="*/ 89 h 114"/>
              <a:gd name="T86" fmla="*/ 190 w 283"/>
              <a:gd name="T87" fmla="*/ 113 h 114"/>
              <a:gd name="T88" fmla="*/ 210 w 283"/>
              <a:gd name="T89" fmla="*/ 108 h 114"/>
              <a:gd name="T90" fmla="*/ 266 w 283"/>
              <a:gd name="T91" fmla="*/ 89 h 114"/>
              <a:gd name="T92" fmla="*/ 220 w 283"/>
              <a:gd name="T9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83" h="114">
                <a:moveTo>
                  <a:pt x="281" y="87"/>
                </a:moveTo>
                <a:cubicBezTo>
                  <a:pt x="266" y="87"/>
                  <a:pt x="266" y="87"/>
                  <a:pt x="266" y="87"/>
                </a:cubicBezTo>
                <a:cubicBezTo>
                  <a:pt x="269" y="77"/>
                  <a:pt x="269" y="77"/>
                  <a:pt x="269" y="77"/>
                </a:cubicBezTo>
                <a:cubicBezTo>
                  <a:pt x="239" y="77"/>
                  <a:pt x="239" y="77"/>
                  <a:pt x="239" y="77"/>
                </a:cubicBezTo>
                <a:cubicBezTo>
                  <a:pt x="237" y="87"/>
                  <a:pt x="237" y="87"/>
                  <a:pt x="237" y="87"/>
                </a:cubicBezTo>
                <a:cubicBezTo>
                  <a:pt x="222" y="87"/>
                  <a:pt x="222" y="87"/>
                  <a:pt x="222" y="87"/>
                </a:cubicBezTo>
                <a:cubicBezTo>
                  <a:pt x="222" y="85"/>
                  <a:pt x="222" y="85"/>
                  <a:pt x="222" y="85"/>
                </a:cubicBezTo>
                <a:cubicBezTo>
                  <a:pt x="223" y="84"/>
                  <a:pt x="223" y="83"/>
                  <a:pt x="223" y="81"/>
                </a:cubicBezTo>
                <a:cubicBezTo>
                  <a:pt x="226" y="71"/>
                  <a:pt x="233" y="60"/>
                  <a:pt x="244" y="60"/>
                </a:cubicBezTo>
                <a:cubicBezTo>
                  <a:pt x="249" y="60"/>
                  <a:pt x="254" y="62"/>
                  <a:pt x="253" y="69"/>
                </a:cubicBezTo>
                <a:cubicBezTo>
                  <a:pt x="271" y="69"/>
                  <a:pt x="271" y="69"/>
                  <a:pt x="271" y="69"/>
                </a:cubicBezTo>
                <a:cubicBezTo>
                  <a:pt x="272" y="66"/>
                  <a:pt x="273" y="61"/>
                  <a:pt x="269" y="56"/>
                </a:cubicBezTo>
                <a:cubicBezTo>
                  <a:pt x="266" y="51"/>
                  <a:pt x="258" y="48"/>
                  <a:pt x="248" y="48"/>
                </a:cubicBezTo>
                <a:cubicBezTo>
                  <a:pt x="241" y="48"/>
                  <a:pt x="231" y="50"/>
                  <a:pt x="222" y="55"/>
                </a:cubicBezTo>
                <a:cubicBezTo>
                  <a:pt x="222" y="2"/>
                  <a:pt x="222" y="2"/>
                  <a:pt x="222" y="2"/>
                </a:cubicBezTo>
                <a:cubicBezTo>
                  <a:pt x="281" y="2"/>
                  <a:pt x="281" y="2"/>
                  <a:pt x="281" y="2"/>
                </a:cubicBezTo>
                <a:cubicBezTo>
                  <a:pt x="281" y="87"/>
                  <a:pt x="281" y="87"/>
                  <a:pt x="281" y="87"/>
                </a:cubicBezTo>
                <a:cubicBezTo>
                  <a:pt x="281" y="87"/>
                  <a:pt x="281" y="87"/>
                  <a:pt x="281" y="87"/>
                </a:cubicBezTo>
                <a:close/>
                <a:moveTo>
                  <a:pt x="246" y="101"/>
                </a:moveTo>
                <a:cubicBezTo>
                  <a:pt x="243" y="102"/>
                  <a:pt x="240" y="102"/>
                  <a:pt x="237" y="102"/>
                </a:cubicBezTo>
                <a:cubicBezTo>
                  <a:pt x="228" y="102"/>
                  <a:pt x="222" y="98"/>
                  <a:pt x="222" y="89"/>
                </a:cubicBezTo>
                <a:cubicBezTo>
                  <a:pt x="249" y="89"/>
                  <a:pt x="249" y="89"/>
                  <a:pt x="249" y="89"/>
                </a:cubicBezTo>
                <a:cubicBezTo>
                  <a:pt x="246" y="101"/>
                  <a:pt x="246" y="101"/>
                  <a:pt x="246" y="101"/>
                </a:cubicBezTo>
                <a:cubicBezTo>
                  <a:pt x="246" y="101"/>
                  <a:pt x="246" y="101"/>
                  <a:pt x="246" y="101"/>
                </a:cubicBezTo>
                <a:close/>
                <a:moveTo>
                  <a:pt x="213" y="53"/>
                </a:moveTo>
                <a:cubicBezTo>
                  <a:pt x="213" y="65"/>
                  <a:pt x="213" y="65"/>
                  <a:pt x="213" y="65"/>
                </a:cubicBezTo>
                <a:cubicBezTo>
                  <a:pt x="209" y="71"/>
                  <a:pt x="206" y="77"/>
                  <a:pt x="205" y="82"/>
                </a:cubicBezTo>
                <a:cubicBezTo>
                  <a:pt x="204" y="83"/>
                  <a:pt x="204" y="85"/>
                  <a:pt x="204" y="87"/>
                </a:cubicBezTo>
                <a:cubicBezTo>
                  <a:pt x="195" y="87"/>
                  <a:pt x="195" y="87"/>
                  <a:pt x="195" y="87"/>
                </a:cubicBezTo>
                <a:cubicBezTo>
                  <a:pt x="203" y="52"/>
                  <a:pt x="203" y="52"/>
                  <a:pt x="203" y="52"/>
                </a:cubicBezTo>
                <a:cubicBezTo>
                  <a:pt x="178" y="52"/>
                  <a:pt x="178" y="52"/>
                  <a:pt x="178" y="52"/>
                </a:cubicBezTo>
                <a:cubicBezTo>
                  <a:pt x="156" y="87"/>
                  <a:pt x="156" y="87"/>
                  <a:pt x="156" y="87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54" y="2"/>
                  <a:pt x="154" y="2"/>
                  <a:pt x="154" y="2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53"/>
                  <a:pt x="213" y="53"/>
                  <a:pt x="213" y="53"/>
                </a:cubicBezTo>
                <a:cubicBezTo>
                  <a:pt x="213" y="53"/>
                  <a:pt x="213" y="53"/>
                  <a:pt x="213" y="53"/>
                </a:cubicBezTo>
                <a:close/>
                <a:moveTo>
                  <a:pt x="180" y="87"/>
                </a:moveTo>
                <a:cubicBezTo>
                  <a:pt x="171" y="87"/>
                  <a:pt x="171" y="87"/>
                  <a:pt x="171" y="87"/>
                </a:cubicBezTo>
                <a:cubicBezTo>
                  <a:pt x="185" y="66"/>
                  <a:pt x="185" y="66"/>
                  <a:pt x="185" y="66"/>
                </a:cubicBezTo>
                <a:cubicBezTo>
                  <a:pt x="180" y="87"/>
                  <a:pt x="180" y="87"/>
                  <a:pt x="180" y="87"/>
                </a:cubicBezTo>
                <a:cubicBezTo>
                  <a:pt x="180" y="87"/>
                  <a:pt x="180" y="87"/>
                  <a:pt x="180" y="87"/>
                </a:cubicBezTo>
                <a:close/>
                <a:moveTo>
                  <a:pt x="145" y="52"/>
                </a:moveTo>
                <a:cubicBezTo>
                  <a:pt x="130" y="52"/>
                  <a:pt x="130" y="52"/>
                  <a:pt x="130" y="52"/>
                </a:cubicBezTo>
                <a:cubicBezTo>
                  <a:pt x="120" y="87"/>
                  <a:pt x="120" y="87"/>
                  <a:pt x="120" y="87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12" y="84"/>
                  <a:pt x="117" y="78"/>
                  <a:pt x="119" y="70"/>
                </a:cubicBezTo>
                <a:cubicBezTo>
                  <a:pt x="120" y="64"/>
                  <a:pt x="119" y="59"/>
                  <a:pt x="117" y="56"/>
                </a:cubicBezTo>
                <a:cubicBezTo>
                  <a:pt x="113" y="51"/>
                  <a:pt x="105" y="52"/>
                  <a:pt x="98" y="52"/>
                </a:cubicBezTo>
                <a:cubicBezTo>
                  <a:pt x="97" y="52"/>
                  <a:pt x="86" y="52"/>
                  <a:pt x="86" y="52"/>
                </a:cubicBezTo>
                <a:cubicBezTo>
                  <a:pt x="86" y="2"/>
                  <a:pt x="86" y="2"/>
                  <a:pt x="86" y="2"/>
                </a:cubicBezTo>
                <a:cubicBezTo>
                  <a:pt x="145" y="2"/>
                  <a:pt x="145" y="2"/>
                  <a:pt x="145" y="2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45" y="52"/>
                  <a:pt x="145" y="52"/>
                  <a:pt x="145" y="52"/>
                </a:cubicBezTo>
                <a:close/>
                <a:moveTo>
                  <a:pt x="135" y="87"/>
                </a:moveTo>
                <a:cubicBezTo>
                  <a:pt x="141" y="65"/>
                  <a:pt x="141" y="65"/>
                  <a:pt x="141" y="65"/>
                </a:cubicBezTo>
                <a:cubicBezTo>
                  <a:pt x="142" y="87"/>
                  <a:pt x="142" y="87"/>
                  <a:pt x="142" y="87"/>
                </a:cubicBezTo>
                <a:cubicBezTo>
                  <a:pt x="135" y="87"/>
                  <a:pt x="135" y="87"/>
                  <a:pt x="135" y="87"/>
                </a:cubicBezTo>
                <a:cubicBezTo>
                  <a:pt x="135" y="87"/>
                  <a:pt x="135" y="87"/>
                  <a:pt x="135" y="87"/>
                </a:cubicBezTo>
                <a:close/>
                <a:moveTo>
                  <a:pt x="93" y="79"/>
                </a:moveTo>
                <a:cubicBezTo>
                  <a:pt x="93" y="79"/>
                  <a:pt x="93" y="79"/>
                  <a:pt x="93" y="79"/>
                </a:cubicBezTo>
                <a:cubicBezTo>
                  <a:pt x="92" y="79"/>
                  <a:pt x="91" y="79"/>
                  <a:pt x="91" y="79"/>
                </a:cubicBezTo>
                <a:cubicBezTo>
                  <a:pt x="90" y="79"/>
                  <a:pt x="89" y="79"/>
                  <a:pt x="89" y="79"/>
                </a:cubicBezTo>
                <a:cubicBezTo>
                  <a:pt x="85" y="79"/>
                  <a:pt x="85" y="79"/>
                  <a:pt x="85" y="79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69"/>
                  <a:pt x="87" y="69"/>
                  <a:pt x="87" y="69"/>
                </a:cubicBezTo>
                <a:cubicBezTo>
                  <a:pt x="89" y="62"/>
                  <a:pt x="89" y="62"/>
                  <a:pt x="89" y="62"/>
                </a:cubicBezTo>
                <a:cubicBezTo>
                  <a:pt x="90" y="62"/>
                  <a:pt x="91" y="62"/>
                  <a:pt x="92" y="62"/>
                </a:cubicBezTo>
                <a:cubicBezTo>
                  <a:pt x="95" y="62"/>
                  <a:pt x="95" y="62"/>
                  <a:pt x="95" y="62"/>
                </a:cubicBezTo>
                <a:cubicBezTo>
                  <a:pt x="100" y="62"/>
                  <a:pt x="103" y="62"/>
                  <a:pt x="104" y="63"/>
                </a:cubicBezTo>
                <a:cubicBezTo>
                  <a:pt x="105" y="65"/>
                  <a:pt x="105" y="67"/>
                  <a:pt x="104" y="70"/>
                </a:cubicBezTo>
                <a:cubicBezTo>
                  <a:pt x="102" y="75"/>
                  <a:pt x="100" y="78"/>
                  <a:pt x="93" y="79"/>
                </a:cubicBezTo>
                <a:moveTo>
                  <a:pt x="76" y="55"/>
                </a:moveTo>
                <a:cubicBezTo>
                  <a:pt x="75" y="58"/>
                  <a:pt x="75" y="58"/>
                  <a:pt x="75" y="58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7"/>
                  <a:pt x="67" y="87"/>
                  <a:pt x="67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37" y="82"/>
                  <a:pt x="37" y="82"/>
                  <a:pt x="37" y="82"/>
                </a:cubicBezTo>
                <a:cubicBezTo>
                  <a:pt x="67" y="52"/>
                  <a:pt x="67" y="52"/>
                  <a:pt x="67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25" y="77"/>
                  <a:pt x="25" y="77"/>
                  <a:pt x="25" y="77"/>
                </a:cubicBezTo>
                <a:cubicBezTo>
                  <a:pt x="32" y="52"/>
                  <a:pt x="32" y="52"/>
                  <a:pt x="32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18" y="2"/>
                  <a:pt x="18" y="2"/>
                  <a:pt x="18" y="2"/>
                </a:cubicBezTo>
                <a:cubicBezTo>
                  <a:pt x="76" y="2"/>
                  <a:pt x="76" y="2"/>
                  <a:pt x="76" y="2"/>
                </a:cubicBezTo>
                <a:cubicBezTo>
                  <a:pt x="76" y="55"/>
                  <a:pt x="76" y="55"/>
                  <a:pt x="76" y="55"/>
                </a:cubicBezTo>
                <a:cubicBezTo>
                  <a:pt x="76" y="55"/>
                  <a:pt x="76" y="55"/>
                  <a:pt x="76" y="55"/>
                </a:cubicBezTo>
                <a:close/>
                <a:moveTo>
                  <a:pt x="22" y="87"/>
                </a:move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lose/>
                <a:moveTo>
                  <a:pt x="220" y="0"/>
                </a:moveTo>
                <a:cubicBezTo>
                  <a:pt x="220" y="57"/>
                  <a:pt x="220" y="57"/>
                  <a:pt x="220" y="57"/>
                </a:cubicBezTo>
                <a:cubicBezTo>
                  <a:pt x="218" y="59"/>
                  <a:pt x="216" y="60"/>
                  <a:pt x="215" y="62"/>
                </a:cubicBezTo>
                <a:cubicBezTo>
                  <a:pt x="215" y="0"/>
                  <a:pt x="215" y="0"/>
                  <a:pt x="215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2"/>
                  <a:pt x="152" y="52"/>
                  <a:pt x="152" y="52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47" y="0"/>
                  <a:pt x="147" y="0"/>
                  <a:pt x="147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52"/>
                  <a:pt x="84" y="52"/>
                  <a:pt x="84" y="52"/>
                </a:cubicBezTo>
                <a:cubicBezTo>
                  <a:pt x="79" y="52"/>
                  <a:pt x="79" y="52"/>
                  <a:pt x="79" y="52"/>
                </a:cubicBezTo>
                <a:cubicBezTo>
                  <a:pt x="79" y="0"/>
                  <a:pt x="79" y="0"/>
                  <a:pt x="7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59"/>
                  <a:pt x="16" y="59"/>
                  <a:pt x="16" y="59"/>
                </a:cubicBezTo>
                <a:cubicBezTo>
                  <a:pt x="0" y="113"/>
                  <a:pt x="0" y="113"/>
                  <a:pt x="0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21" y="89"/>
                  <a:pt x="21" y="89"/>
                  <a:pt x="21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35" y="113"/>
                  <a:pt x="35" y="113"/>
                  <a:pt x="35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40" y="89"/>
                  <a:pt x="40" y="89"/>
                  <a:pt x="40" y="89"/>
                </a:cubicBezTo>
                <a:cubicBezTo>
                  <a:pt x="66" y="89"/>
                  <a:pt x="66" y="89"/>
                  <a:pt x="66" y="8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81" y="89"/>
                  <a:pt x="81" y="89"/>
                  <a:pt x="81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119" y="89"/>
                  <a:pt x="119" y="89"/>
                  <a:pt x="119" y="89"/>
                </a:cubicBezTo>
                <a:cubicBezTo>
                  <a:pt x="112" y="113"/>
                  <a:pt x="112" y="113"/>
                  <a:pt x="112" y="113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35" y="89"/>
                  <a:pt x="135" y="89"/>
                  <a:pt x="135" y="89"/>
                </a:cubicBezTo>
                <a:cubicBezTo>
                  <a:pt x="142" y="89"/>
                  <a:pt x="142" y="89"/>
                  <a:pt x="142" y="89"/>
                </a:cubicBezTo>
                <a:cubicBezTo>
                  <a:pt x="142" y="113"/>
                  <a:pt x="142" y="113"/>
                  <a:pt x="142" y="113"/>
                </a:cubicBezTo>
                <a:cubicBezTo>
                  <a:pt x="155" y="113"/>
                  <a:pt x="155" y="113"/>
                  <a:pt x="155" y="113"/>
                </a:cubicBezTo>
                <a:cubicBezTo>
                  <a:pt x="170" y="89"/>
                  <a:pt x="170" y="89"/>
                  <a:pt x="170" y="89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75" y="113"/>
                  <a:pt x="175" y="113"/>
                  <a:pt x="175" y="113"/>
                </a:cubicBezTo>
                <a:cubicBezTo>
                  <a:pt x="190" y="113"/>
                  <a:pt x="190" y="113"/>
                  <a:pt x="190" y="113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03" y="96"/>
                  <a:pt x="205" y="103"/>
                  <a:pt x="210" y="108"/>
                </a:cubicBezTo>
                <a:cubicBezTo>
                  <a:pt x="216" y="113"/>
                  <a:pt x="225" y="114"/>
                  <a:pt x="232" y="114"/>
                </a:cubicBezTo>
                <a:cubicBezTo>
                  <a:pt x="241" y="114"/>
                  <a:pt x="251" y="113"/>
                  <a:pt x="260" y="111"/>
                </a:cubicBezTo>
                <a:cubicBezTo>
                  <a:pt x="266" y="89"/>
                  <a:pt x="266" y="89"/>
                  <a:pt x="266" y="89"/>
                </a:cubicBezTo>
                <a:cubicBezTo>
                  <a:pt x="283" y="89"/>
                  <a:pt x="283" y="89"/>
                  <a:pt x="283" y="89"/>
                </a:cubicBezTo>
                <a:cubicBezTo>
                  <a:pt x="283" y="0"/>
                  <a:pt x="283" y="0"/>
                  <a:pt x="283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0" y="0"/>
                  <a:pt x="220" y="0"/>
                  <a:pt x="2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42593375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26400" y="1346400"/>
            <a:ext cx="8256000" cy="3510000"/>
          </a:xfrm>
        </p:spPr>
        <p:txBody>
          <a:bodyPr anchor="t" anchorCtr="0"/>
          <a:lstStyle>
            <a:lvl1pPr algn="l">
              <a:defRPr sz="11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Section divider three title style</a:t>
            </a:r>
            <a:endParaRPr lang="en-US" dirty="0"/>
          </a:p>
        </p:txBody>
      </p:sp>
      <p:sp>
        <p:nvSpPr>
          <p:cNvPr id="4" name="object 3"/>
          <p:cNvSpPr/>
          <p:nvPr userDrawn="1"/>
        </p:nvSpPr>
        <p:spPr>
          <a:xfrm>
            <a:off x="1" y="0"/>
            <a:ext cx="2116975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 sz="1800" dirty="0">
              <a:latin typeface="Arial" panose="020B0604020202020204" pitchFamily="34" charset="0"/>
            </a:endParaRPr>
          </a:p>
        </p:txBody>
      </p:sp>
      <p:sp>
        <p:nvSpPr>
          <p:cNvPr id="5" name="Freeform 19"/>
          <p:cNvSpPr>
            <a:spLocks noEditPoints="1"/>
          </p:cNvSpPr>
          <p:nvPr userDrawn="1"/>
        </p:nvSpPr>
        <p:spPr bwMode="auto">
          <a:xfrm>
            <a:off x="2752133" y="784800"/>
            <a:ext cx="957046" cy="316800"/>
          </a:xfrm>
          <a:custGeom>
            <a:avLst/>
            <a:gdLst>
              <a:gd name="T0" fmla="*/ 269 w 283"/>
              <a:gd name="T1" fmla="*/ 77 h 114"/>
              <a:gd name="T2" fmla="*/ 222 w 283"/>
              <a:gd name="T3" fmla="*/ 87 h 114"/>
              <a:gd name="T4" fmla="*/ 244 w 283"/>
              <a:gd name="T5" fmla="*/ 60 h 114"/>
              <a:gd name="T6" fmla="*/ 269 w 283"/>
              <a:gd name="T7" fmla="*/ 56 h 114"/>
              <a:gd name="T8" fmla="*/ 222 w 283"/>
              <a:gd name="T9" fmla="*/ 2 h 114"/>
              <a:gd name="T10" fmla="*/ 281 w 283"/>
              <a:gd name="T11" fmla="*/ 87 h 114"/>
              <a:gd name="T12" fmla="*/ 222 w 283"/>
              <a:gd name="T13" fmla="*/ 89 h 114"/>
              <a:gd name="T14" fmla="*/ 246 w 283"/>
              <a:gd name="T15" fmla="*/ 101 h 114"/>
              <a:gd name="T16" fmla="*/ 205 w 283"/>
              <a:gd name="T17" fmla="*/ 82 h 114"/>
              <a:gd name="T18" fmla="*/ 203 w 283"/>
              <a:gd name="T19" fmla="*/ 52 h 114"/>
              <a:gd name="T20" fmla="*/ 154 w 283"/>
              <a:gd name="T21" fmla="*/ 87 h 114"/>
              <a:gd name="T22" fmla="*/ 213 w 283"/>
              <a:gd name="T23" fmla="*/ 53 h 114"/>
              <a:gd name="T24" fmla="*/ 171 w 283"/>
              <a:gd name="T25" fmla="*/ 87 h 114"/>
              <a:gd name="T26" fmla="*/ 180 w 283"/>
              <a:gd name="T27" fmla="*/ 87 h 114"/>
              <a:gd name="T28" fmla="*/ 120 w 283"/>
              <a:gd name="T29" fmla="*/ 87 h 114"/>
              <a:gd name="T30" fmla="*/ 117 w 283"/>
              <a:gd name="T31" fmla="*/ 56 h 114"/>
              <a:gd name="T32" fmla="*/ 86 w 283"/>
              <a:gd name="T33" fmla="*/ 2 h 114"/>
              <a:gd name="T34" fmla="*/ 145 w 283"/>
              <a:gd name="T35" fmla="*/ 52 h 114"/>
              <a:gd name="T36" fmla="*/ 142 w 283"/>
              <a:gd name="T37" fmla="*/ 87 h 114"/>
              <a:gd name="T38" fmla="*/ 93 w 283"/>
              <a:gd name="T39" fmla="*/ 79 h 114"/>
              <a:gd name="T40" fmla="*/ 89 w 283"/>
              <a:gd name="T41" fmla="*/ 79 h 114"/>
              <a:gd name="T42" fmla="*/ 87 w 283"/>
              <a:gd name="T43" fmla="*/ 69 h 114"/>
              <a:gd name="T44" fmla="*/ 95 w 283"/>
              <a:gd name="T45" fmla="*/ 62 h 114"/>
              <a:gd name="T46" fmla="*/ 93 w 283"/>
              <a:gd name="T47" fmla="*/ 79 h 114"/>
              <a:gd name="T48" fmla="*/ 67 w 283"/>
              <a:gd name="T49" fmla="*/ 86 h 114"/>
              <a:gd name="T50" fmla="*/ 37 w 283"/>
              <a:gd name="T51" fmla="*/ 82 h 114"/>
              <a:gd name="T52" fmla="*/ 25 w 283"/>
              <a:gd name="T53" fmla="*/ 77 h 114"/>
              <a:gd name="T54" fmla="*/ 18 w 283"/>
              <a:gd name="T55" fmla="*/ 2 h 114"/>
              <a:gd name="T56" fmla="*/ 76 w 283"/>
              <a:gd name="T57" fmla="*/ 55 h 114"/>
              <a:gd name="T58" fmla="*/ 22 w 283"/>
              <a:gd name="T59" fmla="*/ 87 h 114"/>
              <a:gd name="T60" fmla="*/ 220 w 283"/>
              <a:gd name="T61" fmla="*/ 0 h 114"/>
              <a:gd name="T62" fmla="*/ 215 w 283"/>
              <a:gd name="T63" fmla="*/ 0 h 114"/>
              <a:gd name="T64" fmla="*/ 147 w 283"/>
              <a:gd name="T65" fmla="*/ 52 h 114"/>
              <a:gd name="T66" fmla="*/ 84 w 283"/>
              <a:gd name="T67" fmla="*/ 52 h 114"/>
              <a:gd name="T68" fmla="*/ 16 w 283"/>
              <a:gd name="T69" fmla="*/ 0 h 114"/>
              <a:gd name="T70" fmla="*/ 14 w 283"/>
              <a:gd name="T71" fmla="*/ 113 h 114"/>
              <a:gd name="T72" fmla="*/ 35 w 283"/>
              <a:gd name="T73" fmla="*/ 113 h 114"/>
              <a:gd name="T74" fmla="*/ 66 w 283"/>
              <a:gd name="T75" fmla="*/ 89 h 114"/>
              <a:gd name="T76" fmla="*/ 81 w 283"/>
              <a:gd name="T77" fmla="*/ 89 h 114"/>
              <a:gd name="T78" fmla="*/ 90 w 283"/>
              <a:gd name="T79" fmla="*/ 89 h 114"/>
              <a:gd name="T80" fmla="*/ 112 w 283"/>
              <a:gd name="T81" fmla="*/ 113 h 114"/>
              <a:gd name="T82" fmla="*/ 142 w 283"/>
              <a:gd name="T83" fmla="*/ 89 h 114"/>
              <a:gd name="T84" fmla="*/ 170 w 283"/>
              <a:gd name="T85" fmla="*/ 89 h 114"/>
              <a:gd name="T86" fmla="*/ 190 w 283"/>
              <a:gd name="T87" fmla="*/ 113 h 114"/>
              <a:gd name="T88" fmla="*/ 210 w 283"/>
              <a:gd name="T89" fmla="*/ 108 h 114"/>
              <a:gd name="T90" fmla="*/ 266 w 283"/>
              <a:gd name="T91" fmla="*/ 89 h 114"/>
              <a:gd name="T92" fmla="*/ 220 w 283"/>
              <a:gd name="T9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83" h="114">
                <a:moveTo>
                  <a:pt x="281" y="87"/>
                </a:moveTo>
                <a:cubicBezTo>
                  <a:pt x="266" y="87"/>
                  <a:pt x="266" y="87"/>
                  <a:pt x="266" y="87"/>
                </a:cubicBezTo>
                <a:cubicBezTo>
                  <a:pt x="269" y="77"/>
                  <a:pt x="269" y="77"/>
                  <a:pt x="269" y="77"/>
                </a:cubicBezTo>
                <a:cubicBezTo>
                  <a:pt x="239" y="77"/>
                  <a:pt x="239" y="77"/>
                  <a:pt x="239" y="77"/>
                </a:cubicBezTo>
                <a:cubicBezTo>
                  <a:pt x="237" y="87"/>
                  <a:pt x="237" y="87"/>
                  <a:pt x="237" y="87"/>
                </a:cubicBezTo>
                <a:cubicBezTo>
                  <a:pt x="222" y="87"/>
                  <a:pt x="222" y="87"/>
                  <a:pt x="222" y="87"/>
                </a:cubicBezTo>
                <a:cubicBezTo>
                  <a:pt x="222" y="85"/>
                  <a:pt x="222" y="85"/>
                  <a:pt x="222" y="85"/>
                </a:cubicBezTo>
                <a:cubicBezTo>
                  <a:pt x="223" y="84"/>
                  <a:pt x="223" y="83"/>
                  <a:pt x="223" y="81"/>
                </a:cubicBezTo>
                <a:cubicBezTo>
                  <a:pt x="226" y="71"/>
                  <a:pt x="233" y="60"/>
                  <a:pt x="244" y="60"/>
                </a:cubicBezTo>
                <a:cubicBezTo>
                  <a:pt x="249" y="60"/>
                  <a:pt x="254" y="62"/>
                  <a:pt x="253" y="69"/>
                </a:cubicBezTo>
                <a:cubicBezTo>
                  <a:pt x="271" y="69"/>
                  <a:pt x="271" y="69"/>
                  <a:pt x="271" y="69"/>
                </a:cubicBezTo>
                <a:cubicBezTo>
                  <a:pt x="272" y="66"/>
                  <a:pt x="273" y="61"/>
                  <a:pt x="269" y="56"/>
                </a:cubicBezTo>
                <a:cubicBezTo>
                  <a:pt x="266" y="51"/>
                  <a:pt x="258" y="48"/>
                  <a:pt x="248" y="48"/>
                </a:cubicBezTo>
                <a:cubicBezTo>
                  <a:pt x="241" y="48"/>
                  <a:pt x="231" y="50"/>
                  <a:pt x="222" y="55"/>
                </a:cubicBezTo>
                <a:cubicBezTo>
                  <a:pt x="222" y="2"/>
                  <a:pt x="222" y="2"/>
                  <a:pt x="222" y="2"/>
                </a:cubicBezTo>
                <a:cubicBezTo>
                  <a:pt x="281" y="2"/>
                  <a:pt x="281" y="2"/>
                  <a:pt x="281" y="2"/>
                </a:cubicBezTo>
                <a:cubicBezTo>
                  <a:pt x="281" y="87"/>
                  <a:pt x="281" y="87"/>
                  <a:pt x="281" y="87"/>
                </a:cubicBezTo>
                <a:cubicBezTo>
                  <a:pt x="281" y="87"/>
                  <a:pt x="281" y="87"/>
                  <a:pt x="281" y="87"/>
                </a:cubicBezTo>
                <a:close/>
                <a:moveTo>
                  <a:pt x="246" y="101"/>
                </a:moveTo>
                <a:cubicBezTo>
                  <a:pt x="243" y="102"/>
                  <a:pt x="240" y="102"/>
                  <a:pt x="237" y="102"/>
                </a:cubicBezTo>
                <a:cubicBezTo>
                  <a:pt x="228" y="102"/>
                  <a:pt x="222" y="98"/>
                  <a:pt x="222" y="89"/>
                </a:cubicBezTo>
                <a:cubicBezTo>
                  <a:pt x="249" y="89"/>
                  <a:pt x="249" y="89"/>
                  <a:pt x="249" y="89"/>
                </a:cubicBezTo>
                <a:cubicBezTo>
                  <a:pt x="246" y="101"/>
                  <a:pt x="246" y="101"/>
                  <a:pt x="246" y="101"/>
                </a:cubicBezTo>
                <a:cubicBezTo>
                  <a:pt x="246" y="101"/>
                  <a:pt x="246" y="101"/>
                  <a:pt x="246" y="101"/>
                </a:cubicBezTo>
                <a:close/>
                <a:moveTo>
                  <a:pt x="213" y="53"/>
                </a:moveTo>
                <a:cubicBezTo>
                  <a:pt x="213" y="65"/>
                  <a:pt x="213" y="65"/>
                  <a:pt x="213" y="65"/>
                </a:cubicBezTo>
                <a:cubicBezTo>
                  <a:pt x="209" y="71"/>
                  <a:pt x="206" y="77"/>
                  <a:pt x="205" y="82"/>
                </a:cubicBezTo>
                <a:cubicBezTo>
                  <a:pt x="204" y="83"/>
                  <a:pt x="204" y="85"/>
                  <a:pt x="204" y="87"/>
                </a:cubicBezTo>
                <a:cubicBezTo>
                  <a:pt x="195" y="87"/>
                  <a:pt x="195" y="87"/>
                  <a:pt x="195" y="87"/>
                </a:cubicBezTo>
                <a:cubicBezTo>
                  <a:pt x="203" y="52"/>
                  <a:pt x="203" y="52"/>
                  <a:pt x="203" y="52"/>
                </a:cubicBezTo>
                <a:cubicBezTo>
                  <a:pt x="178" y="52"/>
                  <a:pt x="178" y="52"/>
                  <a:pt x="178" y="52"/>
                </a:cubicBezTo>
                <a:cubicBezTo>
                  <a:pt x="156" y="87"/>
                  <a:pt x="156" y="87"/>
                  <a:pt x="156" y="87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54" y="2"/>
                  <a:pt x="154" y="2"/>
                  <a:pt x="154" y="2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53"/>
                  <a:pt x="213" y="53"/>
                  <a:pt x="213" y="53"/>
                </a:cubicBezTo>
                <a:cubicBezTo>
                  <a:pt x="213" y="53"/>
                  <a:pt x="213" y="53"/>
                  <a:pt x="213" y="53"/>
                </a:cubicBezTo>
                <a:close/>
                <a:moveTo>
                  <a:pt x="180" y="87"/>
                </a:moveTo>
                <a:cubicBezTo>
                  <a:pt x="171" y="87"/>
                  <a:pt x="171" y="87"/>
                  <a:pt x="171" y="87"/>
                </a:cubicBezTo>
                <a:cubicBezTo>
                  <a:pt x="185" y="66"/>
                  <a:pt x="185" y="66"/>
                  <a:pt x="185" y="66"/>
                </a:cubicBezTo>
                <a:cubicBezTo>
                  <a:pt x="180" y="87"/>
                  <a:pt x="180" y="87"/>
                  <a:pt x="180" y="87"/>
                </a:cubicBezTo>
                <a:cubicBezTo>
                  <a:pt x="180" y="87"/>
                  <a:pt x="180" y="87"/>
                  <a:pt x="180" y="87"/>
                </a:cubicBezTo>
                <a:close/>
                <a:moveTo>
                  <a:pt x="145" y="52"/>
                </a:moveTo>
                <a:cubicBezTo>
                  <a:pt x="130" y="52"/>
                  <a:pt x="130" y="52"/>
                  <a:pt x="130" y="52"/>
                </a:cubicBezTo>
                <a:cubicBezTo>
                  <a:pt x="120" y="87"/>
                  <a:pt x="120" y="87"/>
                  <a:pt x="120" y="87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12" y="84"/>
                  <a:pt x="117" y="78"/>
                  <a:pt x="119" y="70"/>
                </a:cubicBezTo>
                <a:cubicBezTo>
                  <a:pt x="120" y="64"/>
                  <a:pt x="119" y="59"/>
                  <a:pt x="117" y="56"/>
                </a:cubicBezTo>
                <a:cubicBezTo>
                  <a:pt x="113" y="51"/>
                  <a:pt x="105" y="52"/>
                  <a:pt x="98" y="52"/>
                </a:cubicBezTo>
                <a:cubicBezTo>
                  <a:pt x="97" y="52"/>
                  <a:pt x="86" y="52"/>
                  <a:pt x="86" y="52"/>
                </a:cubicBezTo>
                <a:cubicBezTo>
                  <a:pt x="86" y="2"/>
                  <a:pt x="86" y="2"/>
                  <a:pt x="86" y="2"/>
                </a:cubicBezTo>
                <a:cubicBezTo>
                  <a:pt x="145" y="2"/>
                  <a:pt x="145" y="2"/>
                  <a:pt x="145" y="2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45" y="52"/>
                  <a:pt x="145" y="52"/>
                  <a:pt x="145" y="52"/>
                </a:cubicBezTo>
                <a:close/>
                <a:moveTo>
                  <a:pt x="135" y="87"/>
                </a:moveTo>
                <a:cubicBezTo>
                  <a:pt x="141" y="65"/>
                  <a:pt x="141" y="65"/>
                  <a:pt x="141" y="65"/>
                </a:cubicBezTo>
                <a:cubicBezTo>
                  <a:pt x="142" y="87"/>
                  <a:pt x="142" y="87"/>
                  <a:pt x="142" y="87"/>
                </a:cubicBezTo>
                <a:cubicBezTo>
                  <a:pt x="135" y="87"/>
                  <a:pt x="135" y="87"/>
                  <a:pt x="135" y="87"/>
                </a:cubicBezTo>
                <a:cubicBezTo>
                  <a:pt x="135" y="87"/>
                  <a:pt x="135" y="87"/>
                  <a:pt x="135" y="87"/>
                </a:cubicBezTo>
                <a:close/>
                <a:moveTo>
                  <a:pt x="93" y="79"/>
                </a:moveTo>
                <a:cubicBezTo>
                  <a:pt x="93" y="79"/>
                  <a:pt x="93" y="79"/>
                  <a:pt x="93" y="79"/>
                </a:cubicBezTo>
                <a:cubicBezTo>
                  <a:pt x="92" y="79"/>
                  <a:pt x="91" y="79"/>
                  <a:pt x="91" y="79"/>
                </a:cubicBezTo>
                <a:cubicBezTo>
                  <a:pt x="90" y="79"/>
                  <a:pt x="89" y="79"/>
                  <a:pt x="89" y="79"/>
                </a:cubicBezTo>
                <a:cubicBezTo>
                  <a:pt x="85" y="79"/>
                  <a:pt x="85" y="79"/>
                  <a:pt x="85" y="79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69"/>
                  <a:pt x="87" y="69"/>
                  <a:pt x="87" y="69"/>
                </a:cubicBezTo>
                <a:cubicBezTo>
                  <a:pt x="89" y="62"/>
                  <a:pt x="89" y="62"/>
                  <a:pt x="89" y="62"/>
                </a:cubicBezTo>
                <a:cubicBezTo>
                  <a:pt x="90" y="62"/>
                  <a:pt x="91" y="62"/>
                  <a:pt x="92" y="62"/>
                </a:cubicBezTo>
                <a:cubicBezTo>
                  <a:pt x="95" y="62"/>
                  <a:pt x="95" y="62"/>
                  <a:pt x="95" y="62"/>
                </a:cubicBezTo>
                <a:cubicBezTo>
                  <a:pt x="100" y="62"/>
                  <a:pt x="103" y="62"/>
                  <a:pt x="104" y="63"/>
                </a:cubicBezTo>
                <a:cubicBezTo>
                  <a:pt x="105" y="65"/>
                  <a:pt x="105" y="67"/>
                  <a:pt x="104" y="70"/>
                </a:cubicBezTo>
                <a:cubicBezTo>
                  <a:pt x="102" y="75"/>
                  <a:pt x="100" y="78"/>
                  <a:pt x="93" y="79"/>
                </a:cubicBezTo>
                <a:moveTo>
                  <a:pt x="76" y="55"/>
                </a:moveTo>
                <a:cubicBezTo>
                  <a:pt x="75" y="58"/>
                  <a:pt x="75" y="58"/>
                  <a:pt x="75" y="58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7"/>
                  <a:pt x="67" y="87"/>
                  <a:pt x="67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37" y="82"/>
                  <a:pt x="37" y="82"/>
                  <a:pt x="37" y="82"/>
                </a:cubicBezTo>
                <a:cubicBezTo>
                  <a:pt x="67" y="52"/>
                  <a:pt x="67" y="52"/>
                  <a:pt x="67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25" y="77"/>
                  <a:pt x="25" y="77"/>
                  <a:pt x="25" y="77"/>
                </a:cubicBezTo>
                <a:cubicBezTo>
                  <a:pt x="32" y="52"/>
                  <a:pt x="32" y="52"/>
                  <a:pt x="32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18" y="2"/>
                  <a:pt x="18" y="2"/>
                  <a:pt x="18" y="2"/>
                </a:cubicBezTo>
                <a:cubicBezTo>
                  <a:pt x="76" y="2"/>
                  <a:pt x="76" y="2"/>
                  <a:pt x="76" y="2"/>
                </a:cubicBezTo>
                <a:cubicBezTo>
                  <a:pt x="76" y="55"/>
                  <a:pt x="76" y="55"/>
                  <a:pt x="76" y="55"/>
                </a:cubicBezTo>
                <a:cubicBezTo>
                  <a:pt x="76" y="55"/>
                  <a:pt x="76" y="55"/>
                  <a:pt x="76" y="55"/>
                </a:cubicBezTo>
                <a:close/>
                <a:moveTo>
                  <a:pt x="22" y="87"/>
                </a:move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lose/>
                <a:moveTo>
                  <a:pt x="220" y="0"/>
                </a:moveTo>
                <a:cubicBezTo>
                  <a:pt x="220" y="57"/>
                  <a:pt x="220" y="57"/>
                  <a:pt x="220" y="57"/>
                </a:cubicBezTo>
                <a:cubicBezTo>
                  <a:pt x="218" y="59"/>
                  <a:pt x="216" y="60"/>
                  <a:pt x="215" y="62"/>
                </a:cubicBezTo>
                <a:cubicBezTo>
                  <a:pt x="215" y="0"/>
                  <a:pt x="215" y="0"/>
                  <a:pt x="215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2"/>
                  <a:pt x="152" y="52"/>
                  <a:pt x="152" y="52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47" y="0"/>
                  <a:pt x="147" y="0"/>
                  <a:pt x="147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52"/>
                  <a:pt x="84" y="52"/>
                  <a:pt x="84" y="52"/>
                </a:cubicBezTo>
                <a:cubicBezTo>
                  <a:pt x="79" y="52"/>
                  <a:pt x="79" y="52"/>
                  <a:pt x="79" y="52"/>
                </a:cubicBezTo>
                <a:cubicBezTo>
                  <a:pt x="79" y="0"/>
                  <a:pt x="79" y="0"/>
                  <a:pt x="7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59"/>
                  <a:pt x="16" y="59"/>
                  <a:pt x="16" y="59"/>
                </a:cubicBezTo>
                <a:cubicBezTo>
                  <a:pt x="0" y="113"/>
                  <a:pt x="0" y="113"/>
                  <a:pt x="0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21" y="89"/>
                  <a:pt x="21" y="89"/>
                  <a:pt x="21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35" y="113"/>
                  <a:pt x="35" y="113"/>
                  <a:pt x="35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40" y="89"/>
                  <a:pt x="40" y="89"/>
                  <a:pt x="40" y="89"/>
                </a:cubicBezTo>
                <a:cubicBezTo>
                  <a:pt x="66" y="89"/>
                  <a:pt x="66" y="89"/>
                  <a:pt x="66" y="8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81" y="89"/>
                  <a:pt x="81" y="89"/>
                  <a:pt x="81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119" y="89"/>
                  <a:pt x="119" y="89"/>
                  <a:pt x="119" y="89"/>
                </a:cubicBezTo>
                <a:cubicBezTo>
                  <a:pt x="112" y="113"/>
                  <a:pt x="112" y="113"/>
                  <a:pt x="112" y="113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35" y="89"/>
                  <a:pt x="135" y="89"/>
                  <a:pt x="135" y="89"/>
                </a:cubicBezTo>
                <a:cubicBezTo>
                  <a:pt x="142" y="89"/>
                  <a:pt x="142" y="89"/>
                  <a:pt x="142" y="89"/>
                </a:cubicBezTo>
                <a:cubicBezTo>
                  <a:pt x="142" y="113"/>
                  <a:pt x="142" y="113"/>
                  <a:pt x="142" y="113"/>
                </a:cubicBezTo>
                <a:cubicBezTo>
                  <a:pt x="155" y="113"/>
                  <a:pt x="155" y="113"/>
                  <a:pt x="155" y="113"/>
                </a:cubicBezTo>
                <a:cubicBezTo>
                  <a:pt x="170" y="89"/>
                  <a:pt x="170" y="89"/>
                  <a:pt x="170" y="89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75" y="113"/>
                  <a:pt x="175" y="113"/>
                  <a:pt x="175" y="113"/>
                </a:cubicBezTo>
                <a:cubicBezTo>
                  <a:pt x="190" y="113"/>
                  <a:pt x="190" y="113"/>
                  <a:pt x="190" y="113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03" y="96"/>
                  <a:pt x="205" y="103"/>
                  <a:pt x="210" y="108"/>
                </a:cubicBezTo>
                <a:cubicBezTo>
                  <a:pt x="216" y="113"/>
                  <a:pt x="225" y="114"/>
                  <a:pt x="232" y="114"/>
                </a:cubicBezTo>
                <a:cubicBezTo>
                  <a:pt x="241" y="114"/>
                  <a:pt x="251" y="113"/>
                  <a:pt x="260" y="111"/>
                </a:cubicBezTo>
                <a:cubicBezTo>
                  <a:pt x="266" y="89"/>
                  <a:pt x="266" y="89"/>
                  <a:pt x="266" y="89"/>
                </a:cubicBezTo>
                <a:cubicBezTo>
                  <a:pt x="283" y="89"/>
                  <a:pt x="283" y="89"/>
                  <a:pt x="283" y="89"/>
                </a:cubicBezTo>
                <a:cubicBezTo>
                  <a:pt x="283" y="0"/>
                  <a:pt x="283" y="0"/>
                  <a:pt x="283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0" y="0"/>
                  <a:pt x="220" y="0"/>
                  <a:pt x="2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41440250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4">
    <p:bg>
      <p:bgPr>
        <a:solidFill>
          <a:srgbClr val="00A3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26400" y="1346400"/>
            <a:ext cx="8256000" cy="3510000"/>
          </a:xfrm>
        </p:spPr>
        <p:txBody>
          <a:bodyPr anchor="t" anchorCtr="0"/>
          <a:lstStyle>
            <a:lvl1pPr algn="l">
              <a:defRPr sz="11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Section divider four title style</a:t>
            </a:r>
            <a:endParaRPr lang="en-US" dirty="0"/>
          </a:p>
        </p:txBody>
      </p:sp>
      <p:sp>
        <p:nvSpPr>
          <p:cNvPr id="4" name="object 3"/>
          <p:cNvSpPr/>
          <p:nvPr userDrawn="1"/>
        </p:nvSpPr>
        <p:spPr>
          <a:xfrm>
            <a:off x="1" y="0"/>
            <a:ext cx="2116975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rgbClr val="470A68"/>
          </a:solidFill>
        </p:spPr>
        <p:txBody>
          <a:bodyPr wrap="square" lIns="0" tIns="0" rIns="0" bIns="0" rtlCol="0">
            <a:noAutofit/>
          </a:bodyPr>
          <a:lstStyle/>
          <a:p>
            <a:endParaRPr sz="1800" dirty="0">
              <a:latin typeface="Arial" panose="020B0604020202020204" pitchFamily="34" charset="0"/>
            </a:endParaRPr>
          </a:p>
        </p:txBody>
      </p:sp>
      <p:sp>
        <p:nvSpPr>
          <p:cNvPr id="5" name="Freeform 19"/>
          <p:cNvSpPr>
            <a:spLocks noEditPoints="1"/>
          </p:cNvSpPr>
          <p:nvPr userDrawn="1"/>
        </p:nvSpPr>
        <p:spPr bwMode="auto">
          <a:xfrm>
            <a:off x="2752133" y="784800"/>
            <a:ext cx="957046" cy="316800"/>
          </a:xfrm>
          <a:custGeom>
            <a:avLst/>
            <a:gdLst>
              <a:gd name="T0" fmla="*/ 269 w 283"/>
              <a:gd name="T1" fmla="*/ 77 h 114"/>
              <a:gd name="T2" fmla="*/ 222 w 283"/>
              <a:gd name="T3" fmla="*/ 87 h 114"/>
              <a:gd name="T4" fmla="*/ 244 w 283"/>
              <a:gd name="T5" fmla="*/ 60 h 114"/>
              <a:gd name="T6" fmla="*/ 269 w 283"/>
              <a:gd name="T7" fmla="*/ 56 h 114"/>
              <a:gd name="T8" fmla="*/ 222 w 283"/>
              <a:gd name="T9" fmla="*/ 2 h 114"/>
              <a:gd name="T10" fmla="*/ 281 w 283"/>
              <a:gd name="T11" fmla="*/ 87 h 114"/>
              <a:gd name="T12" fmla="*/ 222 w 283"/>
              <a:gd name="T13" fmla="*/ 89 h 114"/>
              <a:gd name="T14" fmla="*/ 246 w 283"/>
              <a:gd name="T15" fmla="*/ 101 h 114"/>
              <a:gd name="T16" fmla="*/ 205 w 283"/>
              <a:gd name="T17" fmla="*/ 82 h 114"/>
              <a:gd name="T18" fmla="*/ 203 w 283"/>
              <a:gd name="T19" fmla="*/ 52 h 114"/>
              <a:gd name="T20" fmla="*/ 154 w 283"/>
              <a:gd name="T21" fmla="*/ 87 h 114"/>
              <a:gd name="T22" fmla="*/ 213 w 283"/>
              <a:gd name="T23" fmla="*/ 53 h 114"/>
              <a:gd name="T24" fmla="*/ 171 w 283"/>
              <a:gd name="T25" fmla="*/ 87 h 114"/>
              <a:gd name="T26" fmla="*/ 180 w 283"/>
              <a:gd name="T27" fmla="*/ 87 h 114"/>
              <a:gd name="T28" fmla="*/ 120 w 283"/>
              <a:gd name="T29" fmla="*/ 87 h 114"/>
              <a:gd name="T30" fmla="*/ 117 w 283"/>
              <a:gd name="T31" fmla="*/ 56 h 114"/>
              <a:gd name="T32" fmla="*/ 86 w 283"/>
              <a:gd name="T33" fmla="*/ 2 h 114"/>
              <a:gd name="T34" fmla="*/ 145 w 283"/>
              <a:gd name="T35" fmla="*/ 52 h 114"/>
              <a:gd name="T36" fmla="*/ 142 w 283"/>
              <a:gd name="T37" fmla="*/ 87 h 114"/>
              <a:gd name="T38" fmla="*/ 93 w 283"/>
              <a:gd name="T39" fmla="*/ 79 h 114"/>
              <a:gd name="T40" fmla="*/ 89 w 283"/>
              <a:gd name="T41" fmla="*/ 79 h 114"/>
              <a:gd name="T42" fmla="*/ 87 w 283"/>
              <a:gd name="T43" fmla="*/ 69 h 114"/>
              <a:gd name="T44" fmla="*/ 95 w 283"/>
              <a:gd name="T45" fmla="*/ 62 h 114"/>
              <a:gd name="T46" fmla="*/ 93 w 283"/>
              <a:gd name="T47" fmla="*/ 79 h 114"/>
              <a:gd name="T48" fmla="*/ 67 w 283"/>
              <a:gd name="T49" fmla="*/ 86 h 114"/>
              <a:gd name="T50" fmla="*/ 37 w 283"/>
              <a:gd name="T51" fmla="*/ 82 h 114"/>
              <a:gd name="T52" fmla="*/ 25 w 283"/>
              <a:gd name="T53" fmla="*/ 77 h 114"/>
              <a:gd name="T54" fmla="*/ 18 w 283"/>
              <a:gd name="T55" fmla="*/ 2 h 114"/>
              <a:gd name="T56" fmla="*/ 76 w 283"/>
              <a:gd name="T57" fmla="*/ 55 h 114"/>
              <a:gd name="T58" fmla="*/ 22 w 283"/>
              <a:gd name="T59" fmla="*/ 87 h 114"/>
              <a:gd name="T60" fmla="*/ 220 w 283"/>
              <a:gd name="T61" fmla="*/ 0 h 114"/>
              <a:gd name="T62" fmla="*/ 215 w 283"/>
              <a:gd name="T63" fmla="*/ 0 h 114"/>
              <a:gd name="T64" fmla="*/ 147 w 283"/>
              <a:gd name="T65" fmla="*/ 52 h 114"/>
              <a:gd name="T66" fmla="*/ 84 w 283"/>
              <a:gd name="T67" fmla="*/ 52 h 114"/>
              <a:gd name="T68" fmla="*/ 16 w 283"/>
              <a:gd name="T69" fmla="*/ 0 h 114"/>
              <a:gd name="T70" fmla="*/ 14 w 283"/>
              <a:gd name="T71" fmla="*/ 113 h 114"/>
              <a:gd name="T72" fmla="*/ 35 w 283"/>
              <a:gd name="T73" fmla="*/ 113 h 114"/>
              <a:gd name="T74" fmla="*/ 66 w 283"/>
              <a:gd name="T75" fmla="*/ 89 h 114"/>
              <a:gd name="T76" fmla="*/ 81 w 283"/>
              <a:gd name="T77" fmla="*/ 89 h 114"/>
              <a:gd name="T78" fmla="*/ 90 w 283"/>
              <a:gd name="T79" fmla="*/ 89 h 114"/>
              <a:gd name="T80" fmla="*/ 112 w 283"/>
              <a:gd name="T81" fmla="*/ 113 h 114"/>
              <a:gd name="T82" fmla="*/ 142 w 283"/>
              <a:gd name="T83" fmla="*/ 89 h 114"/>
              <a:gd name="T84" fmla="*/ 170 w 283"/>
              <a:gd name="T85" fmla="*/ 89 h 114"/>
              <a:gd name="T86" fmla="*/ 190 w 283"/>
              <a:gd name="T87" fmla="*/ 113 h 114"/>
              <a:gd name="T88" fmla="*/ 210 w 283"/>
              <a:gd name="T89" fmla="*/ 108 h 114"/>
              <a:gd name="T90" fmla="*/ 266 w 283"/>
              <a:gd name="T91" fmla="*/ 89 h 114"/>
              <a:gd name="T92" fmla="*/ 220 w 283"/>
              <a:gd name="T9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83" h="114">
                <a:moveTo>
                  <a:pt x="281" y="87"/>
                </a:moveTo>
                <a:cubicBezTo>
                  <a:pt x="266" y="87"/>
                  <a:pt x="266" y="87"/>
                  <a:pt x="266" y="87"/>
                </a:cubicBezTo>
                <a:cubicBezTo>
                  <a:pt x="269" y="77"/>
                  <a:pt x="269" y="77"/>
                  <a:pt x="269" y="77"/>
                </a:cubicBezTo>
                <a:cubicBezTo>
                  <a:pt x="239" y="77"/>
                  <a:pt x="239" y="77"/>
                  <a:pt x="239" y="77"/>
                </a:cubicBezTo>
                <a:cubicBezTo>
                  <a:pt x="237" y="87"/>
                  <a:pt x="237" y="87"/>
                  <a:pt x="237" y="87"/>
                </a:cubicBezTo>
                <a:cubicBezTo>
                  <a:pt x="222" y="87"/>
                  <a:pt x="222" y="87"/>
                  <a:pt x="222" y="87"/>
                </a:cubicBezTo>
                <a:cubicBezTo>
                  <a:pt x="222" y="85"/>
                  <a:pt x="222" y="85"/>
                  <a:pt x="222" y="85"/>
                </a:cubicBezTo>
                <a:cubicBezTo>
                  <a:pt x="223" y="84"/>
                  <a:pt x="223" y="83"/>
                  <a:pt x="223" y="81"/>
                </a:cubicBezTo>
                <a:cubicBezTo>
                  <a:pt x="226" y="71"/>
                  <a:pt x="233" y="60"/>
                  <a:pt x="244" y="60"/>
                </a:cubicBezTo>
                <a:cubicBezTo>
                  <a:pt x="249" y="60"/>
                  <a:pt x="254" y="62"/>
                  <a:pt x="253" y="69"/>
                </a:cubicBezTo>
                <a:cubicBezTo>
                  <a:pt x="271" y="69"/>
                  <a:pt x="271" y="69"/>
                  <a:pt x="271" y="69"/>
                </a:cubicBezTo>
                <a:cubicBezTo>
                  <a:pt x="272" y="66"/>
                  <a:pt x="273" y="61"/>
                  <a:pt x="269" y="56"/>
                </a:cubicBezTo>
                <a:cubicBezTo>
                  <a:pt x="266" y="51"/>
                  <a:pt x="258" y="48"/>
                  <a:pt x="248" y="48"/>
                </a:cubicBezTo>
                <a:cubicBezTo>
                  <a:pt x="241" y="48"/>
                  <a:pt x="231" y="50"/>
                  <a:pt x="222" y="55"/>
                </a:cubicBezTo>
                <a:cubicBezTo>
                  <a:pt x="222" y="2"/>
                  <a:pt x="222" y="2"/>
                  <a:pt x="222" y="2"/>
                </a:cubicBezTo>
                <a:cubicBezTo>
                  <a:pt x="281" y="2"/>
                  <a:pt x="281" y="2"/>
                  <a:pt x="281" y="2"/>
                </a:cubicBezTo>
                <a:cubicBezTo>
                  <a:pt x="281" y="87"/>
                  <a:pt x="281" y="87"/>
                  <a:pt x="281" y="87"/>
                </a:cubicBezTo>
                <a:cubicBezTo>
                  <a:pt x="281" y="87"/>
                  <a:pt x="281" y="87"/>
                  <a:pt x="281" y="87"/>
                </a:cubicBezTo>
                <a:close/>
                <a:moveTo>
                  <a:pt x="246" y="101"/>
                </a:moveTo>
                <a:cubicBezTo>
                  <a:pt x="243" y="102"/>
                  <a:pt x="240" y="102"/>
                  <a:pt x="237" y="102"/>
                </a:cubicBezTo>
                <a:cubicBezTo>
                  <a:pt x="228" y="102"/>
                  <a:pt x="222" y="98"/>
                  <a:pt x="222" y="89"/>
                </a:cubicBezTo>
                <a:cubicBezTo>
                  <a:pt x="249" y="89"/>
                  <a:pt x="249" y="89"/>
                  <a:pt x="249" y="89"/>
                </a:cubicBezTo>
                <a:cubicBezTo>
                  <a:pt x="246" y="101"/>
                  <a:pt x="246" y="101"/>
                  <a:pt x="246" y="101"/>
                </a:cubicBezTo>
                <a:cubicBezTo>
                  <a:pt x="246" y="101"/>
                  <a:pt x="246" y="101"/>
                  <a:pt x="246" y="101"/>
                </a:cubicBezTo>
                <a:close/>
                <a:moveTo>
                  <a:pt x="213" y="53"/>
                </a:moveTo>
                <a:cubicBezTo>
                  <a:pt x="213" y="65"/>
                  <a:pt x="213" y="65"/>
                  <a:pt x="213" y="65"/>
                </a:cubicBezTo>
                <a:cubicBezTo>
                  <a:pt x="209" y="71"/>
                  <a:pt x="206" y="77"/>
                  <a:pt x="205" y="82"/>
                </a:cubicBezTo>
                <a:cubicBezTo>
                  <a:pt x="204" y="83"/>
                  <a:pt x="204" y="85"/>
                  <a:pt x="204" y="87"/>
                </a:cubicBezTo>
                <a:cubicBezTo>
                  <a:pt x="195" y="87"/>
                  <a:pt x="195" y="87"/>
                  <a:pt x="195" y="87"/>
                </a:cubicBezTo>
                <a:cubicBezTo>
                  <a:pt x="203" y="52"/>
                  <a:pt x="203" y="52"/>
                  <a:pt x="203" y="52"/>
                </a:cubicBezTo>
                <a:cubicBezTo>
                  <a:pt x="178" y="52"/>
                  <a:pt x="178" y="52"/>
                  <a:pt x="178" y="52"/>
                </a:cubicBezTo>
                <a:cubicBezTo>
                  <a:pt x="156" y="87"/>
                  <a:pt x="156" y="87"/>
                  <a:pt x="156" y="87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54" y="2"/>
                  <a:pt x="154" y="2"/>
                  <a:pt x="154" y="2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53"/>
                  <a:pt x="213" y="53"/>
                  <a:pt x="213" y="53"/>
                </a:cubicBezTo>
                <a:cubicBezTo>
                  <a:pt x="213" y="53"/>
                  <a:pt x="213" y="53"/>
                  <a:pt x="213" y="53"/>
                </a:cubicBezTo>
                <a:close/>
                <a:moveTo>
                  <a:pt x="180" y="87"/>
                </a:moveTo>
                <a:cubicBezTo>
                  <a:pt x="171" y="87"/>
                  <a:pt x="171" y="87"/>
                  <a:pt x="171" y="87"/>
                </a:cubicBezTo>
                <a:cubicBezTo>
                  <a:pt x="185" y="66"/>
                  <a:pt x="185" y="66"/>
                  <a:pt x="185" y="66"/>
                </a:cubicBezTo>
                <a:cubicBezTo>
                  <a:pt x="180" y="87"/>
                  <a:pt x="180" y="87"/>
                  <a:pt x="180" y="87"/>
                </a:cubicBezTo>
                <a:cubicBezTo>
                  <a:pt x="180" y="87"/>
                  <a:pt x="180" y="87"/>
                  <a:pt x="180" y="87"/>
                </a:cubicBezTo>
                <a:close/>
                <a:moveTo>
                  <a:pt x="145" y="52"/>
                </a:moveTo>
                <a:cubicBezTo>
                  <a:pt x="130" y="52"/>
                  <a:pt x="130" y="52"/>
                  <a:pt x="130" y="52"/>
                </a:cubicBezTo>
                <a:cubicBezTo>
                  <a:pt x="120" y="87"/>
                  <a:pt x="120" y="87"/>
                  <a:pt x="120" y="87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12" y="84"/>
                  <a:pt x="117" y="78"/>
                  <a:pt x="119" y="70"/>
                </a:cubicBezTo>
                <a:cubicBezTo>
                  <a:pt x="120" y="64"/>
                  <a:pt x="119" y="59"/>
                  <a:pt x="117" y="56"/>
                </a:cubicBezTo>
                <a:cubicBezTo>
                  <a:pt x="113" y="51"/>
                  <a:pt x="105" y="52"/>
                  <a:pt x="98" y="52"/>
                </a:cubicBezTo>
                <a:cubicBezTo>
                  <a:pt x="97" y="52"/>
                  <a:pt x="86" y="52"/>
                  <a:pt x="86" y="52"/>
                </a:cubicBezTo>
                <a:cubicBezTo>
                  <a:pt x="86" y="2"/>
                  <a:pt x="86" y="2"/>
                  <a:pt x="86" y="2"/>
                </a:cubicBezTo>
                <a:cubicBezTo>
                  <a:pt x="145" y="2"/>
                  <a:pt x="145" y="2"/>
                  <a:pt x="145" y="2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45" y="52"/>
                  <a:pt x="145" y="52"/>
                  <a:pt x="145" y="52"/>
                </a:cubicBezTo>
                <a:close/>
                <a:moveTo>
                  <a:pt x="135" y="87"/>
                </a:moveTo>
                <a:cubicBezTo>
                  <a:pt x="141" y="65"/>
                  <a:pt x="141" y="65"/>
                  <a:pt x="141" y="65"/>
                </a:cubicBezTo>
                <a:cubicBezTo>
                  <a:pt x="142" y="87"/>
                  <a:pt x="142" y="87"/>
                  <a:pt x="142" y="87"/>
                </a:cubicBezTo>
                <a:cubicBezTo>
                  <a:pt x="135" y="87"/>
                  <a:pt x="135" y="87"/>
                  <a:pt x="135" y="87"/>
                </a:cubicBezTo>
                <a:cubicBezTo>
                  <a:pt x="135" y="87"/>
                  <a:pt x="135" y="87"/>
                  <a:pt x="135" y="87"/>
                </a:cubicBezTo>
                <a:close/>
                <a:moveTo>
                  <a:pt x="93" y="79"/>
                </a:moveTo>
                <a:cubicBezTo>
                  <a:pt x="93" y="79"/>
                  <a:pt x="93" y="79"/>
                  <a:pt x="93" y="79"/>
                </a:cubicBezTo>
                <a:cubicBezTo>
                  <a:pt x="92" y="79"/>
                  <a:pt x="91" y="79"/>
                  <a:pt x="91" y="79"/>
                </a:cubicBezTo>
                <a:cubicBezTo>
                  <a:pt x="90" y="79"/>
                  <a:pt x="89" y="79"/>
                  <a:pt x="89" y="79"/>
                </a:cubicBezTo>
                <a:cubicBezTo>
                  <a:pt x="85" y="79"/>
                  <a:pt x="85" y="79"/>
                  <a:pt x="85" y="79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69"/>
                  <a:pt x="87" y="69"/>
                  <a:pt x="87" y="69"/>
                </a:cubicBezTo>
                <a:cubicBezTo>
                  <a:pt x="89" y="62"/>
                  <a:pt x="89" y="62"/>
                  <a:pt x="89" y="62"/>
                </a:cubicBezTo>
                <a:cubicBezTo>
                  <a:pt x="90" y="62"/>
                  <a:pt x="91" y="62"/>
                  <a:pt x="92" y="62"/>
                </a:cubicBezTo>
                <a:cubicBezTo>
                  <a:pt x="95" y="62"/>
                  <a:pt x="95" y="62"/>
                  <a:pt x="95" y="62"/>
                </a:cubicBezTo>
                <a:cubicBezTo>
                  <a:pt x="100" y="62"/>
                  <a:pt x="103" y="62"/>
                  <a:pt x="104" y="63"/>
                </a:cubicBezTo>
                <a:cubicBezTo>
                  <a:pt x="105" y="65"/>
                  <a:pt x="105" y="67"/>
                  <a:pt x="104" y="70"/>
                </a:cubicBezTo>
                <a:cubicBezTo>
                  <a:pt x="102" y="75"/>
                  <a:pt x="100" y="78"/>
                  <a:pt x="93" y="79"/>
                </a:cubicBezTo>
                <a:moveTo>
                  <a:pt x="76" y="55"/>
                </a:moveTo>
                <a:cubicBezTo>
                  <a:pt x="75" y="58"/>
                  <a:pt x="75" y="58"/>
                  <a:pt x="75" y="58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7"/>
                  <a:pt x="67" y="87"/>
                  <a:pt x="67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37" y="82"/>
                  <a:pt x="37" y="82"/>
                  <a:pt x="37" y="82"/>
                </a:cubicBezTo>
                <a:cubicBezTo>
                  <a:pt x="67" y="52"/>
                  <a:pt x="67" y="52"/>
                  <a:pt x="67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25" y="77"/>
                  <a:pt x="25" y="77"/>
                  <a:pt x="25" y="77"/>
                </a:cubicBezTo>
                <a:cubicBezTo>
                  <a:pt x="32" y="52"/>
                  <a:pt x="32" y="52"/>
                  <a:pt x="32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18" y="2"/>
                  <a:pt x="18" y="2"/>
                  <a:pt x="18" y="2"/>
                </a:cubicBezTo>
                <a:cubicBezTo>
                  <a:pt x="76" y="2"/>
                  <a:pt x="76" y="2"/>
                  <a:pt x="76" y="2"/>
                </a:cubicBezTo>
                <a:cubicBezTo>
                  <a:pt x="76" y="55"/>
                  <a:pt x="76" y="55"/>
                  <a:pt x="76" y="55"/>
                </a:cubicBezTo>
                <a:cubicBezTo>
                  <a:pt x="76" y="55"/>
                  <a:pt x="76" y="55"/>
                  <a:pt x="76" y="55"/>
                </a:cubicBezTo>
                <a:close/>
                <a:moveTo>
                  <a:pt x="22" y="87"/>
                </a:move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lose/>
                <a:moveTo>
                  <a:pt x="220" y="0"/>
                </a:moveTo>
                <a:cubicBezTo>
                  <a:pt x="220" y="57"/>
                  <a:pt x="220" y="57"/>
                  <a:pt x="220" y="57"/>
                </a:cubicBezTo>
                <a:cubicBezTo>
                  <a:pt x="218" y="59"/>
                  <a:pt x="216" y="60"/>
                  <a:pt x="215" y="62"/>
                </a:cubicBezTo>
                <a:cubicBezTo>
                  <a:pt x="215" y="0"/>
                  <a:pt x="215" y="0"/>
                  <a:pt x="215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2"/>
                  <a:pt x="152" y="52"/>
                  <a:pt x="152" y="52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47" y="0"/>
                  <a:pt x="147" y="0"/>
                  <a:pt x="147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52"/>
                  <a:pt x="84" y="52"/>
                  <a:pt x="84" y="52"/>
                </a:cubicBezTo>
                <a:cubicBezTo>
                  <a:pt x="79" y="52"/>
                  <a:pt x="79" y="52"/>
                  <a:pt x="79" y="52"/>
                </a:cubicBezTo>
                <a:cubicBezTo>
                  <a:pt x="79" y="0"/>
                  <a:pt x="79" y="0"/>
                  <a:pt x="7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59"/>
                  <a:pt x="16" y="59"/>
                  <a:pt x="16" y="59"/>
                </a:cubicBezTo>
                <a:cubicBezTo>
                  <a:pt x="0" y="113"/>
                  <a:pt x="0" y="113"/>
                  <a:pt x="0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21" y="89"/>
                  <a:pt x="21" y="89"/>
                  <a:pt x="21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35" y="113"/>
                  <a:pt x="35" y="113"/>
                  <a:pt x="35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40" y="89"/>
                  <a:pt x="40" y="89"/>
                  <a:pt x="40" y="89"/>
                </a:cubicBezTo>
                <a:cubicBezTo>
                  <a:pt x="66" y="89"/>
                  <a:pt x="66" y="89"/>
                  <a:pt x="66" y="8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81" y="89"/>
                  <a:pt x="81" y="89"/>
                  <a:pt x="81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119" y="89"/>
                  <a:pt x="119" y="89"/>
                  <a:pt x="119" y="89"/>
                </a:cubicBezTo>
                <a:cubicBezTo>
                  <a:pt x="112" y="113"/>
                  <a:pt x="112" y="113"/>
                  <a:pt x="112" y="113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35" y="89"/>
                  <a:pt x="135" y="89"/>
                  <a:pt x="135" y="89"/>
                </a:cubicBezTo>
                <a:cubicBezTo>
                  <a:pt x="142" y="89"/>
                  <a:pt x="142" y="89"/>
                  <a:pt x="142" y="89"/>
                </a:cubicBezTo>
                <a:cubicBezTo>
                  <a:pt x="142" y="113"/>
                  <a:pt x="142" y="113"/>
                  <a:pt x="142" y="113"/>
                </a:cubicBezTo>
                <a:cubicBezTo>
                  <a:pt x="155" y="113"/>
                  <a:pt x="155" y="113"/>
                  <a:pt x="155" y="113"/>
                </a:cubicBezTo>
                <a:cubicBezTo>
                  <a:pt x="170" y="89"/>
                  <a:pt x="170" y="89"/>
                  <a:pt x="170" y="89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75" y="113"/>
                  <a:pt x="175" y="113"/>
                  <a:pt x="175" y="113"/>
                </a:cubicBezTo>
                <a:cubicBezTo>
                  <a:pt x="190" y="113"/>
                  <a:pt x="190" y="113"/>
                  <a:pt x="190" y="113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03" y="96"/>
                  <a:pt x="205" y="103"/>
                  <a:pt x="210" y="108"/>
                </a:cubicBezTo>
                <a:cubicBezTo>
                  <a:pt x="216" y="113"/>
                  <a:pt x="225" y="114"/>
                  <a:pt x="232" y="114"/>
                </a:cubicBezTo>
                <a:cubicBezTo>
                  <a:pt x="241" y="114"/>
                  <a:pt x="251" y="113"/>
                  <a:pt x="260" y="111"/>
                </a:cubicBezTo>
                <a:cubicBezTo>
                  <a:pt x="266" y="89"/>
                  <a:pt x="266" y="89"/>
                  <a:pt x="266" y="89"/>
                </a:cubicBezTo>
                <a:cubicBezTo>
                  <a:pt x="283" y="89"/>
                  <a:pt x="283" y="89"/>
                  <a:pt x="283" y="89"/>
                </a:cubicBezTo>
                <a:cubicBezTo>
                  <a:pt x="283" y="0"/>
                  <a:pt x="283" y="0"/>
                  <a:pt x="283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0" y="0"/>
                  <a:pt x="220" y="0"/>
                  <a:pt x="2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61108856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PORT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Rectangle 6"/>
          <p:cNvSpPr>
            <a:spLocks noChangeArrowheads="1"/>
          </p:cNvSpPr>
          <p:nvPr userDrawn="1"/>
        </p:nvSpPr>
        <p:spPr bwMode="gray">
          <a:xfrm>
            <a:off x="2097618" y="6233914"/>
            <a:ext cx="1795637" cy="22659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defTabSz="825475" eaLnBrk="0" hangingPunct="0">
              <a:tabLst>
                <a:tab pos="2856487" algn="ctr"/>
                <a:tab pos="5712972" algn="r"/>
              </a:tabLst>
            </a:pPr>
            <a:r>
              <a:rPr lang="en-US" sz="550" b="0" dirty="0">
                <a:solidFill>
                  <a:schemeClr val="bg1">
                    <a:lumMod val="65000"/>
                  </a:schemeClr>
                </a:solidFill>
                <a:latin typeface="+mn-lt"/>
                <a:cs typeface="Arial" panose="020B0604020202020204" pitchFamily="34" charset="0"/>
              </a:rPr>
              <a:t>KPMG LLP, a UK limited liability partnership, is a member of KPMG International, </a:t>
            </a:r>
            <a:br>
              <a:rPr lang="en-US" sz="550" b="0" dirty="0">
                <a:solidFill>
                  <a:schemeClr val="bg1">
                    <a:lumMod val="65000"/>
                  </a:schemeClr>
                </a:solidFill>
                <a:latin typeface="+mn-lt"/>
                <a:cs typeface="Arial" panose="020B0604020202020204" pitchFamily="34" charset="0"/>
              </a:rPr>
            </a:br>
            <a:r>
              <a:rPr lang="en-US" sz="550" b="0" dirty="0">
                <a:solidFill>
                  <a:schemeClr val="bg1">
                    <a:lumMod val="65000"/>
                  </a:schemeClr>
                </a:solidFill>
                <a:latin typeface="+mn-lt"/>
                <a:cs typeface="Arial" panose="020B0604020202020204" pitchFamily="34" charset="0"/>
              </a:rPr>
              <a:t>a Swiss cooperative</a:t>
            </a:r>
          </a:p>
        </p:txBody>
      </p:sp>
      <p:sp>
        <p:nvSpPr>
          <p:cNvPr id="17" name="Rectangle 7"/>
          <p:cNvSpPr>
            <a:spLocks noChangeArrowheads="1"/>
          </p:cNvSpPr>
          <p:nvPr userDrawn="1"/>
        </p:nvSpPr>
        <p:spPr bwMode="gray">
          <a:xfrm>
            <a:off x="8455378" y="6233915"/>
            <a:ext cx="1512005" cy="21865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defTabSz="825475" eaLnBrk="0" hangingPunct="0">
              <a:tabLst>
                <a:tab pos="2856487" algn="ctr"/>
                <a:tab pos="5712972" algn="r"/>
              </a:tabLst>
            </a:pPr>
            <a:r>
              <a:rPr lang="en-US" sz="550" b="0" dirty="0">
                <a:solidFill>
                  <a:schemeClr val="bg1">
                    <a:lumMod val="65000"/>
                  </a:schemeClr>
                </a:solidFill>
                <a:latin typeface="+mn-lt"/>
                <a:cs typeface="Arial" panose="020B0604020202020204" pitchFamily="34" charset="0"/>
              </a:rPr>
              <a:t>Registered in England No OC301540</a:t>
            </a:r>
          </a:p>
          <a:p>
            <a:pPr defTabSz="825475" eaLnBrk="0" hangingPunct="0">
              <a:tabLst>
                <a:tab pos="2856487" algn="ctr"/>
                <a:tab pos="5712972" algn="r"/>
              </a:tabLst>
            </a:pPr>
            <a:r>
              <a:rPr lang="en-US" sz="550" b="0" dirty="0">
                <a:solidFill>
                  <a:schemeClr val="bg1">
                    <a:lumMod val="65000"/>
                  </a:schemeClr>
                </a:solidFill>
                <a:latin typeface="+mn-lt"/>
                <a:cs typeface="Arial" panose="020B0604020202020204" pitchFamily="34" charset="0"/>
              </a:rPr>
              <a:t>Registered office: 15 Canada Square, </a:t>
            </a:r>
            <a:br>
              <a:rPr lang="en-US" sz="550" b="0" dirty="0">
                <a:solidFill>
                  <a:schemeClr val="bg1">
                    <a:lumMod val="65000"/>
                  </a:schemeClr>
                </a:solidFill>
                <a:latin typeface="+mn-lt"/>
                <a:cs typeface="Arial" panose="020B0604020202020204" pitchFamily="34" charset="0"/>
              </a:rPr>
            </a:br>
            <a:r>
              <a:rPr lang="en-US" sz="550" b="0" dirty="0">
                <a:solidFill>
                  <a:schemeClr val="bg1">
                    <a:lumMod val="65000"/>
                  </a:schemeClr>
                </a:solidFill>
                <a:latin typeface="+mn-lt"/>
                <a:cs typeface="Arial" panose="020B0604020202020204" pitchFamily="34" charset="0"/>
              </a:rPr>
              <a:t>London E14 5GL </a:t>
            </a:r>
          </a:p>
        </p:txBody>
      </p:sp>
      <p:sp>
        <p:nvSpPr>
          <p:cNvPr id="18" name="Rectangle 6"/>
          <p:cNvSpPr>
            <a:spLocks noChangeArrowheads="1"/>
          </p:cNvSpPr>
          <p:nvPr userDrawn="1"/>
        </p:nvSpPr>
        <p:spPr bwMode="gray">
          <a:xfrm>
            <a:off x="4124776" y="6233914"/>
            <a:ext cx="2325889" cy="31019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r>
              <a:rPr lang="en-US" sz="550" dirty="0">
                <a:solidFill>
                  <a:schemeClr val="bg1">
                    <a:lumMod val="65000"/>
                  </a:schemeClr>
                </a:solidFill>
                <a:latin typeface="+mn-lt"/>
                <a:cs typeface="Arial" panose="020B0604020202020204" pitchFamily="34" charset="0"/>
              </a:rPr>
              <a:t>KPMG Audit </a:t>
            </a:r>
            <a:r>
              <a:rPr lang="en-US" sz="550" dirty="0" err="1">
                <a:solidFill>
                  <a:schemeClr val="bg1">
                    <a:lumMod val="65000"/>
                  </a:schemeClr>
                </a:solidFill>
                <a:latin typeface="+mn-lt"/>
                <a:cs typeface="Arial" panose="020B0604020202020204" pitchFamily="34" charset="0"/>
              </a:rPr>
              <a:t>Plc</a:t>
            </a:r>
            <a:r>
              <a:rPr lang="en-US" sz="550" dirty="0">
                <a:solidFill>
                  <a:schemeClr val="bg1">
                    <a:lumMod val="65000"/>
                  </a:schemeClr>
                </a:solidFill>
                <a:latin typeface="+mn-lt"/>
                <a:cs typeface="Arial" panose="020B0604020202020204" pitchFamily="34" charset="0"/>
              </a:rPr>
              <a:t>, a company incorporated under the </a:t>
            </a:r>
            <a:br>
              <a:rPr lang="en-US" sz="550" dirty="0">
                <a:solidFill>
                  <a:schemeClr val="bg1">
                    <a:lumMod val="65000"/>
                  </a:schemeClr>
                </a:solidFill>
                <a:latin typeface="+mn-lt"/>
                <a:cs typeface="Arial" panose="020B0604020202020204" pitchFamily="34" charset="0"/>
              </a:rPr>
            </a:br>
            <a:r>
              <a:rPr lang="en-US" sz="550" dirty="0">
                <a:solidFill>
                  <a:schemeClr val="bg1">
                    <a:lumMod val="65000"/>
                  </a:schemeClr>
                </a:solidFill>
                <a:latin typeface="+mn-lt"/>
                <a:cs typeface="Arial" panose="020B0604020202020204" pitchFamily="34" charset="0"/>
              </a:rPr>
              <a:t>UK Companies Acts, is a member of KPMG International, </a:t>
            </a:r>
            <a:br>
              <a:rPr lang="en-US" sz="550" dirty="0">
                <a:solidFill>
                  <a:schemeClr val="bg1">
                    <a:lumMod val="65000"/>
                  </a:schemeClr>
                </a:solidFill>
                <a:latin typeface="+mn-lt"/>
                <a:cs typeface="Arial" panose="020B0604020202020204" pitchFamily="34" charset="0"/>
              </a:rPr>
            </a:br>
            <a:r>
              <a:rPr lang="en-US" sz="550" dirty="0">
                <a:solidFill>
                  <a:schemeClr val="bg1">
                    <a:lumMod val="65000"/>
                  </a:schemeClr>
                </a:solidFill>
                <a:latin typeface="+mn-lt"/>
                <a:cs typeface="Arial" panose="020B0604020202020204" pitchFamily="34" charset="0"/>
              </a:rPr>
              <a:t>a Swiss cooperative</a:t>
            </a:r>
          </a:p>
        </p:txBody>
      </p:sp>
      <p:sp>
        <p:nvSpPr>
          <p:cNvPr id="19" name="Rectangle 7"/>
          <p:cNvSpPr>
            <a:spLocks noChangeArrowheads="1"/>
          </p:cNvSpPr>
          <p:nvPr userDrawn="1"/>
        </p:nvSpPr>
        <p:spPr bwMode="gray">
          <a:xfrm>
            <a:off x="6682185" y="6233915"/>
            <a:ext cx="1541674" cy="21865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r>
              <a:rPr lang="en-US" sz="550" dirty="0">
                <a:solidFill>
                  <a:schemeClr val="bg1">
                    <a:lumMod val="65000"/>
                  </a:schemeClr>
                </a:solidFill>
                <a:latin typeface="+mn-lt"/>
                <a:cs typeface="Arial" panose="020B0604020202020204" pitchFamily="34" charset="0"/>
              </a:rPr>
              <a:t>Registered in England No 3110745</a:t>
            </a:r>
            <a:br>
              <a:rPr lang="en-US" sz="550" dirty="0">
                <a:solidFill>
                  <a:schemeClr val="bg1">
                    <a:lumMod val="65000"/>
                  </a:schemeClr>
                </a:solidFill>
                <a:latin typeface="+mn-lt"/>
                <a:cs typeface="Arial" panose="020B0604020202020204" pitchFamily="34" charset="0"/>
              </a:rPr>
            </a:br>
            <a:r>
              <a:rPr lang="en-US" sz="550" dirty="0">
                <a:solidFill>
                  <a:schemeClr val="bg1">
                    <a:lumMod val="65000"/>
                  </a:schemeClr>
                </a:solidFill>
                <a:latin typeface="+mn-lt"/>
                <a:cs typeface="Arial" panose="020B0604020202020204" pitchFamily="34" charset="0"/>
              </a:rPr>
              <a:t>Registered office: 15 Canada Square, </a:t>
            </a:r>
            <a:br>
              <a:rPr lang="en-US" sz="550" dirty="0">
                <a:solidFill>
                  <a:schemeClr val="bg1">
                    <a:lumMod val="65000"/>
                  </a:schemeClr>
                </a:solidFill>
                <a:latin typeface="+mn-lt"/>
                <a:cs typeface="Arial" panose="020B0604020202020204" pitchFamily="34" charset="0"/>
              </a:rPr>
            </a:br>
            <a:r>
              <a:rPr lang="en-US" sz="550" dirty="0">
                <a:solidFill>
                  <a:schemeClr val="bg1">
                    <a:lumMod val="65000"/>
                  </a:schemeClr>
                </a:solidFill>
                <a:latin typeface="+mn-lt"/>
                <a:cs typeface="Arial" panose="020B0604020202020204" pitchFamily="34" charset="0"/>
              </a:rPr>
              <a:t>London E14 5GL </a:t>
            </a:r>
          </a:p>
        </p:txBody>
      </p:sp>
      <p:sp>
        <p:nvSpPr>
          <p:cNvPr id="20" name="Freeform 19"/>
          <p:cNvSpPr>
            <a:spLocks noEditPoints="1"/>
          </p:cNvSpPr>
          <p:nvPr userDrawn="1"/>
        </p:nvSpPr>
        <p:spPr bwMode="auto">
          <a:xfrm>
            <a:off x="601784" y="6233915"/>
            <a:ext cx="671481" cy="223557"/>
          </a:xfrm>
          <a:custGeom>
            <a:avLst/>
            <a:gdLst>
              <a:gd name="T0" fmla="*/ 269 w 283"/>
              <a:gd name="T1" fmla="*/ 77 h 114"/>
              <a:gd name="T2" fmla="*/ 222 w 283"/>
              <a:gd name="T3" fmla="*/ 87 h 114"/>
              <a:gd name="T4" fmla="*/ 244 w 283"/>
              <a:gd name="T5" fmla="*/ 60 h 114"/>
              <a:gd name="T6" fmla="*/ 269 w 283"/>
              <a:gd name="T7" fmla="*/ 56 h 114"/>
              <a:gd name="T8" fmla="*/ 222 w 283"/>
              <a:gd name="T9" fmla="*/ 2 h 114"/>
              <a:gd name="T10" fmla="*/ 281 w 283"/>
              <a:gd name="T11" fmla="*/ 87 h 114"/>
              <a:gd name="T12" fmla="*/ 222 w 283"/>
              <a:gd name="T13" fmla="*/ 89 h 114"/>
              <a:gd name="T14" fmla="*/ 246 w 283"/>
              <a:gd name="T15" fmla="*/ 101 h 114"/>
              <a:gd name="T16" fmla="*/ 205 w 283"/>
              <a:gd name="T17" fmla="*/ 82 h 114"/>
              <a:gd name="T18" fmla="*/ 203 w 283"/>
              <a:gd name="T19" fmla="*/ 52 h 114"/>
              <a:gd name="T20" fmla="*/ 154 w 283"/>
              <a:gd name="T21" fmla="*/ 87 h 114"/>
              <a:gd name="T22" fmla="*/ 213 w 283"/>
              <a:gd name="T23" fmla="*/ 53 h 114"/>
              <a:gd name="T24" fmla="*/ 171 w 283"/>
              <a:gd name="T25" fmla="*/ 87 h 114"/>
              <a:gd name="T26" fmla="*/ 180 w 283"/>
              <a:gd name="T27" fmla="*/ 87 h 114"/>
              <a:gd name="T28" fmla="*/ 120 w 283"/>
              <a:gd name="T29" fmla="*/ 87 h 114"/>
              <a:gd name="T30" fmla="*/ 117 w 283"/>
              <a:gd name="T31" fmla="*/ 56 h 114"/>
              <a:gd name="T32" fmla="*/ 86 w 283"/>
              <a:gd name="T33" fmla="*/ 2 h 114"/>
              <a:gd name="T34" fmla="*/ 145 w 283"/>
              <a:gd name="T35" fmla="*/ 52 h 114"/>
              <a:gd name="T36" fmla="*/ 142 w 283"/>
              <a:gd name="T37" fmla="*/ 87 h 114"/>
              <a:gd name="T38" fmla="*/ 93 w 283"/>
              <a:gd name="T39" fmla="*/ 79 h 114"/>
              <a:gd name="T40" fmla="*/ 89 w 283"/>
              <a:gd name="T41" fmla="*/ 79 h 114"/>
              <a:gd name="T42" fmla="*/ 87 w 283"/>
              <a:gd name="T43" fmla="*/ 69 h 114"/>
              <a:gd name="T44" fmla="*/ 95 w 283"/>
              <a:gd name="T45" fmla="*/ 62 h 114"/>
              <a:gd name="T46" fmla="*/ 93 w 283"/>
              <a:gd name="T47" fmla="*/ 79 h 114"/>
              <a:gd name="T48" fmla="*/ 67 w 283"/>
              <a:gd name="T49" fmla="*/ 86 h 114"/>
              <a:gd name="T50" fmla="*/ 37 w 283"/>
              <a:gd name="T51" fmla="*/ 82 h 114"/>
              <a:gd name="T52" fmla="*/ 25 w 283"/>
              <a:gd name="T53" fmla="*/ 77 h 114"/>
              <a:gd name="T54" fmla="*/ 18 w 283"/>
              <a:gd name="T55" fmla="*/ 2 h 114"/>
              <a:gd name="T56" fmla="*/ 76 w 283"/>
              <a:gd name="T57" fmla="*/ 55 h 114"/>
              <a:gd name="T58" fmla="*/ 22 w 283"/>
              <a:gd name="T59" fmla="*/ 87 h 114"/>
              <a:gd name="T60" fmla="*/ 220 w 283"/>
              <a:gd name="T61" fmla="*/ 0 h 114"/>
              <a:gd name="T62" fmla="*/ 215 w 283"/>
              <a:gd name="T63" fmla="*/ 0 h 114"/>
              <a:gd name="T64" fmla="*/ 147 w 283"/>
              <a:gd name="T65" fmla="*/ 52 h 114"/>
              <a:gd name="T66" fmla="*/ 84 w 283"/>
              <a:gd name="T67" fmla="*/ 52 h 114"/>
              <a:gd name="T68" fmla="*/ 16 w 283"/>
              <a:gd name="T69" fmla="*/ 0 h 114"/>
              <a:gd name="T70" fmla="*/ 14 w 283"/>
              <a:gd name="T71" fmla="*/ 113 h 114"/>
              <a:gd name="T72" fmla="*/ 35 w 283"/>
              <a:gd name="T73" fmla="*/ 113 h 114"/>
              <a:gd name="T74" fmla="*/ 66 w 283"/>
              <a:gd name="T75" fmla="*/ 89 h 114"/>
              <a:gd name="T76" fmla="*/ 81 w 283"/>
              <a:gd name="T77" fmla="*/ 89 h 114"/>
              <a:gd name="T78" fmla="*/ 90 w 283"/>
              <a:gd name="T79" fmla="*/ 89 h 114"/>
              <a:gd name="T80" fmla="*/ 112 w 283"/>
              <a:gd name="T81" fmla="*/ 113 h 114"/>
              <a:gd name="T82" fmla="*/ 142 w 283"/>
              <a:gd name="T83" fmla="*/ 89 h 114"/>
              <a:gd name="T84" fmla="*/ 170 w 283"/>
              <a:gd name="T85" fmla="*/ 89 h 114"/>
              <a:gd name="T86" fmla="*/ 190 w 283"/>
              <a:gd name="T87" fmla="*/ 113 h 114"/>
              <a:gd name="T88" fmla="*/ 210 w 283"/>
              <a:gd name="T89" fmla="*/ 108 h 114"/>
              <a:gd name="T90" fmla="*/ 266 w 283"/>
              <a:gd name="T91" fmla="*/ 89 h 114"/>
              <a:gd name="T92" fmla="*/ 220 w 283"/>
              <a:gd name="T9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83" h="114">
                <a:moveTo>
                  <a:pt x="281" y="87"/>
                </a:moveTo>
                <a:cubicBezTo>
                  <a:pt x="266" y="87"/>
                  <a:pt x="266" y="87"/>
                  <a:pt x="266" y="87"/>
                </a:cubicBezTo>
                <a:cubicBezTo>
                  <a:pt x="269" y="77"/>
                  <a:pt x="269" y="77"/>
                  <a:pt x="269" y="77"/>
                </a:cubicBezTo>
                <a:cubicBezTo>
                  <a:pt x="239" y="77"/>
                  <a:pt x="239" y="77"/>
                  <a:pt x="239" y="77"/>
                </a:cubicBezTo>
                <a:cubicBezTo>
                  <a:pt x="237" y="87"/>
                  <a:pt x="237" y="87"/>
                  <a:pt x="237" y="87"/>
                </a:cubicBezTo>
                <a:cubicBezTo>
                  <a:pt x="222" y="87"/>
                  <a:pt x="222" y="87"/>
                  <a:pt x="222" y="87"/>
                </a:cubicBezTo>
                <a:cubicBezTo>
                  <a:pt x="222" y="85"/>
                  <a:pt x="222" y="85"/>
                  <a:pt x="222" y="85"/>
                </a:cubicBezTo>
                <a:cubicBezTo>
                  <a:pt x="223" y="84"/>
                  <a:pt x="223" y="83"/>
                  <a:pt x="223" y="81"/>
                </a:cubicBezTo>
                <a:cubicBezTo>
                  <a:pt x="226" y="71"/>
                  <a:pt x="233" y="60"/>
                  <a:pt x="244" y="60"/>
                </a:cubicBezTo>
                <a:cubicBezTo>
                  <a:pt x="249" y="60"/>
                  <a:pt x="254" y="62"/>
                  <a:pt x="253" y="69"/>
                </a:cubicBezTo>
                <a:cubicBezTo>
                  <a:pt x="271" y="69"/>
                  <a:pt x="271" y="69"/>
                  <a:pt x="271" y="69"/>
                </a:cubicBezTo>
                <a:cubicBezTo>
                  <a:pt x="272" y="66"/>
                  <a:pt x="273" y="61"/>
                  <a:pt x="269" y="56"/>
                </a:cubicBezTo>
                <a:cubicBezTo>
                  <a:pt x="266" y="51"/>
                  <a:pt x="258" y="48"/>
                  <a:pt x="248" y="48"/>
                </a:cubicBezTo>
                <a:cubicBezTo>
                  <a:pt x="241" y="48"/>
                  <a:pt x="231" y="50"/>
                  <a:pt x="222" y="55"/>
                </a:cubicBezTo>
                <a:cubicBezTo>
                  <a:pt x="222" y="2"/>
                  <a:pt x="222" y="2"/>
                  <a:pt x="222" y="2"/>
                </a:cubicBezTo>
                <a:cubicBezTo>
                  <a:pt x="281" y="2"/>
                  <a:pt x="281" y="2"/>
                  <a:pt x="281" y="2"/>
                </a:cubicBezTo>
                <a:cubicBezTo>
                  <a:pt x="281" y="87"/>
                  <a:pt x="281" y="87"/>
                  <a:pt x="281" y="87"/>
                </a:cubicBezTo>
                <a:cubicBezTo>
                  <a:pt x="281" y="87"/>
                  <a:pt x="281" y="87"/>
                  <a:pt x="281" y="87"/>
                </a:cubicBezTo>
                <a:close/>
                <a:moveTo>
                  <a:pt x="246" y="101"/>
                </a:moveTo>
                <a:cubicBezTo>
                  <a:pt x="243" y="102"/>
                  <a:pt x="240" y="102"/>
                  <a:pt x="237" y="102"/>
                </a:cubicBezTo>
                <a:cubicBezTo>
                  <a:pt x="228" y="102"/>
                  <a:pt x="222" y="98"/>
                  <a:pt x="222" y="89"/>
                </a:cubicBezTo>
                <a:cubicBezTo>
                  <a:pt x="249" y="89"/>
                  <a:pt x="249" y="89"/>
                  <a:pt x="249" y="89"/>
                </a:cubicBezTo>
                <a:cubicBezTo>
                  <a:pt x="246" y="101"/>
                  <a:pt x="246" y="101"/>
                  <a:pt x="246" y="101"/>
                </a:cubicBezTo>
                <a:cubicBezTo>
                  <a:pt x="246" y="101"/>
                  <a:pt x="246" y="101"/>
                  <a:pt x="246" y="101"/>
                </a:cubicBezTo>
                <a:close/>
                <a:moveTo>
                  <a:pt x="213" y="53"/>
                </a:moveTo>
                <a:cubicBezTo>
                  <a:pt x="213" y="65"/>
                  <a:pt x="213" y="65"/>
                  <a:pt x="213" y="65"/>
                </a:cubicBezTo>
                <a:cubicBezTo>
                  <a:pt x="209" y="71"/>
                  <a:pt x="206" y="77"/>
                  <a:pt x="205" y="82"/>
                </a:cubicBezTo>
                <a:cubicBezTo>
                  <a:pt x="204" y="83"/>
                  <a:pt x="204" y="85"/>
                  <a:pt x="204" y="87"/>
                </a:cubicBezTo>
                <a:cubicBezTo>
                  <a:pt x="195" y="87"/>
                  <a:pt x="195" y="87"/>
                  <a:pt x="195" y="87"/>
                </a:cubicBezTo>
                <a:cubicBezTo>
                  <a:pt x="203" y="52"/>
                  <a:pt x="203" y="52"/>
                  <a:pt x="203" y="52"/>
                </a:cubicBezTo>
                <a:cubicBezTo>
                  <a:pt x="178" y="52"/>
                  <a:pt x="178" y="52"/>
                  <a:pt x="178" y="52"/>
                </a:cubicBezTo>
                <a:cubicBezTo>
                  <a:pt x="156" y="87"/>
                  <a:pt x="156" y="87"/>
                  <a:pt x="156" y="87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54" y="2"/>
                  <a:pt x="154" y="2"/>
                  <a:pt x="154" y="2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53"/>
                  <a:pt x="213" y="53"/>
                  <a:pt x="213" y="53"/>
                </a:cubicBezTo>
                <a:cubicBezTo>
                  <a:pt x="213" y="53"/>
                  <a:pt x="213" y="53"/>
                  <a:pt x="213" y="53"/>
                </a:cubicBezTo>
                <a:close/>
                <a:moveTo>
                  <a:pt x="180" y="87"/>
                </a:moveTo>
                <a:cubicBezTo>
                  <a:pt x="171" y="87"/>
                  <a:pt x="171" y="87"/>
                  <a:pt x="171" y="87"/>
                </a:cubicBezTo>
                <a:cubicBezTo>
                  <a:pt x="185" y="66"/>
                  <a:pt x="185" y="66"/>
                  <a:pt x="185" y="66"/>
                </a:cubicBezTo>
                <a:cubicBezTo>
                  <a:pt x="180" y="87"/>
                  <a:pt x="180" y="87"/>
                  <a:pt x="180" y="87"/>
                </a:cubicBezTo>
                <a:cubicBezTo>
                  <a:pt x="180" y="87"/>
                  <a:pt x="180" y="87"/>
                  <a:pt x="180" y="87"/>
                </a:cubicBezTo>
                <a:close/>
                <a:moveTo>
                  <a:pt x="145" y="52"/>
                </a:moveTo>
                <a:cubicBezTo>
                  <a:pt x="130" y="52"/>
                  <a:pt x="130" y="52"/>
                  <a:pt x="130" y="52"/>
                </a:cubicBezTo>
                <a:cubicBezTo>
                  <a:pt x="120" y="87"/>
                  <a:pt x="120" y="87"/>
                  <a:pt x="120" y="87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12" y="84"/>
                  <a:pt x="117" y="78"/>
                  <a:pt x="119" y="70"/>
                </a:cubicBezTo>
                <a:cubicBezTo>
                  <a:pt x="120" y="64"/>
                  <a:pt x="119" y="59"/>
                  <a:pt x="117" y="56"/>
                </a:cubicBezTo>
                <a:cubicBezTo>
                  <a:pt x="113" y="51"/>
                  <a:pt x="105" y="52"/>
                  <a:pt x="98" y="52"/>
                </a:cubicBezTo>
                <a:cubicBezTo>
                  <a:pt x="97" y="52"/>
                  <a:pt x="86" y="52"/>
                  <a:pt x="86" y="52"/>
                </a:cubicBezTo>
                <a:cubicBezTo>
                  <a:pt x="86" y="2"/>
                  <a:pt x="86" y="2"/>
                  <a:pt x="86" y="2"/>
                </a:cubicBezTo>
                <a:cubicBezTo>
                  <a:pt x="145" y="2"/>
                  <a:pt x="145" y="2"/>
                  <a:pt x="145" y="2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45" y="52"/>
                  <a:pt x="145" y="52"/>
                  <a:pt x="145" y="52"/>
                </a:cubicBezTo>
                <a:close/>
                <a:moveTo>
                  <a:pt x="135" y="87"/>
                </a:moveTo>
                <a:cubicBezTo>
                  <a:pt x="141" y="65"/>
                  <a:pt x="141" y="65"/>
                  <a:pt x="141" y="65"/>
                </a:cubicBezTo>
                <a:cubicBezTo>
                  <a:pt x="142" y="87"/>
                  <a:pt x="142" y="87"/>
                  <a:pt x="142" y="87"/>
                </a:cubicBezTo>
                <a:cubicBezTo>
                  <a:pt x="135" y="87"/>
                  <a:pt x="135" y="87"/>
                  <a:pt x="135" y="87"/>
                </a:cubicBezTo>
                <a:cubicBezTo>
                  <a:pt x="135" y="87"/>
                  <a:pt x="135" y="87"/>
                  <a:pt x="135" y="87"/>
                </a:cubicBezTo>
                <a:close/>
                <a:moveTo>
                  <a:pt x="93" y="79"/>
                </a:moveTo>
                <a:cubicBezTo>
                  <a:pt x="93" y="79"/>
                  <a:pt x="93" y="79"/>
                  <a:pt x="93" y="79"/>
                </a:cubicBezTo>
                <a:cubicBezTo>
                  <a:pt x="92" y="79"/>
                  <a:pt x="91" y="79"/>
                  <a:pt x="91" y="79"/>
                </a:cubicBezTo>
                <a:cubicBezTo>
                  <a:pt x="90" y="79"/>
                  <a:pt x="89" y="79"/>
                  <a:pt x="89" y="79"/>
                </a:cubicBezTo>
                <a:cubicBezTo>
                  <a:pt x="85" y="79"/>
                  <a:pt x="85" y="79"/>
                  <a:pt x="85" y="79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69"/>
                  <a:pt x="87" y="69"/>
                  <a:pt x="87" y="69"/>
                </a:cubicBezTo>
                <a:cubicBezTo>
                  <a:pt x="89" y="62"/>
                  <a:pt x="89" y="62"/>
                  <a:pt x="89" y="62"/>
                </a:cubicBezTo>
                <a:cubicBezTo>
                  <a:pt x="90" y="62"/>
                  <a:pt x="91" y="62"/>
                  <a:pt x="92" y="62"/>
                </a:cubicBezTo>
                <a:cubicBezTo>
                  <a:pt x="95" y="62"/>
                  <a:pt x="95" y="62"/>
                  <a:pt x="95" y="62"/>
                </a:cubicBezTo>
                <a:cubicBezTo>
                  <a:pt x="100" y="62"/>
                  <a:pt x="103" y="62"/>
                  <a:pt x="104" y="63"/>
                </a:cubicBezTo>
                <a:cubicBezTo>
                  <a:pt x="105" y="65"/>
                  <a:pt x="105" y="67"/>
                  <a:pt x="104" y="70"/>
                </a:cubicBezTo>
                <a:cubicBezTo>
                  <a:pt x="102" y="75"/>
                  <a:pt x="100" y="78"/>
                  <a:pt x="93" y="79"/>
                </a:cubicBezTo>
                <a:moveTo>
                  <a:pt x="76" y="55"/>
                </a:moveTo>
                <a:cubicBezTo>
                  <a:pt x="75" y="58"/>
                  <a:pt x="75" y="58"/>
                  <a:pt x="75" y="58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7"/>
                  <a:pt x="67" y="87"/>
                  <a:pt x="67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37" y="82"/>
                  <a:pt x="37" y="82"/>
                  <a:pt x="37" y="82"/>
                </a:cubicBezTo>
                <a:cubicBezTo>
                  <a:pt x="67" y="52"/>
                  <a:pt x="67" y="52"/>
                  <a:pt x="67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25" y="77"/>
                  <a:pt x="25" y="77"/>
                  <a:pt x="25" y="77"/>
                </a:cubicBezTo>
                <a:cubicBezTo>
                  <a:pt x="32" y="52"/>
                  <a:pt x="32" y="52"/>
                  <a:pt x="32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18" y="2"/>
                  <a:pt x="18" y="2"/>
                  <a:pt x="18" y="2"/>
                </a:cubicBezTo>
                <a:cubicBezTo>
                  <a:pt x="76" y="2"/>
                  <a:pt x="76" y="2"/>
                  <a:pt x="76" y="2"/>
                </a:cubicBezTo>
                <a:cubicBezTo>
                  <a:pt x="76" y="55"/>
                  <a:pt x="76" y="55"/>
                  <a:pt x="76" y="55"/>
                </a:cubicBezTo>
                <a:cubicBezTo>
                  <a:pt x="76" y="55"/>
                  <a:pt x="76" y="55"/>
                  <a:pt x="76" y="55"/>
                </a:cubicBezTo>
                <a:close/>
                <a:moveTo>
                  <a:pt x="22" y="87"/>
                </a:move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lose/>
                <a:moveTo>
                  <a:pt x="220" y="0"/>
                </a:moveTo>
                <a:cubicBezTo>
                  <a:pt x="220" y="57"/>
                  <a:pt x="220" y="57"/>
                  <a:pt x="220" y="57"/>
                </a:cubicBezTo>
                <a:cubicBezTo>
                  <a:pt x="218" y="59"/>
                  <a:pt x="216" y="60"/>
                  <a:pt x="215" y="62"/>
                </a:cubicBezTo>
                <a:cubicBezTo>
                  <a:pt x="215" y="0"/>
                  <a:pt x="215" y="0"/>
                  <a:pt x="215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2"/>
                  <a:pt x="152" y="52"/>
                  <a:pt x="152" y="52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47" y="0"/>
                  <a:pt x="147" y="0"/>
                  <a:pt x="147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52"/>
                  <a:pt x="84" y="52"/>
                  <a:pt x="84" y="52"/>
                </a:cubicBezTo>
                <a:cubicBezTo>
                  <a:pt x="79" y="52"/>
                  <a:pt x="79" y="52"/>
                  <a:pt x="79" y="52"/>
                </a:cubicBezTo>
                <a:cubicBezTo>
                  <a:pt x="79" y="0"/>
                  <a:pt x="79" y="0"/>
                  <a:pt x="7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59"/>
                  <a:pt x="16" y="59"/>
                  <a:pt x="16" y="59"/>
                </a:cubicBezTo>
                <a:cubicBezTo>
                  <a:pt x="0" y="113"/>
                  <a:pt x="0" y="113"/>
                  <a:pt x="0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21" y="89"/>
                  <a:pt x="21" y="89"/>
                  <a:pt x="21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35" y="113"/>
                  <a:pt x="35" y="113"/>
                  <a:pt x="35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40" y="89"/>
                  <a:pt x="40" y="89"/>
                  <a:pt x="40" y="89"/>
                </a:cubicBezTo>
                <a:cubicBezTo>
                  <a:pt x="66" y="89"/>
                  <a:pt x="66" y="89"/>
                  <a:pt x="66" y="8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81" y="89"/>
                  <a:pt x="81" y="89"/>
                  <a:pt x="81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119" y="89"/>
                  <a:pt x="119" y="89"/>
                  <a:pt x="119" y="89"/>
                </a:cubicBezTo>
                <a:cubicBezTo>
                  <a:pt x="112" y="113"/>
                  <a:pt x="112" y="113"/>
                  <a:pt x="112" y="113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35" y="89"/>
                  <a:pt x="135" y="89"/>
                  <a:pt x="135" y="89"/>
                </a:cubicBezTo>
                <a:cubicBezTo>
                  <a:pt x="142" y="89"/>
                  <a:pt x="142" y="89"/>
                  <a:pt x="142" y="89"/>
                </a:cubicBezTo>
                <a:cubicBezTo>
                  <a:pt x="142" y="113"/>
                  <a:pt x="142" y="113"/>
                  <a:pt x="142" y="113"/>
                </a:cubicBezTo>
                <a:cubicBezTo>
                  <a:pt x="155" y="113"/>
                  <a:pt x="155" y="113"/>
                  <a:pt x="155" y="113"/>
                </a:cubicBezTo>
                <a:cubicBezTo>
                  <a:pt x="170" y="89"/>
                  <a:pt x="170" y="89"/>
                  <a:pt x="170" y="89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75" y="113"/>
                  <a:pt x="175" y="113"/>
                  <a:pt x="175" y="113"/>
                </a:cubicBezTo>
                <a:cubicBezTo>
                  <a:pt x="190" y="113"/>
                  <a:pt x="190" y="113"/>
                  <a:pt x="190" y="113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03" y="96"/>
                  <a:pt x="205" y="103"/>
                  <a:pt x="210" y="108"/>
                </a:cubicBezTo>
                <a:cubicBezTo>
                  <a:pt x="216" y="113"/>
                  <a:pt x="225" y="114"/>
                  <a:pt x="232" y="114"/>
                </a:cubicBezTo>
                <a:cubicBezTo>
                  <a:pt x="241" y="114"/>
                  <a:pt x="251" y="113"/>
                  <a:pt x="260" y="111"/>
                </a:cubicBezTo>
                <a:cubicBezTo>
                  <a:pt x="266" y="89"/>
                  <a:pt x="266" y="89"/>
                  <a:pt x="266" y="89"/>
                </a:cubicBezTo>
                <a:cubicBezTo>
                  <a:pt x="283" y="89"/>
                  <a:pt x="283" y="89"/>
                  <a:pt x="283" y="89"/>
                </a:cubicBezTo>
                <a:cubicBezTo>
                  <a:pt x="283" y="0"/>
                  <a:pt x="283" y="0"/>
                  <a:pt x="283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0" y="0"/>
                  <a:pt x="220" y="0"/>
                  <a:pt x="22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938521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PORT 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ChangeArrowheads="1"/>
          </p:cNvSpPr>
          <p:nvPr userDrawn="1"/>
        </p:nvSpPr>
        <p:spPr bwMode="gray">
          <a:xfrm>
            <a:off x="2097618" y="6233914"/>
            <a:ext cx="1795637" cy="22659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defTabSz="825475" eaLnBrk="0" hangingPunct="0">
              <a:tabLst>
                <a:tab pos="2856487" algn="ctr"/>
                <a:tab pos="5712972" algn="r"/>
              </a:tabLst>
            </a:pPr>
            <a:r>
              <a:rPr lang="en-US" sz="550" b="0" dirty="0">
                <a:solidFill>
                  <a:schemeClr val="bg1">
                    <a:lumMod val="65000"/>
                  </a:schemeClr>
                </a:solidFill>
                <a:latin typeface="+mn-lt"/>
                <a:cs typeface="Arial" panose="020B0604020202020204" pitchFamily="34" charset="0"/>
              </a:rPr>
              <a:t>KPMG LLP, a UK limited liability partnership, is a member of KPMG International, </a:t>
            </a:r>
            <a:br>
              <a:rPr lang="en-US" sz="550" b="0" dirty="0">
                <a:solidFill>
                  <a:schemeClr val="bg1">
                    <a:lumMod val="65000"/>
                  </a:schemeClr>
                </a:solidFill>
                <a:latin typeface="+mn-lt"/>
                <a:cs typeface="Arial" panose="020B0604020202020204" pitchFamily="34" charset="0"/>
              </a:rPr>
            </a:br>
            <a:r>
              <a:rPr lang="en-US" sz="550" b="0" dirty="0">
                <a:solidFill>
                  <a:schemeClr val="bg1">
                    <a:lumMod val="65000"/>
                  </a:schemeClr>
                </a:solidFill>
                <a:latin typeface="+mn-lt"/>
                <a:cs typeface="Arial" panose="020B0604020202020204" pitchFamily="34" charset="0"/>
              </a:rPr>
              <a:t>a Swiss cooperative</a:t>
            </a: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gray">
          <a:xfrm>
            <a:off x="8455378" y="6233915"/>
            <a:ext cx="1512005" cy="21865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defTabSz="825475" eaLnBrk="0" hangingPunct="0">
              <a:tabLst>
                <a:tab pos="2856487" algn="ctr"/>
                <a:tab pos="5712972" algn="r"/>
              </a:tabLst>
            </a:pPr>
            <a:r>
              <a:rPr lang="en-US" sz="550" b="0" dirty="0">
                <a:solidFill>
                  <a:schemeClr val="bg1">
                    <a:lumMod val="65000"/>
                  </a:schemeClr>
                </a:solidFill>
                <a:latin typeface="+mn-lt"/>
                <a:cs typeface="Arial" panose="020B0604020202020204" pitchFamily="34" charset="0"/>
              </a:rPr>
              <a:t>Registered in England No OC301540</a:t>
            </a:r>
          </a:p>
          <a:p>
            <a:pPr defTabSz="825475" eaLnBrk="0" hangingPunct="0">
              <a:tabLst>
                <a:tab pos="2856487" algn="ctr"/>
                <a:tab pos="5712972" algn="r"/>
              </a:tabLst>
            </a:pPr>
            <a:r>
              <a:rPr lang="en-US" sz="550" b="0" dirty="0">
                <a:solidFill>
                  <a:schemeClr val="bg1">
                    <a:lumMod val="65000"/>
                  </a:schemeClr>
                </a:solidFill>
                <a:latin typeface="+mn-lt"/>
                <a:cs typeface="Arial" panose="020B0604020202020204" pitchFamily="34" charset="0"/>
              </a:rPr>
              <a:t>Registered office: 15 Canada Square, </a:t>
            </a:r>
            <a:br>
              <a:rPr lang="en-US" sz="550" b="0" dirty="0">
                <a:solidFill>
                  <a:schemeClr val="bg1">
                    <a:lumMod val="65000"/>
                  </a:schemeClr>
                </a:solidFill>
                <a:latin typeface="+mn-lt"/>
                <a:cs typeface="Arial" panose="020B0604020202020204" pitchFamily="34" charset="0"/>
              </a:rPr>
            </a:br>
            <a:r>
              <a:rPr lang="en-US" sz="550" b="0" dirty="0">
                <a:solidFill>
                  <a:schemeClr val="bg1">
                    <a:lumMod val="65000"/>
                  </a:schemeClr>
                </a:solidFill>
                <a:latin typeface="+mn-lt"/>
                <a:cs typeface="Arial" panose="020B0604020202020204" pitchFamily="34" charset="0"/>
              </a:rPr>
              <a:t>London E14 5GL </a:t>
            </a:r>
          </a:p>
        </p:txBody>
      </p:sp>
      <p:sp>
        <p:nvSpPr>
          <p:cNvPr id="13" name="Rectangle 6"/>
          <p:cNvSpPr>
            <a:spLocks noChangeArrowheads="1"/>
          </p:cNvSpPr>
          <p:nvPr userDrawn="1"/>
        </p:nvSpPr>
        <p:spPr bwMode="gray">
          <a:xfrm>
            <a:off x="4124776" y="6233914"/>
            <a:ext cx="2325889" cy="31019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r>
              <a:rPr lang="en-US" sz="550" dirty="0">
                <a:solidFill>
                  <a:schemeClr val="bg1">
                    <a:lumMod val="65000"/>
                  </a:schemeClr>
                </a:solidFill>
                <a:latin typeface="+mn-lt"/>
                <a:cs typeface="Arial" panose="020B0604020202020204" pitchFamily="34" charset="0"/>
              </a:rPr>
              <a:t>KPMG Audit </a:t>
            </a:r>
            <a:r>
              <a:rPr lang="en-US" sz="550" dirty="0" err="1">
                <a:solidFill>
                  <a:schemeClr val="bg1">
                    <a:lumMod val="65000"/>
                  </a:schemeClr>
                </a:solidFill>
                <a:latin typeface="+mn-lt"/>
                <a:cs typeface="Arial" panose="020B0604020202020204" pitchFamily="34" charset="0"/>
              </a:rPr>
              <a:t>Plc</a:t>
            </a:r>
            <a:r>
              <a:rPr lang="en-US" sz="550" dirty="0">
                <a:solidFill>
                  <a:schemeClr val="bg1">
                    <a:lumMod val="65000"/>
                  </a:schemeClr>
                </a:solidFill>
                <a:latin typeface="+mn-lt"/>
                <a:cs typeface="Arial" panose="020B0604020202020204" pitchFamily="34" charset="0"/>
              </a:rPr>
              <a:t>, a company incorporated under the </a:t>
            </a:r>
            <a:br>
              <a:rPr lang="en-US" sz="550" dirty="0">
                <a:solidFill>
                  <a:schemeClr val="bg1">
                    <a:lumMod val="65000"/>
                  </a:schemeClr>
                </a:solidFill>
                <a:latin typeface="+mn-lt"/>
                <a:cs typeface="Arial" panose="020B0604020202020204" pitchFamily="34" charset="0"/>
              </a:rPr>
            </a:br>
            <a:r>
              <a:rPr lang="en-US" sz="550" dirty="0">
                <a:solidFill>
                  <a:schemeClr val="bg1">
                    <a:lumMod val="65000"/>
                  </a:schemeClr>
                </a:solidFill>
                <a:latin typeface="+mn-lt"/>
                <a:cs typeface="Arial" panose="020B0604020202020204" pitchFamily="34" charset="0"/>
              </a:rPr>
              <a:t>UK Companies Acts, is a member of KPMG International, </a:t>
            </a:r>
            <a:br>
              <a:rPr lang="en-US" sz="550" dirty="0">
                <a:solidFill>
                  <a:schemeClr val="bg1">
                    <a:lumMod val="65000"/>
                  </a:schemeClr>
                </a:solidFill>
                <a:latin typeface="+mn-lt"/>
                <a:cs typeface="Arial" panose="020B0604020202020204" pitchFamily="34" charset="0"/>
              </a:rPr>
            </a:br>
            <a:r>
              <a:rPr lang="en-US" sz="550" dirty="0">
                <a:solidFill>
                  <a:schemeClr val="bg1">
                    <a:lumMod val="65000"/>
                  </a:schemeClr>
                </a:solidFill>
                <a:latin typeface="+mn-lt"/>
                <a:cs typeface="Arial" panose="020B0604020202020204" pitchFamily="34" charset="0"/>
              </a:rPr>
              <a:t>a Swiss cooperative</a:t>
            </a:r>
          </a:p>
        </p:txBody>
      </p:sp>
      <p:sp>
        <p:nvSpPr>
          <p:cNvPr id="15" name="Rectangle 7"/>
          <p:cNvSpPr>
            <a:spLocks noChangeArrowheads="1"/>
          </p:cNvSpPr>
          <p:nvPr userDrawn="1"/>
        </p:nvSpPr>
        <p:spPr bwMode="gray">
          <a:xfrm>
            <a:off x="6682185" y="6233915"/>
            <a:ext cx="1541674" cy="21865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r>
              <a:rPr lang="en-US" sz="550" dirty="0">
                <a:solidFill>
                  <a:schemeClr val="bg1">
                    <a:lumMod val="65000"/>
                  </a:schemeClr>
                </a:solidFill>
                <a:latin typeface="+mn-lt"/>
                <a:cs typeface="Arial" panose="020B0604020202020204" pitchFamily="34" charset="0"/>
              </a:rPr>
              <a:t>Registered in England No 3110745</a:t>
            </a:r>
            <a:br>
              <a:rPr lang="en-US" sz="550" dirty="0">
                <a:solidFill>
                  <a:schemeClr val="bg1">
                    <a:lumMod val="65000"/>
                  </a:schemeClr>
                </a:solidFill>
                <a:latin typeface="+mn-lt"/>
                <a:cs typeface="Arial" panose="020B0604020202020204" pitchFamily="34" charset="0"/>
              </a:rPr>
            </a:br>
            <a:r>
              <a:rPr lang="en-US" sz="550" dirty="0">
                <a:solidFill>
                  <a:schemeClr val="bg1">
                    <a:lumMod val="65000"/>
                  </a:schemeClr>
                </a:solidFill>
                <a:latin typeface="+mn-lt"/>
                <a:cs typeface="Arial" panose="020B0604020202020204" pitchFamily="34" charset="0"/>
              </a:rPr>
              <a:t>Registered office: 15 Canada Square, </a:t>
            </a:r>
            <a:br>
              <a:rPr lang="en-US" sz="550" dirty="0">
                <a:solidFill>
                  <a:schemeClr val="bg1">
                    <a:lumMod val="65000"/>
                  </a:schemeClr>
                </a:solidFill>
                <a:latin typeface="+mn-lt"/>
                <a:cs typeface="Arial" panose="020B0604020202020204" pitchFamily="34" charset="0"/>
              </a:rPr>
            </a:br>
            <a:r>
              <a:rPr lang="en-US" sz="550" dirty="0">
                <a:solidFill>
                  <a:schemeClr val="bg1">
                    <a:lumMod val="65000"/>
                  </a:schemeClr>
                </a:solidFill>
                <a:latin typeface="+mn-lt"/>
                <a:cs typeface="Arial" panose="020B0604020202020204" pitchFamily="34" charset="0"/>
              </a:rPr>
              <a:t>London E14 5GL </a:t>
            </a:r>
          </a:p>
        </p:txBody>
      </p:sp>
      <p:sp>
        <p:nvSpPr>
          <p:cNvPr id="16" name="Freeform 15"/>
          <p:cNvSpPr>
            <a:spLocks noEditPoints="1"/>
          </p:cNvSpPr>
          <p:nvPr userDrawn="1"/>
        </p:nvSpPr>
        <p:spPr bwMode="auto">
          <a:xfrm>
            <a:off x="601784" y="6233915"/>
            <a:ext cx="671481" cy="223557"/>
          </a:xfrm>
          <a:custGeom>
            <a:avLst/>
            <a:gdLst>
              <a:gd name="T0" fmla="*/ 269 w 283"/>
              <a:gd name="T1" fmla="*/ 77 h 114"/>
              <a:gd name="T2" fmla="*/ 222 w 283"/>
              <a:gd name="T3" fmla="*/ 87 h 114"/>
              <a:gd name="T4" fmla="*/ 244 w 283"/>
              <a:gd name="T5" fmla="*/ 60 h 114"/>
              <a:gd name="T6" fmla="*/ 269 w 283"/>
              <a:gd name="T7" fmla="*/ 56 h 114"/>
              <a:gd name="T8" fmla="*/ 222 w 283"/>
              <a:gd name="T9" fmla="*/ 2 h 114"/>
              <a:gd name="T10" fmla="*/ 281 w 283"/>
              <a:gd name="T11" fmla="*/ 87 h 114"/>
              <a:gd name="T12" fmla="*/ 222 w 283"/>
              <a:gd name="T13" fmla="*/ 89 h 114"/>
              <a:gd name="T14" fmla="*/ 246 w 283"/>
              <a:gd name="T15" fmla="*/ 101 h 114"/>
              <a:gd name="T16" fmla="*/ 205 w 283"/>
              <a:gd name="T17" fmla="*/ 82 h 114"/>
              <a:gd name="T18" fmla="*/ 203 w 283"/>
              <a:gd name="T19" fmla="*/ 52 h 114"/>
              <a:gd name="T20" fmla="*/ 154 w 283"/>
              <a:gd name="T21" fmla="*/ 87 h 114"/>
              <a:gd name="T22" fmla="*/ 213 w 283"/>
              <a:gd name="T23" fmla="*/ 53 h 114"/>
              <a:gd name="T24" fmla="*/ 171 w 283"/>
              <a:gd name="T25" fmla="*/ 87 h 114"/>
              <a:gd name="T26" fmla="*/ 180 w 283"/>
              <a:gd name="T27" fmla="*/ 87 h 114"/>
              <a:gd name="T28" fmla="*/ 120 w 283"/>
              <a:gd name="T29" fmla="*/ 87 h 114"/>
              <a:gd name="T30" fmla="*/ 117 w 283"/>
              <a:gd name="T31" fmla="*/ 56 h 114"/>
              <a:gd name="T32" fmla="*/ 86 w 283"/>
              <a:gd name="T33" fmla="*/ 2 h 114"/>
              <a:gd name="T34" fmla="*/ 145 w 283"/>
              <a:gd name="T35" fmla="*/ 52 h 114"/>
              <a:gd name="T36" fmla="*/ 142 w 283"/>
              <a:gd name="T37" fmla="*/ 87 h 114"/>
              <a:gd name="T38" fmla="*/ 93 w 283"/>
              <a:gd name="T39" fmla="*/ 79 h 114"/>
              <a:gd name="T40" fmla="*/ 89 w 283"/>
              <a:gd name="T41" fmla="*/ 79 h 114"/>
              <a:gd name="T42" fmla="*/ 87 w 283"/>
              <a:gd name="T43" fmla="*/ 69 h 114"/>
              <a:gd name="T44" fmla="*/ 95 w 283"/>
              <a:gd name="T45" fmla="*/ 62 h 114"/>
              <a:gd name="T46" fmla="*/ 93 w 283"/>
              <a:gd name="T47" fmla="*/ 79 h 114"/>
              <a:gd name="T48" fmla="*/ 67 w 283"/>
              <a:gd name="T49" fmla="*/ 86 h 114"/>
              <a:gd name="T50" fmla="*/ 37 w 283"/>
              <a:gd name="T51" fmla="*/ 82 h 114"/>
              <a:gd name="T52" fmla="*/ 25 w 283"/>
              <a:gd name="T53" fmla="*/ 77 h 114"/>
              <a:gd name="T54" fmla="*/ 18 w 283"/>
              <a:gd name="T55" fmla="*/ 2 h 114"/>
              <a:gd name="T56" fmla="*/ 76 w 283"/>
              <a:gd name="T57" fmla="*/ 55 h 114"/>
              <a:gd name="T58" fmla="*/ 22 w 283"/>
              <a:gd name="T59" fmla="*/ 87 h 114"/>
              <a:gd name="T60" fmla="*/ 220 w 283"/>
              <a:gd name="T61" fmla="*/ 0 h 114"/>
              <a:gd name="T62" fmla="*/ 215 w 283"/>
              <a:gd name="T63" fmla="*/ 0 h 114"/>
              <a:gd name="T64" fmla="*/ 147 w 283"/>
              <a:gd name="T65" fmla="*/ 52 h 114"/>
              <a:gd name="T66" fmla="*/ 84 w 283"/>
              <a:gd name="T67" fmla="*/ 52 h 114"/>
              <a:gd name="T68" fmla="*/ 16 w 283"/>
              <a:gd name="T69" fmla="*/ 0 h 114"/>
              <a:gd name="T70" fmla="*/ 14 w 283"/>
              <a:gd name="T71" fmla="*/ 113 h 114"/>
              <a:gd name="T72" fmla="*/ 35 w 283"/>
              <a:gd name="T73" fmla="*/ 113 h 114"/>
              <a:gd name="T74" fmla="*/ 66 w 283"/>
              <a:gd name="T75" fmla="*/ 89 h 114"/>
              <a:gd name="T76" fmla="*/ 81 w 283"/>
              <a:gd name="T77" fmla="*/ 89 h 114"/>
              <a:gd name="T78" fmla="*/ 90 w 283"/>
              <a:gd name="T79" fmla="*/ 89 h 114"/>
              <a:gd name="T80" fmla="*/ 112 w 283"/>
              <a:gd name="T81" fmla="*/ 113 h 114"/>
              <a:gd name="T82" fmla="*/ 142 w 283"/>
              <a:gd name="T83" fmla="*/ 89 h 114"/>
              <a:gd name="T84" fmla="*/ 170 w 283"/>
              <a:gd name="T85" fmla="*/ 89 h 114"/>
              <a:gd name="T86" fmla="*/ 190 w 283"/>
              <a:gd name="T87" fmla="*/ 113 h 114"/>
              <a:gd name="T88" fmla="*/ 210 w 283"/>
              <a:gd name="T89" fmla="*/ 108 h 114"/>
              <a:gd name="T90" fmla="*/ 266 w 283"/>
              <a:gd name="T91" fmla="*/ 89 h 114"/>
              <a:gd name="T92" fmla="*/ 220 w 283"/>
              <a:gd name="T9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83" h="114">
                <a:moveTo>
                  <a:pt x="281" y="87"/>
                </a:moveTo>
                <a:cubicBezTo>
                  <a:pt x="266" y="87"/>
                  <a:pt x="266" y="87"/>
                  <a:pt x="266" y="87"/>
                </a:cubicBezTo>
                <a:cubicBezTo>
                  <a:pt x="269" y="77"/>
                  <a:pt x="269" y="77"/>
                  <a:pt x="269" y="77"/>
                </a:cubicBezTo>
                <a:cubicBezTo>
                  <a:pt x="239" y="77"/>
                  <a:pt x="239" y="77"/>
                  <a:pt x="239" y="77"/>
                </a:cubicBezTo>
                <a:cubicBezTo>
                  <a:pt x="237" y="87"/>
                  <a:pt x="237" y="87"/>
                  <a:pt x="237" y="87"/>
                </a:cubicBezTo>
                <a:cubicBezTo>
                  <a:pt x="222" y="87"/>
                  <a:pt x="222" y="87"/>
                  <a:pt x="222" y="87"/>
                </a:cubicBezTo>
                <a:cubicBezTo>
                  <a:pt x="222" y="85"/>
                  <a:pt x="222" y="85"/>
                  <a:pt x="222" y="85"/>
                </a:cubicBezTo>
                <a:cubicBezTo>
                  <a:pt x="223" y="84"/>
                  <a:pt x="223" y="83"/>
                  <a:pt x="223" y="81"/>
                </a:cubicBezTo>
                <a:cubicBezTo>
                  <a:pt x="226" y="71"/>
                  <a:pt x="233" y="60"/>
                  <a:pt x="244" y="60"/>
                </a:cubicBezTo>
                <a:cubicBezTo>
                  <a:pt x="249" y="60"/>
                  <a:pt x="254" y="62"/>
                  <a:pt x="253" y="69"/>
                </a:cubicBezTo>
                <a:cubicBezTo>
                  <a:pt x="271" y="69"/>
                  <a:pt x="271" y="69"/>
                  <a:pt x="271" y="69"/>
                </a:cubicBezTo>
                <a:cubicBezTo>
                  <a:pt x="272" y="66"/>
                  <a:pt x="273" y="61"/>
                  <a:pt x="269" y="56"/>
                </a:cubicBezTo>
                <a:cubicBezTo>
                  <a:pt x="266" y="51"/>
                  <a:pt x="258" y="48"/>
                  <a:pt x="248" y="48"/>
                </a:cubicBezTo>
                <a:cubicBezTo>
                  <a:pt x="241" y="48"/>
                  <a:pt x="231" y="50"/>
                  <a:pt x="222" y="55"/>
                </a:cubicBezTo>
                <a:cubicBezTo>
                  <a:pt x="222" y="2"/>
                  <a:pt x="222" y="2"/>
                  <a:pt x="222" y="2"/>
                </a:cubicBezTo>
                <a:cubicBezTo>
                  <a:pt x="281" y="2"/>
                  <a:pt x="281" y="2"/>
                  <a:pt x="281" y="2"/>
                </a:cubicBezTo>
                <a:cubicBezTo>
                  <a:pt x="281" y="87"/>
                  <a:pt x="281" y="87"/>
                  <a:pt x="281" y="87"/>
                </a:cubicBezTo>
                <a:cubicBezTo>
                  <a:pt x="281" y="87"/>
                  <a:pt x="281" y="87"/>
                  <a:pt x="281" y="87"/>
                </a:cubicBezTo>
                <a:close/>
                <a:moveTo>
                  <a:pt x="246" y="101"/>
                </a:moveTo>
                <a:cubicBezTo>
                  <a:pt x="243" y="102"/>
                  <a:pt x="240" y="102"/>
                  <a:pt x="237" y="102"/>
                </a:cubicBezTo>
                <a:cubicBezTo>
                  <a:pt x="228" y="102"/>
                  <a:pt x="222" y="98"/>
                  <a:pt x="222" y="89"/>
                </a:cubicBezTo>
                <a:cubicBezTo>
                  <a:pt x="249" y="89"/>
                  <a:pt x="249" y="89"/>
                  <a:pt x="249" y="89"/>
                </a:cubicBezTo>
                <a:cubicBezTo>
                  <a:pt x="246" y="101"/>
                  <a:pt x="246" y="101"/>
                  <a:pt x="246" y="101"/>
                </a:cubicBezTo>
                <a:cubicBezTo>
                  <a:pt x="246" y="101"/>
                  <a:pt x="246" y="101"/>
                  <a:pt x="246" y="101"/>
                </a:cubicBezTo>
                <a:close/>
                <a:moveTo>
                  <a:pt x="213" y="53"/>
                </a:moveTo>
                <a:cubicBezTo>
                  <a:pt x="213" y="65"/>
                  <a:pt x="213" y="65"/>
                  <a:pt x="213" y="65"/>
                </a:cubicBezTo>
                <a:cubicBezTo>
                  <a:pt x="209" y="71"/>
                  <a:pt x="206" y="77"/>
                  <a:pt x="205" y="82"/>
                </a:cubicBezTo>
                <a:cubicBezTo>
                  <a:pt x="204" y="83"/>
                  <a:pt x="204" y="85"/>
                  <a:pt x="204" y="87"/>
                </a:cubicBezTo>
                <a:cubicBezTo>
                  <a:pt x="195" y="87"/>
                  <a:pt x="195" y="87"/>
                  <a:pt x="195" y="87"/>
                </a:cubicBezTo>
                <a:cubicBezTo>
                  <a:pt x="203" y="52"/>
                  <a:pt x="203" y="52"/>
                  <a:pt x="203" y="52"/>
                </a:cubicBezTo>
                <a:cubicBezTo>
                  <a:pt x="178" y="52"/>
                  <a:pt x="178" y="52"/>
                  <a:pt x="178" y="52"/>
                </a:cubicBezTo>
                <a:cubicBezTo>
                  <a:pt x="156" y="87"/>
                  <a:pt x="156" y="87"/>
                  <a:pt x="156" y="87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54" y="2"/>
                  <a:pt x="154" y="2"/>
                  <a:pt x="154" y="2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53"/>
                  <a:pt x="213" y="53"/>
                  <a:pt x="213" y="53"/>
                </a:cubicBezTo>
                <a:cubicBezTo>
                  <a:pt x="213" y="53"/>
                  <a:pt x="213" y="53"/>
                  <a:pt x="213" y="53"/>
                </a:cubicBezTo>
                <a:close/>
                <a:moveTo>
                  <a:pt x="180" y="87"/>
                </a:moveTo>
                <a:cubicBezTo>
                  <a:pt x="171" y="87"/>
                  <a:pt x="171" y="87"/>
                  <a:pt x="171" y="87"/>
                </a:cubicBezTo>
                <a:cubicBezTo>
                  <a:pt x="185" y="66"/>
                  <a:pt x="185" y="66"/>
                  <a:pt x="185" y="66"/>
                </a:cubicBezTo>
                <a:cubicBezTo>
                  <a:pt x="180" y="87"/>
                  <a:pt x="180" y="87"/>
                  <a:pt x="180" y="87"/>
                </a:cubicBezTo>
                <a:cubicBezTo>
                  <a:pt x="180" y="87"/>
                  <a:pt x="180" y="87"/>
                  <a:pt x="180" y="87"/>
                </a:cubicBezTo>
                <a:close/>
                <a:moveTo>
                  <a:pt x="145" y="52"/>
                </a:moveTo>
                <a:cubicBezTo>
                  <a:pt x="130" y="52"/>
                  <a:pt x="130" y="52"/>
                  <a:pt x="130" y="52"/>
                </a:cubicBezTo>
                <a:cubicBezTo>
                  <a:pt x="120" y="87"/>
                  <a:pt x="120" y="87"/>
                  <a:pt x="120" y="87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12" y="84"/>
                  <a:pt x="117" y="78"/>
                  <a:pt x="119" y="70"/>
                </a:cubicBezTo>
                <a:cubicBezTo>
                  <a:pt x="120" y="64"/>
                  <a:pt x="119" y="59"/>
                  <a:pt x="117" y="56"/>
                </a:cubicBezTo>
                <a:cubicBezTo>
                  <a:pt x="113" y="51"/>
                  <a:pt x="105" y="52"/>
                  <a:pt x="98" y="52"/>
                </a:cubicBezTo>
                <a:cubicBezTo>
                  <a:pt x="97" y="52"/>
                  <a:pt x="86" y="52"/>
                  <a:pt x="86" y="52"/>
                </a:cubicBezTo>
                <a:cubicBezTo>
                  <a:pt x="86" y="2"/>
                  <a:pt x="86" y="2"/>
                  <a:pt x="86" y="2"/>
                </a:cubicBezTo>
                <a:cubicBezTo>
                  <a:pt x="145" y="2"/>
                  <a:pt x="145" y="2"/>
                  <a:pt x="145" y="2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45" y="52"/>
                  <a:pt x="145" y="52"/>
                  <a:pt x="145" y="52"/>
                </a:cubicBezTo>
                <a:close/>
                <a:moveTo>
                  <a:pt x="135" y="87"/>
                </a:moveTo>
                <a:cubicBezTo>
                  <a:pt x="141" y="65"/>
                  <a:pt x="141" y="65"/>
                  <a:pt x="141" y="65"/>
                </a:cubicBezTo>
                <a:cubicBezTo>
                  <a:pt x="142" y="87"/>
                  <a:pt x="142" y="87"/>
                  <a:pt x="142" y="87"/>
                </a:cubicBezTo>
                <a:cubicBezTo>
                  <a:pt x="135" y="87"/>
                  <a:pt x="135" y="87"/>
                  <a:pt x="135" y="87"/>
                </a:cubicBezTo>
                <a:cubicBezTo>
                  <a:pt x="135" y="87"/>
                  <a:pt x="135" y="87"/>
                  <a:pt x="135" y="87"/>
                </a:cubicBezTo>
                <a:close/>
                <a:moveTo>
                  <a:pt x="93" y="79"/>
                </a:moveTo>
                <a:cubicBezTo>
                  <a:pt x="93" y="79"/>
                  <a:pt x="93" y="79"/>
                  <a:pt x="93" y="79"/>
                </a:cubicBezTo>
                <a:cubicBezTo>
                  <a:pt x="92" y="79"/>
                  <a:pt x="91" y="79"/>
                  <a:pt x="91" y="79"/>
                </a:cubicBezTo>
                <a:cubicBezTo>
                  <a:pt x="90" y="79"/>
                  <a:pt x="89" y="79"/>
                  <a:pt x="89" y="79"/>
                </a:cubicBezTo>
                <a:cubicBezTo>
                  <a:pt x="85" y="79"/>
                  <a:pt x="85" y="79"/>
                  <a:pt x="85" y="79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69"/>
                  <a:pt x="87" y="69"/>
                  <a:pt x="87" y="69"/>
                </a:cubicBezTo>
                <a:cubicBezTo>
                  <a:pt x="89" y="62"/>
                  <a:pt x="89" y="62"/>
                  <a:pt x="89" y="62"/>
                </a:cubicBezTo>
                <a:cubicBezTo>
                  <a:pt x="90" y="62"/>
                  <a:pt x="91" y="62"/>
                  <a:pt x="92" y="62"/>
                </a:cubicBezTo>
                <a:cubicBezTo>
                  <a:pt x="95" y="62"/>
                  <a:pt x="95" y="62"/>
                  <a:pt x="95" y="62"/>
                </a:cubicBezTo>
                <a:cubicBezTo>
                  <a:pt x="100" y="62"/>
                  <a:pt x="103" y="62"/>
                  <a:pt x="104" y="63"/>
                </a:cubicBezTo>
                <a:cubicBezTo>
                  <a:pt x="105" y="65"/>
                  <a:pt x="105" y="67"/>
                  <a:pt x="104" y="70"/>
                </a:cubicBezTo>
                <a:cubicBezTo>
                  <a:pt x="102" y="75"/>
                  <a:pt x="100" y="78"/>
                  <a:pt x="93" y="79"/>
                </a:cubicBezTo>
                <a:moveTo>
                  <a:pt x="76" y="55"/>
                </a:moveTo>
                <a:cubicBezTo>
                  <a:pt x="75" y="58"/>
                  <a:pt x="75" y="58"/>
                  <a:pt x="75" y="58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7"/>
                  <a:pt x="67" y="87"/>
                  <a:pt x="67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37" y="82"/>
                  <a:pt x="37" y="82"/>
                  <a:pt x="37" y="82"/>
                </a:cubicBezTo>
                <a:cubicBezTo>
                  <a:pt x="67" y="52"/>
                  <a:pt x="67" y="52"/>
                  <a:pt x="67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25" y="77"/>
                  <a:pt x="25" y="77"/>
                  <a:pt x="25" y="77"/>
                </a:cubicBezTo>
                <a:cubicBezTo>
                  <a:pt x="32" y="52"/>
                  <a:pt x="32" y="52"/>
                  <a:pt x="32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18" y="2"/>
                  <a:pt x="18" y="2"/>
                  <a:pt x="18" y="2"/>
                </a:cubicBezTo>
                <a:cubicBezTo>
                  <a:pt x="76" y="2"/>
                  <a:pt x="76" y="2"/>
                  <a:pt x="76" y="2"/>
                </a:cubicBezTo>
                <a:cubicBezTo>
                  <a:pt x="76" y="55"/>
                  <a:pt x="76" y="55"/>
                  <a:pt x="76" y="55"/>
                </a:cubicBezTo>
                <a:cubicBezTo>
                  <a:pt x="76" y="55"/>
                  <a:pt x="76" y="55"/>
                  <a:pt x="76" y="55"/>
                </a:cubicBezTo>
                <a:close/>
                <a:moveTo>
                  <a:pt x="22" y="87"/>
                </a:move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lose/>
                <a:moveTo>
                  <a:pt x="220" y="0"/>
                </a:moveTo>
                <a:cubicBezTo>
                  <a:pt x="220" y="57"/>
                  <a:pt x="220" y="57"/>
                  <a:pt x="220" y="57"/>
                </a:cubicBezTo>
                <a:cubicBezTo>
                  <a:pt x="218" y="59"/>
                  <a:pt x="216" y="60"/>
                  <a:pt x="215" y="62"/>
                </a:cubicBezTo>
                <a:cubicBezTo>
                  <a:pt x="215" y="0"/>
                  <a:pt x="215" y="0"/>
                  <a:pt x="215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2"/>
                  <a:pt x="152" y="52"/>
                  <a:pt x="152" y="52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47" y="0"/>
                  <a:pt x="147" y="0"/>
                  <a:pt x="147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52"/>
                  <a:pt x="84" y="52"/>
                  <a:pt x="84" y="52"/>
                </a:cubicBezTo>
                <a:cubicBezTo>
                  <a:pt x="79" y="52"/>
                  <a:pt x="79" y="52"/>
                  <a:pt x="79" y="52"/>
                </a:cubicBezTo>
                <a:cubicBezTo>
                  <a:pt x="79" y="0"/>
                  <a:pt x="79" y="0"/>
                  <a:pt x="7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59"/>
                  <a:pt x="16" y="59"/>
                  <a:pt x="16" y="59"/>
                </a:cubicBezTo>
                <a:cubicBezTo>
                  <a:pt x="0" y="113"/>
                  <a:pt x="0" y="113"/>
                  <a:pt x="0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21" y="89"/>
                  <a:pt x="21" y="89"/>
                  <a:pt x="21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35" y="113"/>
                  <a:pt x="35" y="113"/>
                  <a:pt x="35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40" y="89"/>
                  <a:pt x="40" y="89"/>
                  <a:pt x="40" y="89"/>
                </a:cubicBezTo>
                <a:cubicBezTo>
                  <a:pt x="66" y="89"/>
                  <a:pt x="66" y="89"/>
                  <a:pt x="66" y="8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81" y="89"/>
                  <a:pt x="81" y="89"/>
                  <a:pt x="81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119" y="89"/>
                  <a:pt x="119" y="89"/>
                  <a:pt x="119" y="89"/>
                </a:cubicBezTo>
                <a:cubicBezTo>
                  <a:pt x="112" y="113"/>
                  <a:pt x="112" y="113"/>
                  <a:pt x="112" y="113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35" y="89"/>
                  <a:pt x="135" y="89"/>
                  <a:pt x="135" y="89"/>
                </a:cubicBezTo>
                <a:cubicBezTo>
                  <a:pt x="142" y="89"/>
                  <a:pt x="142" y="89"/>
                  <a:pt x="142" y="89"/>
                </a:cubicBezTo>
                <a:cubicBezTo>
                  <a:pt x="142" y="113"/>
                  <a:pt x="142" y="113"/>
                  <a:pt x="142" y="113"/>
                </a:cubicBezTo>
                <a:cubicBezTo>
                  <a:pt x="155" y="113"/>
                  <a:pt x="155" y="113"/>
                  <a:pt x="155" y="113"/>
                </a:cubicBezTo>
                <a:cubicBezTo>
                  <a:pt x="170" y="89"/>
                  <a:pt x="170" y="89"/>
                  <a:pt x="170" y="89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75" y="113"/>
                  <a:pt x="175" y="113"/>
                  <a:pt x="175" y="113"/>
                </a:cubicBezTo>
                <a:cubicBezTo>
                  <a:pt x="190" y="113"/>
                  <a:pt x="190" y="113"/>
                  <a:pt x="190" y="113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03" y="96"/>
                  <a:pt x="205" y="103"/>
                  <a:pt x="210" y="108"/>
                </a:cubicBezTo>
                <a:cubicBezTo>
                  <a:pt x="216" y="113"/>
                  <a:pt x="225" y="114"/>
                  <a:pt x="232" y="114"/>
                </a:cubicBezTo>
                <a:cubicBezTo>
                  <a:pt x="241" y="114"/>
                  <a:pt x="251" y="113"/>
                  <a:pt x="260" y="111"/>
                </a:cubicBezTo>
                <a:cubicBezTo>
                  <a:pt x="266" y="89"/>
                  <a:pt x="266" y="89"/>
                  <a:pt x="266" y="89"/>
                </a:cubicBezTo>
                <a:cubicBezTo>
                  <a:pt x="283" y="89"/>
                  <a:pt x="283" y="89"/>
                  <a:pt x="283" y="89"/>
                </a:cubicBezTo>
                <a:cubicBezTo>
                  <a:pt x="283" y="0"/>
                  <a:pt x="283" y="0"/>
                  <a:pt x="283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0" y="0"/>
                  <a:pt x="220" y="0"/>
                  <a:pt x="22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>
              <a:latin typeface="+mn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1785" y="451575"/>
            <a:ext cx="10574092" cy="723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01785" y="1422400"/>
            <a:ext cx="10574092" cy="4604400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56140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PORT 2 COLUMN AND COVER LETTER RUN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01785" y="1177925"/>
            <a:ext cx="5378939" cy="4843462"/>
          </a:xfrm>
        </p:spPr>
        <p:txBody>
          <a:bodyPr/>
          <a:lstStyle>
            <a:lvl1pPr>
              <a:defRPr sz="800" baseline="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212771" y="1177925"/>
            <a:ext cx="5377444" cy="4843462"/>
          </a:xfrm>
          <a:ln w="6350">
            <a:noFill/>
          </a:ln>
        </p:spPr>
        <p:txBody>
          <a:bodyPr lIns="0" tIns="0"/>
          <a:lstStyle>
            <a:lvl1pPr>
              <a:defRPr sz="8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9" name="Text Placeholder 24"/>
          <p:cNvSpPr>
            <a:spLocks noGrp="1"/>
          </p:cNvSpPr>
          <p:nvPr>
            <p:ph type="body" sz="quarter" idx="15"/>
          </p:nvPr>
        </p:nvSpPr>
        <p:spPr>
          <a:xfrm>
            <a:off x="601785" y="451705"/>
            <a:ext cx="5378939" cy="365356"/>
          </a:xfrm>
        </p:spPr>
        <p:txBody>
          <a:bodyPr/>
          <a:lstStyle>
            <a:lvl1pPr>
              <a:spcAft>
                <a:spcPts val="300"/>
              </a:spcAft>
              <a:defRPr sz="800"/>
            </a:lvl1pPr>
            <a:lvl2pPr>
              <a:spcAft>
                <a:spcPts val="300"/>
              </a:spcAft>
              <a:defRPr sz="800"/>
            </a:lvl2pPr>
            <a:lvl3pPr>
              <a:spcAft>
                <a:spcPts val="300"/>
              </a:spcAft>
              <a:defRPr sz="800"/>
            </a:lvl3pPr>
            <a:lvl4pPr>
              <a:spcAft>
                <a:spcPts val="300"/>
              </a:spcAft>
              <a:defRPr sz="800"/>
            </a:lvl4pPr>
            <a:lvl5pPr>
              <a:spcAft>
                <a:spcPts val="300"/>
              </a:spcAft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Freeform 19"/>
          <p:cNvSpPr>
            <a:spLocks noEditPoints="1"/>
          </p:cNvSpPr>
          <p:nvPr userDrawn="1"/>
        </p:nvSpPr>
        <p:spPr bwMode="auto">
          <a:xfrm>
            <a:off x="601785" y="6320118"/>
            <a:ext cx="566400" cy="172800"/>
          </a:xfrm>
          <a:custGeom>
            <a:avLst/>
            <a:gdLst>
              <a:gd name="T0" fmla="*/ 269 w 283"/>
              <a:gd name="T1" fmla="*/ 77 h 114"/>
              <a:gd name="T2" fmla="*/ 222 w 283"/>
              <a:gd name="T3" fmla="*/ 87 h 114"/>
              <a:gd name="T4" fmla="*/ 244 w 283"/>
              <a:gd name="T5" fmla="*/ 60 h 114"/>
              <a:gd name="T6" fmla="*/ 269 w 283"/>
              <a:gd name="T7" fmla="*/ 56 h 114"/>
              <a:gd name="T8" fmla="*/ 222 w 283"/>
              <a:gd name="T9" fmla="*/ 2 h 114"/>
              <a:gd name="T10" fmla="*/ 281 w 283"/>
              <a:gd name="T11" fmla="*/ 87 h 114"/>
              <a:gd name="T12" fmla="*/ 222 w 283"/>
              <a:gd name="T13" fmla="*/ 89 h 114"/>
              <a:gd name="T14" fmla="*/ 246 w 283"/>
              <a:gd name="T15" fmla="*/ 101 h 114"/>
              <a:gd name="T16" fmla="*/ 205 w 283"/>
              <a:gd name="T17" fmla="*/ 82 h 114"/>
              <a:gd name="T18" fmla="*/ 203 w 283"/>
              <a:gd name="T19" fmla="*/ 52 h 114"/>
              <a:gd name="T20" fmla="*/ 154 w 283"/>
              <a:gd name="T21" fmla="*/ 87 h 114"/>
              <a:gd name="T22" fmla="*/ 213 w 283"/>
              <a:gd name="T23" fmla="*/ 53 h 114"/>
              <a:gd name="T24" fmla="*/ 171 w 283"/>
              <a:gd name="T25" fmla="*/ 87 h 114"/>
              <a:gd name="T26" fmla="*/ 180 w 283"/>
              <a:gd name="T27" fmla="*/ 87 h 114"/>
              <a:gd name="T28" fmla="*/ 120 w 283"/>
              <a:gd name="T29" fmla="*/ 87 h 114"/>
              <a:gd name="T30" fmla="*/ 117 w 283"/>
              <a:gd name="T31" fmla="*/ 56 h 114"/>
              <a:gd name="T32" fmla="*/ 86 w 283"/>
              <a:gd name="T33" fmla="*/ 2 h 114"/>
              <a:gd name="T34" fmla="*/ 145 w 283"/>
              <a:gd name="T35" fmla="*/ 52 h 114"/>
              <a:gd name="T36" fmla="*/ 142 w 283"/>
              <a:gd name="T37" fmla="*/ 87 h 114"/>
              <a:gd name="T38" fmla="*/ 93 w 283"/>
              <a:gd name="T39" fmla="*/ 79 h 114"/>
              <a:gd name="T40" fmla="*/ 89 w 283"/>
              <a:gd name="T41" fmla="*/ 79 h 114"/>
              <a:gd name="T42" fmla="*/ 87 w 283"/>
              <a:gd name="T43" fmla="*/ 69 h 114"/>
              <a:gd name="T44" fmla="*/ 95 w 283"/>
              <a:gd name="T45" fmla="*/ 62 h 114"/>
              <a:gd name="T46" fmla="*/ 93 w 283"/>
              <a:gd name="T47" fmla="*/ 79 h 114"/>
              <a:gd name="T48" fmla="*/ 67 w 283"/>
              <a:gd name="T49" fmla="*/ 86 h 114"/>
              <a:gd name="T50" fmla="*/ 37 w 283"/>
              <a:gd name="T51" fmla="*/ 82 h 114"/>
              <a:gd name="T52" fmla="*/ 25 w 283"/>
              <a:gd name="T53" fmla="*/ 77 h 114"/>
              <a:gd name="T54" fmla="*/ 18 w 283"/>
              <a:gd name="T55" fmla="*/ 2 h 114"/>
              <a:gd name="T56" fmla="*/ 76 w 283"/>
              <a:gd name="T57" fmla="*/ 55 h 114"/>
              <a:gd name="T58" fmla="*/ 22 w 283"/>
              <a:gd name="T59" fmla="*/ 87 h 114"/>
              <a:gd name="T60" fmla="*/ 220 w 283"/>
              <a:gd name="T61" fmla="*/ 0 h 114"/>
              <a:gd name="T62" fmla="*/ 215 w 283"/>
              <a:gd name="T63" fmla="*/ 0 h 114"/>
              <a:gd name="T64" fmla="*/ 147 w 283"/>
              <a:gd name="T65" fmla="*/ 52 h 114"/>
              <a:gd name="T66" fmla="*/ 84 w 283"/>
              <a:gd name="T67" fmla="*/ 52 h 114"/>
              <a:gd name="T68" fmla="*/ 16 w 283"/>
              <a:gd name="T69" fmla="*/ 0 h 114"/>
              <a:gd name="T70" fmla="*/ 14 w 283"/>
              <a:gd name="T71" fmla="*/ 113 h 114"/>
              <a:gd name="T72" fmla="*/ 35 w 283"/>
              <a:gd name="T73" fmla="*/ 113 h 114"/>
              <a:gd name="T74" fmla="*/ 66 w 283"/>
              <a:gd name="T75" fmla="*/ 89 h 114"/>
              <a:gd name="T76" fmla="*/ 81 w 283"/>
              <a:gd name="T77" fmla="*/ 89 h 114"/>
              <a:gd name="T78" fmla="*/ 90 w 283"/>
              <a:gd name="T79" fmla="*/ 89 h 114"/>
              <a:gd name="T80" fmla="*/ 112 w 283"/>
              <a:gd name="T81" fmla="*/ 113 h 114"/>
              <a:gd name="T82" fmla="*/ 142 w 283"/>
              <a:gd name="T83" fmla="*/ 89 h 114"/>
              <a:gd name="T84" fmla="*/ 170 w 283"/>
              <a:gd name="T85" fmla="*/ 89 h 114"/>
              <a:gd name="T86" fmla="*/ 190 w 283"/>
              <a:gd name="T87" fmla="*/ 113 h 114"/>
              <a:gd name="T88" fmla="*/ 210 w 283"/>
              <a:gd name="T89" fmla="*/ 108 h 114"/>
              <a:gd name="T90" fmla="*/ 266 w 283"/>
              <a:gd name="T91" fmla="*/ 89 h 114"/>
              <a:gd name="T92" fmla="*/ 220 w 283"/>
              <a:gd name="T9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83" h="114">
                <a:moveTo>
                  <a:pt x="281" y="87"/>
                </a:moveTo>
                <a:cubicBezTo>
                  <a:pt x="266" y="87"/>
                  <a:pt x="266" y="87"/>
                  <a:pt x="266" y="87"/>
                </a:cubicBezTo>
                <a:cubicBezTo>
                  <a:pt x="269" y="77"/>
                  <a:pt x="269" y="77"/>
                  <a:pt x="269" y="77"/>
                </a:cubicBezTo>
                <a:cubicBezTo>
                  <a:pt x="239" y="77"/>
                  <a:pt x="239" y="77"/>
                  <a:pt x="239" y="77"/>
                </a:cubicBezTo>
                <a:cubicBezTo>
                  <a:pt x="237" y="87"/>
                  <a:pt x="237" y="87"/>
                  <a:pt x="237" y="87"/>
                </a:cubicBezTo>
                <a:cubicBezTo>
                  <a:pt x="222" y="87"/>
                  <a:pt x="222" y="87"/>
                  <a:pt x="222" y="87"/>
                </a:cubicBezTo>
                <a:cubicBezTo>
                  <a:pt x="222" y="85"/>
                  <a:pt x="222" y="85"/>
                  <a:pt x="222" y="85"/>
                </a:cubicBezTo>
                <a:cubicBezTo>
                  <a:pt x="223" y="84"/>
                  <a:pt x="223" y="83"/>
                  <a:pt x="223" y="81"/>
                </a:cubicBezTo>
                <a:cubicBezTo>
                  <a:pt x="226" y="71"/>
                  <a:pt x="233" y="60"/>
                  <a:pt x="244" y="60"/>
                </a:cubicBezTo>
                <a:cubicBezTo>
                  <a:pt x="249" y="60"/>
                  <a:pt x="254" y="62"/>
                  <a:pt x="253" y="69"/>
                </a:cubicBezTo>
                <a:cubicBezTo>
                  <a:pt x="271" y="69"/>
                  <a:pt x="271" y="69"/>
                  <a:pt x="271" y="69"/>
                </a:cubicBezTo>
                <a:cubicBezTo>
                  <a:pt x="272" y="66"/>
                  <a:pt x="273" y="61"/>
                  <a:pt x="269" y="56"/>
                </a:cubicBezTo>
                <a:cubicBezTo>
                  <a:pt x="266" y="51"/>
                  <a:pt x="258" y="48"/>
                  <a:pt x="248" y="48"/>
                </a:cubicBezTo>
                <a:cubicBezTo>
                  <a:pt x="241" y="48"/>
                  <a:pt x="231" y="50"/>
                  <a:pt x="222" y="55"/>
                </a:cubicBezTo>
                <a:cubicBezTo>
                  <a:pt x="222" y="2"/>
                  <a:pt x="222" y="2"/>
                  <a:pt x="222" y="2"/>
                </a:cubicBezTo>
                <a:cubicBezTo>
                  <a:pt x="281" y="2"/>
                  <a:pt x="281" y="2"/>
                  <a:pt x="281" y="2"/>
                </a:cubicBezTo>
                <a:cubicBezTo>
                  <a:pt x="281" y="87"/>
                  <a:pt x="281" y="87"/>
                  <a:pt x="281" y="87"/>
                </a:cubicBezTo>
                <a:cubicBezTo>
                  <a:pt x="281" y="87"/>
                  <a:pt x="281" y="87"/>
                  <a:pt x="281" y="87"/>
                </a:cubicBezTo>
                <a:close/>
                <a:moveTo>
                  <a:pt x="246" y="101"/>
                </a:moveTo>
                <a:cubicBezTo>
                  <a:pt x="243" y="102"/>
                  <a:pt x="240" y="102"/>
                  <a:pt x="237" y="102"/>
                </a:cubicBezTo>
                <a:cubicBezTo>
                  <a:pt x="228" y="102"/>
                  <a:pt x="222" y="98"/>
                  <a:pt x="222" y="89"/>
                </a:cubicBezTo>
                <a:cubicBezTo>
                  <a:pt x="249" y="89"/>
                  <a:pt x="249" y="89"/>
                  <a:pt x="249" y="89"/>
                </a:cubicBezTo>
                <a:cubicBezTo>
                  <a:pt x="246" y="101"/>
                  <a:pt x="246" y="101"/>
                  <a:pt x="246" y="101"/>
                </a:cubicBezTo>
                <a:cubicBezTo>
                  <a:pt x="246" y="101"/>
                  <a:pt x="246" y="101"/>
                  <a:pt x="246" y="101"/>
                </a:cubicBezTo>
                <a:close/>
                <a:moveTo>
                  <a:pt x="213" y="53"/>
                </a:moveTo>
                <a:cubicBezTo>
                  <a:pt x="213" y="65"/>
                  <a:pt x="213" y="65"/>
                  <a:pt x="213" y="65"/>
                </a:cubicBezTo>
                <a:cubicBezTo>
                  <a:pt x="209" y="71"/>
                  <a:pt x="206" y="77"/>
                  <a:pt x="205" y="82"/>
                </a:cubicBezTo>
                <a:cubicBezTo>
                  <a:pt x="204" y="83"/>
                  <a:pt x="204" y="85"/>
                  <a:pt x="204" y="87"/>
                </a:cubicBezTo>
                <a:cubicBezTo>
                  <a:pt x="195" y="87"/>
                  <a:pt x="195" y="87"/>
                  <a:pt x="195" y="87"/>
                </a:cubicBezTo>
                <a:cubicBezTo>
                  <a:pt x="203" y="52"/>
                  <a:pt x="203" y="52"/>
                  <a:pt x="203" y="52"/>
                </a:cubicBezTo>
                <a:cubicBezTo>
                  <a:pt x="178" y="52"/>
                  <a:pt x="178" y="52"/>
                  <a:pt x="178" y="52"/>
                </a:cubicBezTo>
                <a:cubicBezTo>
                  <a:pt x="156" y="87"/>
                  <a:pt x="156" y="87"/>
                  <a:pt x="156" y="87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54" y="2"/>
                  <a:pt x="154" y="2"/>
                  <a:pt x="154" y="2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53"/>
                  <a:pt x="213" y="53"/>
                  <a:pt x="213" y="53"/>
                </a:cubicBezTo>
                <a:cubicBezTo>
                  <a:pt x="213" y="53"/>
                  <a:pt x="213" y="53"/>
                  <a:pt x="213" y="53"/>
                </a:cubicBezTo>
                <a:close/>
                <a:moveTo>
                  <a:pt x="180" y="87"/>
                </a:moveTo>
                <a:cubicBezTo>
                  <a:pt x="171" y="87"/>
                  <a:pt x="171" y="87"/>
                  <a:pt x="171" y="87"/>
                </a:cubicBezTo>
                <a:cubicBezTo>
                  <a:pt x="185" y="66"/>
                  <a:pt x="185" y="66"/>
                  <a:pt x="185" y="66"/>
                </a:cubicBezTo>
                <a:cubicBezTo>
                  <a:pt x="180" y="87"/>
                  <a:pt x="180" y="87"/>
                  <a:pt x="180" y="87"/>
                </a:cubicBezTo>
                <a:cubicBezTo>
                  <a:pt x="180" y="87"/>
                  <a:pt x="180" y="87"/>
                  <a:pt x="180" y="87"/>
                </a:cubicBezTo>
                <a:close/>
                <a:moveTo>
                  <a:pt x="145" y="52"/>
                </a:moveTo>
                <a:cubicBezTo>
                  <a:pt x="130" y="52"/>
                  <a:pt x="130" y="52"/>
                  <a:pt x="130" y="52"/>
                </a:cubicBezTo>
                <a:cubicBezTo>
                  <a:pt x="120" y="87"/>
                  <a:pt x="120" y="87"/>
                  <a:pt x="120" y="87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12" y="84"/>
                  <a:pt x="117" y="78"/>
                  <a:pt x="119" y="70"/>
                </a:cubicBezTo>
                <a:cubicBezTo>
                  <a:pt x="120" y="64"/>
                  <a:pt x="119" y="59"/>
                  <a:pt x="117" y="56"/>
                </a:cubicBezTo>
                <a:cubicBezTo>
                  <a:pt x="113" y="51"/>
                  <a:pt x="105" y="52"/>
                  <a:pt x="98" y="52"/>
                </a:cubicBezTo>
                <a:cubicBezTo>
                  <a:pt x="97" y="52"/>
                  <a:pt x="86" y="52"/>
                  <a:pt x="86" y="52"/>
                </a:cubicBezTo>
                <a:cubicBezTo>
                  <a:pt x="86" y="2"/>
                  <a:pt x="86" y="2"/>
                  <a:pt x="86" y="2"/>
                </a:cubicBezTo>
                <a:cubicBezTo>
                  <a:pt x="145" y="2"/>
                  <a:pt x="145" y="2"/>
                  <a:pt x="145" y="2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45" y="52"/>
                  <a:pt x="145" y="52"/>
                  <a:pt x="145" y="52"/>
                </a:cubicBezTo>
                <a:close/>
                <a:moveTo>
                  <a:pt x="135" y="87"/>
                </a:moveTo>
                <a:cubicBezTo>
                  <a:pt x="141" y="65"/>
                  <a:pt x="141" y="65"/>
                  <a:pt x="141" y="65"/>
                </a:cubicBezTo>
                <a:cubicBezTo>
                  <a:pt x="142" y="87"/>
                  <a:pt x="142" y="87"/>
                  <a:pt x="142" y="87"/>
                </a:cubicBezTo>
                <a:cubicBezTo>
                  <a:pt x="135" y="87"/>
                  <a:pt x="135" y="87"/>
                  <a:pt x="135" y="87"/>
                </a:cubicBezTo>
                <a:cubicBezTo>
                  <a:pt x="135" y="87"/>
                  <a:pt x="135" y="87"/>
                  <a:pt x="135" y="87"/>
                </a:cubicBezTo>
                <a:close/>
                <a:moveTo>
                  <a:pt x="93" y="79"/>
                </a:moveTo>
                <a:cubicBezTo>
                  <a:pt x="93" y="79"/>
                  <a:pt x="93" y="79"/>
                  <a:pt x="93" y="79"/>
                </a:cubicBezTo>
                <a:cubicBezTo>
                  <a:pt x="92" y="79"/>
                  <a:pt x="91" y="79"/>
                  <a:pt x="91" y="79"/>
                </a:cubicBezTo>
                <a:cubicBezTo>
                  <a:pt x="90" y="79"/>
                  <a:pt x="89" y="79"/>
                  <a:pt x="89" y="79"/>
                </a:cubicBezTo>
                <a:cubicBezTo>
                  <a:pt x="85" y="79"/>
                  <a:pt x="85" y="79"/>
                  <a:pt x="85" y="79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69"/>
                  <a:pt x="87" y="69"/>
                  <a:pt x="87" y="69"/>
                </a:cubicBezTo>
                <a:cubicBezTo>
                  <a:pt x="89" y="62"/>
                  <a:pt x="89" y="62"/>
                  <a:pt x="89" y="62"/>
                </a:cubicBezTo>
                <a:cubicBezTo>
                  <a:pt x="90" y="62"/>
                  <a:pt x="91" y="62"/>
                  <a:pt x="92" y="62"/>
                </a:cubicBezTo>
                <a:cubicBezTo>
                  <a:pt x="95" y="62"/>
                  <a:pt x="95" y="62"/>
                  <a:pt x="95" y="62"/>
                </a:cubicBezTo>
                <a:cubicBezTo>
                  <a:pt x="100" y="62"/>
                  <a:pt x="103" y="62"/>
                  <a:pt x="104" y="63"/>
                </a:cubicBezTo>
                <a:cubicBezTo>
                  <a:pt x="105" y="65"/>
                  <a:pt x="105" y="67"/>
                  <a:pt x="104" y="70"/>
                </a:cubicBezTo>
                <a:cubicBezTo>
                  <a:pt x="102" y="75"/>
                  <a:pt x="100" y="78"/>
                  <a:pt x="93" y="79"/>
                </a:cubicBezTo>
                <a:moveTo>
                  <a:pt x="76" y="55"/>
                </a:moveTo>
                <a:cubicBezTo>
                  <a:pt x="75" y="58"/>
                  <a:pt x="75" y="58"/>
                  <a:pt x="75" y="58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7"/>
                  <a:pt x="67" y="87"/>
                  <a:pt x="67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37" y="82"/>
                  <a:pt x="37" y="82"/>
                  <a:pt x="37" y="82"/>
                </a:cubicBezTo>
                <a:cubicBezTo>
                  <a:pt x="67" y="52"/>
                  <a:pt x="67" y="52"/>
                  <a:pt x="67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25" y="77"/>
                  <a:pt x="25" y="77"/>
                  <a:pt x="25" y="77"/>
                </a:cubicBezTo>
                <a:cubicBezTo>
                  <a:pt x="32" y="52"/>
                  <a:pt x="32" y="52"/>
                  <a:pt x="32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18" y="2"/>
                  <a:pt x="18" y="2"/>
                  <a:pt x="18" y="2"/>
                </a:cubicBezTo>
                <a:cubicBezTo>
                  <a:pt x="76" y="2"/>
                  <a:pt x="76" y="2"/>
                  <a:pt x="76" y="2"/>
                </a:cubicBezTo>
                <a:cubicBezTo>
                  <a:pt x="76" y="55"/>
                  <a:pt x="76" y="55"/>
                  <a:pt x="76" y="55"/>
                </a:cubicBezTo>
                <a:cubicBezTo>
                  <a:pt x="76" y="55"/>
                  <a:pt x="76" y="55"/>
                  <a:pt x="76" y="55"/>
                </a:cubicBezTo>
                <a:close/>
                <a:moveTo>
                  <a:pt x="22" y="87"/>
                </a:move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lose/>
                <a:moveTo>
                  <a:pt x="220" y="0"/>
                </a:moveTo>
                <a:cubicBezTo>
                  <a:pt x="220" y="57"/>
                  <a:pt x="220" y="57"/>
                  <a:pt x="220" y="57"/>
                </a:cubicBezTo>
                <a:cubicBezTo>
                  <a:pt x="218" y="59"/>
                  <a:pt x="216" y="60"/>
                  <a:pt x="215" y="62"/>
                </a:cubicBezTo>
                <a:cubicBezTo>
                  <a:pt x="215" y="0"/>
                  <a:pt x="215" y="0"/>
                  <a:pt x="215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2"/>
                  <a:pt x="152" y="52"/>
                  <a:pt x="152" y="52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47" y="0"/>
                  <a:pt x="147" y="0"/>
                  <a:pt x="147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52"/>
                  <a:pt x="84" y="52"/>
                  <a:pt x="84" y="52"/>
                </a:cubicBezTo>
                <a:cubicBezTo>
                  <a:pt x="79" y="52"/>
                  <a:pt x="79" y="52"/>
                  <a:pt x="79" y="52"/>
                </a:cubicBezTo>
                <a:cubicBezTo>
                  <a:pt x="79" y="0"/>
                  <a:pt x="79" y="0"/>
                  <a:pt x="7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59"/>
                  <a:pt x="16" y="59"/>
                  <a:pt x="16" y="59"/>
                </a:cubicBezTo>
                <a:cubicBezTo>
                  <a:pt x="0" y="113"/>
                  <a:pt x="0" y="113"/>
                  <a:pt x="0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21" y="89"/>
                  <a:pt x="21" y="89"/>
                  <a:pt x="21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35" y="113"/>
                  <a:pt x="35" y="113"/>
                  <a:pt x="35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40" y="89"/>
                  <a:pt x="40" y="89"/>
                  <a:pt x="40" y="89"/>
                </a:cubicBezTo>
                <a:cubicBezTo>
                  <a:pt x="66" y="89"/>
                  <a:pt x="66" y="89"/>
                  <a:pt x="66" y="8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81" y="89"/>
                  <a:pt x="81" y="89"/>
                  <a:pt x="81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119" y="89"/>
                  <a:pt x="119" y="89"/>
                  <a:pt x="119" y="89"/>
                </a:cubicBezTo>
                <a:cubicBezTo>
                  <a:pt x="112" y="113"/>
                  <a:pt x="112" y="113"/>
                  <a:pt x="112" y="113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35" y="89"/>
                  <a:pt x="135" y="89"/>
                  <a:pt x="135" y="89"/>
                </a:cubicBezTo>
                <a:cubicBezTo>
                  <a:pt x="142" y="89"/>
                  <a:pt x="142" y="89"/>
                  <a:pt x="142" y="89"/>
                </a:cubicBezTo>
                <a:cubicBezTo>
                  <a:pt x="142" y="113"/>
                  <a:pt x="142" y="113"/>
                  <a:pt x="142" y="113"/>
                </a:cubicBezTo>
                <a:cubicBezTo>
                  <a:pt x="155" y="113"/>
                  <a:pt x="155" y="113"/>
                  <a:pt x="155" y="113"/>
                </a:cubicBezTo>
                <a:cubicBezTo>
                  <a:pt x="170" y="89"/>
                  <a:pt x="170" y="89"/>
                  <a:pt x="170" y="89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75" y="113"/>
                  <a:pt x="175" y="113"/>
                  <a:pt x="175" y="113"/>
                </a:cubicBezTo>
                <a:cubicBezTo>
                  <a:pt x="190" y="113"/>
                  <a:pt x="190" y="113"/>
                  <a:pt x="190" y="113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03" y="96"/>
                  <a:pt x="205" y="103"/>
                  <a:pt x="210" y="108"/>
                </a:cubicBezTo>
                <a:cubicBezTo>
                  <a:pt x="216" y="113"/>
                  <a:pt x="225" y="114"/>
                  <a:pt x="232" y="114"/>
                </a:cubicBezTo>
                <a:cubicBezTo>
                  <a:pt x="241" y="114"/>
                  <a:pt x="251" y="113"/>
                  <a:pt x="260" y="111"/>
                </a:cubicBezTo>
                <a:cubicBezTo>
                  <a:pt x="266" y="89"/>
                  <a:pt x="266" y="89"/>
                  <a:pt x="266" y="89"/>
                </a:cubicBezTo>
                <a:cubicBezTo>
                  <a:pt x="283" y="89"/>
                  <a:pt x="283" y="89"/>
                  <a:pt x="283" y="89"/>
                </a:cubicBezTo>
                <a:cubicBezTo>
                  <a:pt x="283" y="0"/>
                  <a:pt x="283" y="0"/>
                  <a:pt x="283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0" y="0"/>
                  <a:pt x="220" y="0"/>
                  <a:pt x="22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2308800" y="6320118"/>
            <a:ext cx="1648047" cy="226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600" kern="1200" noProof="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KPMG LLP, a UK limited liability </a:t>
            </a:r>
            <a:br>
              <a:rPr lang="en-GB" sz="600" kern="1200" noProof="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GB" sz="600" kern="1200" noProof="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partnership, is a member of KPMG International, a Swiss cooperative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4175393" y="6320118"/>
            <a:ext cx="2037378" cy="226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600" kern="1200" noProof="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KPMG Audit Plc, a company incorporated under the UK Companies Acts, is a member of KPMG International, a Swiss cooperative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6431320" y="6320118"/>
            <a:ext cx="1712708" cy="226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600" kern="1200" noProof="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Registered in England No 3110745</a:t>
            </a:r>
            <a:br>
              <a:rPr lang="en-GB" sz="600" kern="1200" noProof="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GB" sz="600" kern="1200" noProof="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Registered office: 15 Canada Square, </a:t>
            </a:r>
            <a:br>
              <a:rPr lang="en-GB" sz="600" kern="1200" noProof="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GB" sz="600" kern="1200" noProof="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London E14 5GL 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8362574" y="6320118"/>
            <a:ext cx="1903137" cy="226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600" kern="1200" noProof="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Registered in England No OC301540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600" kern="1200" noProof="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Registered office: 15 Canada Square, </a:t>
            </a:r>
            <a:br>
              <a:rPr lang="en-GB" sz="600" kern="1200" noProof="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GB" sz="600" kern="1200" noProof="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London E14 5GL </a:t>
            </a:r>
          </a:p>
        </p:txBody>
      </p:sp>
      <p:sp>
        <p:nvSpPr>
          <p:cNvPr id="17" name="Shape 8"/>
          <p:cNvSpPr txBox="1">
            <a:spLocks/>
          </p:cNvSpPr>
          <p:nvPr userDrawn="1"/>
        </p:nvSpPr>
        <p:spPr>
          <a:xfrm>
            <a:off x="10973872" y="6320118"/>
            <a:ext cx="616342" cy="149412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rgbClr val="0061A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6CB4B4D-7CA3-9044-876B-883B54F8677D}" type="slidenum">
              <a:rPr lang="en-US" sz="1000" smtClean="0">
                <a:solidFill>
                  <a:schemeClr val="tx2"/>
                </a:solidFill>
                <a:latin typeface="+mn-lt"/>
                <a:ea typeface="Arial"/>
                <a:cs typeface="Arial" panose="020B0604020202020204" pitchFamily="34" charset="0"/>
              </a:rPr>
              <a:pPr algn="r"/>
              <a:t>‹nº›</a:t>
            </a:fld>
            <a:endParaRPr lang="en-US" sz="1000" dirty="0">
              <a:solidFill>
                <a:schemeClr val="tx2"/>
              </a:solidFill>
              <a:latin typeface="+mn-lt"/>
              <a:ea typeface="Arial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86121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/>
          <p:nvPr userDrawn="1"/>
        </p:nvSpPr>
        <p:spPr>
          <a:xfrm>
            <a:off x="4" y="0"/>
            <a:ext cx="1019904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rgbClr val="00338D"/>
          </a:solidFill>
        </p:spPr>
        <p:txBody>
          <a:bodyPr wrap="square" lIns="0" tIns="0" rIns="0" bIns="0" rtlCol="0">
            <a:noAutofit/>
          </a:bodyPr>
          <a:lstStyle/>
          <a:p>
            <a:endParaRPr sz="14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" name="Freeform 19"/>
          <p:cNvSpPr>
            <a:spLocks noEditPoints="1"/>
          </p:cNvSpPr>
          <p:nvPr userDrawn="1"/>
        </p:nvSpPr>
        <p:spPr bwMode="auto">
          <a:xfrm>
            <a:off x="2111999" y="784800"/>
            <a:ext cx="957046" cy="316800"/>
          </a:xfrm>
          <a:custGeom>
            <a:avLst/>
            <a:gdLst>
              <a:gd name="T0" fmla="*/ 269 w 283"/>
              <a:gd name="T1" fmla="*/ 77 h 114"/>
              <a:gd name="T2" fmla="*/ 222 w 283"/>
              <a:gd name="T3" fmla="*/ 87 h 114"/>
              <a:gd name="T4" fmla="*/ 244 w 283"/>
              <a:gd name="T5" fmla="*/ 60 h 114"/>
              <a:gd name="T6" fmla="*/ 269 w 283"/>
              <a:gd name="T7" fmla="*/ 56 h 114"/>
              <a:gd name="T8" fmla="*/ 222 w 283"/>
              <a:gd name="T9" fmla="*/ 2 h 114"/>
              <a:gd name="T10" fmla="*/ 281 w 283"/>
              <a:gd name="T11" fmla="*/ 87 h 114"/>
              <a:gd name="T12" fmla="*/ 222 w 283"/>
              <a:gd name="T13" fmla="*/ 89 h 114"/>
              <a:gd name="T14" fmla="*/ 246 w 283"/>
              <a:gd name="T15" fmla="*/ 101 h 114"/>
              <a:gd name="T16" fmla="*/ 205 w 283"/>
              <a:gd name="T17" fmla="*/ 82 h 114"/>
              <a:gd name="T18" fmla="*/ 203 w 283"/>
              <a:gd name="T19" fmla="*/ 52 h 114"/>
              <a:gd name="T20" fmla="*/ 154 w 283"/>
              <a:gd name="T21" fmla="*/ 87 h 114"/>
              <a:gd name="T22" fmla="*/ 213 w 283"/>
              <a:gd name="T23" fmla="*/ 53 h 114"/>
              <a:gd name="T24" fmla="*/ 171 w 283"/>
              <a:gd name="T25" fmla="*/ 87 h 114"/>
              <a:gd name="T26" fmla="*/ 180 w 283"/>
              <a:gd name="T27" fmla="*/ 87 h 114"/>
              <a:gd name="T28" fmla="*/ 120 w 283"/>
              <a:gd name="T29" fmla="*/ 87 h 114"/>
              <a:gd name="T30" fmla="*/ 117 w 283"/>
              <a:gd name="T31" fmla="*/ 56 h 114"/>
              <a:gd name="T32" fmla="*/ 86 w 283"/>
              <a:gd name="T33" fmla="*/ 2 h 114"/>
              <a:gd name="T34" fmla="*/ 145 w 283"/>
              <a:gd name="T35" fmla="*/ 52 h 114"/>
              <a:gd name="T36" fmla="*/ 142 w 283"/>
              <a:gd name="T37" fmla="*/ 87 h 114"/>
              <a:gd name="T38" fmla="*/ 93 w 283"/>
              <a:gd name="T39" fmla="*/ 79 h 114"/>
              <a:gd name="T40" fmla="*/ 89 w 283"/>
              <a:gd name="T41" fmla="*/ 79 h 114"/>
              <a:gd name="T42" fmla="*/ 87 w 283"/>
              <a:gd name="T43" fmla="*/ 69 h 114"/>
              <a:gd name="T44" fmla="*/ 95 w 283"/>
              <a:gd name="T45" fmla="*/ 62 h 114"/>
              <a:gd name="T46" fmla="*/ 93 w 283"/>
              <a:gd name="T47" fmla="*/ 79 h 114"/>
              <a:gd name="T48" fmla="*/ 67 w 283"/>
              <a:gd name="T49" fmla="*/ 86 h 114"/>
              <a:gd name="T50" fmla="*/ 37 w 283"/>
              <a:gd name="T51" fmla="*/ 82 h 114"/>
              <a:gd name="T52" fmla="*/ 25 w 283"/>
              <a:gd name="T53" fmla="*/ 77 h 114"/>
              <a:gd name="T54" fmla="*/ 18 w 283"/>
              <a:gd name="T55" fmla="*/ 2 h 114"/>
              <a:gd name="T56" fmla="*/ 76 w 283"/>
              <a:gd name="T57" fmla="*/ 55 h 114"/>
              <a:gd name="T58" fmla="*/ 22 w 283"/>
              <a:gd name="T59" fmla="*/ 87 h 114"/>
              <a:gd name="T60" fmla="*/ 220 w 283"/>
              <a:gd name="T61" fmla="*/ 0 h 114"/>
              <a:gd name="T62" fmla="*/ 215 w 283"/>
              <a:gd name="T63" fmla="*/ 0 h 114"/>
              <a:gd name="T64" fmla="*/ 147 w 283"/>
              <a:gd name="T65" fmla="*/ 52 h 114"/>
              <a:gd name="T66" fmla="*/ 84 w 283"/>
              <a:gd name="T67" fmla="*/ 52 h 114"/>
              <a:gd name="T68" fmla="*/ 16 w 283"/>
              <a:gd name="T69" fmla="*/ 0 h 114"/>
              <a:gd name="T70" fmla="*/ 14 w 283"/>
              <a:gd name="T71" fmla="*/ 113 h 114"/>
              <a:gd name="T72" fmla="*/ 35 w 283"/>
              <a:gd name="T73" fmla="*/ 113 h 114"/>
              <a:gd name="T74" fmla="*/ 66 w 283"/>
              <a:gd name="T75" fmla="*/ 89 h 114"/>
              <a:gd name="T76" fmla="*/ 81 w 283"/>
              <a:gd name="T77" fmla="*/ 89 h 114"/>
              <a:gd name="T78" fmla="*/ 90 w 283"/>
              <a:gd name="T79" fmla="*/ 89 h 114"/>
              <a:gd name="T80" fmla="*/ 112 w 283"/>
              <a:gd name="T81" fmla="*/ 113 h 114"/>
              <a:gd name="T82" fmla="*/ 142 w 283"/>
              <a:gd name="T83" fmla="*/ 89 h 114"/>
              <a:gd name="T84" fmla="*/ 170 w 283"/>
              <a:gd name="T85" fmla="*/ 89 h 114"/>
              <a:gd name="T86" fmla="*/ 190 w 283"/>
              <a:gd name="T87" fmla="*/ 113 h 114"/>
              <a:gd name="T88" fmla="*/ 210 w 283"/>
              <a:gd name="T89" fmla="*/ 108 h 114"/>
              <a:gd name="T90" fmla="*/ 266 w 283"/>
              <a:gd name="T91" fmla="*/ 89 h 114"/>
              <a:gd name="T92" fmla="*/ 220 w 283"/>
              <a:gd name="T9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83" h="114">
                <a:moveTo>
                  <a:pt x="281" y="87"/>
                </a:moveTo>
                <a:cubicBezTo>
                  <a:pt x="266" y="87"/>
                  <a:pt x="266" y="87"/>
                  <a:pt x="266" y="87"/>
                </a:cubicBezTo>
                <a:cubicBezTo>
                  <a:pt x="269" y="77"/>
                  <a:pt x="269" y="77"/>
                  <a:pt x="269" y="77"/>
                </a:cubicBezTo>
                <a:cubicBezTo>
                  <a:pt x="239" y="77"/>
                  <a:pt x="239" y="77"/>
                  <a:pt x="239" y="77"/>
                </a:cubicBezTo>
                <a:cubicBezTo>
                  <a:pt x="237" y="87"/>
                  <a:pt x="237" y="87"/>
                  <a:pt x="237" y="87"/>
                </a:cubicBezTo>
                <a:cubicBezTo>
                  <a:pt x="222" y="87"/>
                  <a:pt x="222" y="87"/>
                  <a:pt x="222" y="87"/>
                </a:cubicBezTo>
                <a:cubicBezTo>
                  <a:pt x="222" y="85"/>
                  <a:pt x="222" y="85"/>
                  <a:pt x="222" y="85"/>
                </a:cubicBezTo>
                <a:cubicBezTo>
                  <a:pt x="223" y="84"/>
                  <a:pt x="223" y="83"/>
                  <a:pt x="223" y="81"/>
                </a:cubicBezTo>
                <a:cubicBezTo>
                  <a:pt x="226" y="71"/>
                  <a:pt x="233" y="60"/>
                  <a:pt x="244" y="60"/>
                </a:cubicBezTo>
                <a:cubicBezTo>
                  <a:pt x="249" y="60"/>
                  <a:pt x="254" y="62"/>
                  <a:pt x="253" y="69"/>
                </a:cubicBezTo>
                <a:cubicBezTo>
                  <a:pt x="271" y="69"/>
                  <a:pt x="271" y="69"/>
                  <a:pt x="271" y="69"/>
                </a:cubicBezTo>
                <a:cubicBezTo>
                  <a:pt x="272" y="66"/>
                  <a:pt x="273" y="61"/>
                  <a:pt x="269" y="56"/>
                </a:cubicBezTo>
                <a:cubicBezTo>
                  <a:pt x="266" y="51"/>
                  <a:pt x="258" y="48"/>
                  <a:pt x="248" y="48"/>
                </a:cubicBezTo>
                <a:cubicBezTo>
                  <a:pt x="241" y="48"/>
                  <a:pt x="231" y="50"/>
                  <a:pt x="222" y="55"/>
                </a:cubicBezTo>
                <a:cubicBezTo>
                  <a:pt x="222" y="2"/>
                  <a:pt x="222" y="2"/>
                  <a:pt x="222" y="2"/>
                </a:cubicBezTo>
                <a:cubicBezTo>
                  <a:pt x="281" y="2"/>
                  <a:pt x="281" y="2"/>
                  <a:pt x="281" y="2"/>
                </a:cubicBezTo>
                <a:cubicBezTo>
                  <a:pt x="281" y="87"/>
                  <a:pt x="281" y="87"/>
                  <a:pt x="281" y="87"/>
                </a:cubicBezTo>
                <a:cubicBezTo>
                  <a:pt x="281" y="87"/>
                  <a:pt x="281" y="87"/>
                  <a:pt x="281" y="87"/>
                </a:cubicBezTo>
                <a:close/>
                <a:moveTo>
                  <a:pt x="246" y="101"/>
                </a:moveTo>
                <a:cubicBezTo>
                  <a:pt x="243" y="102"/>
                  <a:pt x="240" y="102"/>
                  <a:pt x="237" y="102"/>
                </a:cubicBezTo>
                <a:cubicBezTo>
                  <a:pt x="228" y="102"/>
                  <a:pt x="222" y="98"/>
                  <a:pt x="222" y="89"/>
                </a:cubicBezTo>
                <a:cubicBezTo>
                  <a:pt x="249" y="89"/>
                  <a:pt x="249" y="89"/>
                  <a:pt x="249" y="89"/>
                </a:cubicBezTo>
                <a:cubicBezTo>
                  <a:pt x="246" y="101"/>
                  <a:pt x="246" y="101"/>
                  <a:pt x="246" y="101"/>
                </a:cubicBezTo>
                <a:cubicBezTo>
                  <a:pt x="246" y="101"/>
                  <a:pt x="246" y="101"/>
                  <a:pt x="246" y="101"/>
                </a:cubicBezTo>
                <a:close/>
                <a:moveTo>
                  <a:pt x="213" y="53"/>
                </a:moveTo>
                <a:cubicBezTo>
                  <a:pt x="213" y="65"/>
                  <a:pt x="213" y="65"/>
                  <a:pt x="213" y="65"/>
                </a:cubicBezTo>
                <a:cubicBezTo>
                  <a:pt x="209" y="71"/>
                  <a:pt x="206" y="77"/>
                  <a:pt x="205" y="82"/>
                </a:cubicBezTo>
                <a:cubicBezTo>
                  <a:pt x="204" y="83"/>
                  <a:pt x="204" y="85"/>
                  <a:pt x="204" y="87"/>
                </a:cubicBezTo>
                <a:cubicBezTo>
                  <a:pt x="195" y="87"/>
                  <a:pt x="195" y="87"/>
                  <a:pt x="195" y="87"/>
                </a:cubicBezTo>
                <a:cubicBezTo>
                  <a:pt x="203" y="52"/>
                  <a:pt x="203" y="52"/>
                  <a:pt x="203" y="52"/>
                </a:cubicBezTo>
                <a:cubicBezTo>
                  <a:pt x="178" y="52"/>
                  <a:pt x="178" y="52"/>
                  <a:pt x="178" y="52"/>
                </a:cubicBezTo>
                <a:cubicBezTo>
                  <a:pt x="156" y="87"/>
                  <a:pt x="156" y="87"/>
                  <a:pt x="156" y="87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54" y="2"/>
                  <a:pt x="154" y="2"/>
                  <a:pt x="154" y="2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53"/>
                  <a:pt x="213" y="53"/>
                  <a:pt x="213" y="53"/>
                </a:cubicBezTo>
                <a:cubicBezTo>
                  <a:pt x="213" y="53"/>
                  <a:pt x="213" y="53"/>
                  <a:pt x="213" y="53"/>
                </a:cubicBezTo>
                <a:close/>
                <a:moveTo>
                  <a:pt x="180" y="87"/>
                </a:moveTo>
                <a:cubicBezTo>
                  <a:pt x="171" y="87"/>
                  <a:pt x="171" y="87"/>
                  <a:pt x="171" y="87"/>
                </a:cubicBezTo>
                <a:cubicBezTo>
                  <a:pt x="185" y="66"/>
                  <a:pt x="185" y="66"/>
                  <a:pt x="185" y="66"/>
                </a:cubicBezTo>
                <a:cubicBezTo>
                  <a:pt x="180" y="87"/>
                  <a:pt x="180" y="87"/>
                  <a:pt x="180" y="87"/>
                </a:cubicBezTo>
                <a:cubicBezTo>
                  <a:pt x="180" y="87"/>
                  <a:pt x="180" y="87"/>
                  <a:pt x="180" y="87"/>
                </a:cubicBezTo>
                <a:close/>
                <a:moveTo>
                  <a:pt x="145" y="52"/>
                </a:moveTo>
                <a:cubicBezTo>
                  <a:pt x="130" y="52"/>
                  <a:pt x="130" y="52"/>
                  <a:pt x="130" y="52"/>
                </a:cubicBezTo>
                <a:cubicBezTo>
                  <a:pt x="120" y="87"/>
                  <a:pt x="120" y="87"/>
                  <a:pt x="120" y="87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12" y="84"/>
                  <a:pt x="117" y="78"/>
                  <a:pt x="119" y="70"/>
                </a:cubicBezTo>
                <a:cubicBezTo>
                  <a:pt x="120" y="64"/>
                  <a:pt x="119" y="59"/>
                  <a:pt x="117" y="56"/>
                </a:cubicBezTo>
                <a:cubicBezTo>
                  <a:pt x="113" y="51"/>
                  <a:pt x="105" y="52"/>
                  <a:pt x="98" y="52"/>
                </a:cubicBezTo>
                <a:cubicBezTo>
                  <a:pt x="97" y="52"/>
                  <a:pt x="86" y="52"/>
                  <a:pt x="86" y="52"/>
                </a:cubicBezTo>
                <a:cubicBezTo>
                  <a:pt x="86" y="2"/>
                  <a:pt x="86" y="2"/>
                  <a:pt x="86" y="2"/>
                </a:cubicBezTo>
                <a:cubicBezTo>
                  <a:pt x="145" y="2"/>
                  <a:pt x="145" y="2"/>
                  <a:pt x="145" y="2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45" y="52"/>
                  <a:pt x="145" y="52"/>
                  <a:pt x="145" y="52"/>
                </a:cubicBezTo>
                <a:close/>
                <a:moveTo>
                  <a:pt x="135" y="87"/>
                </a:moveTo>
                <a:cubicBezTo>
                  <a:pt x="141" y="65"/>
                  <a:pt x="141" y="65"/>
                  <a:pt x="141" y="65"/>
                </a:cubicBezTo>
                <a:cubicBezTo>
                  <a:pt x="142" y="87"/>
                  <a:pt x="142" y="87"/>
                  <a:pt x="142" y="87"/>
                </a:cubicBezTo>
                <a:cubicBezTo>
                  <a:pt x="135" y="87"/>
                  <a:pt x="135" y="87"/>
                  <a:pt x="135" y="87"/>
                </a:cubicBezTo>
                <a:cubicBezTo>
                  <a:pt x="135" y="87"/>
                  <a:pt x="135" y="87"/>
                  <a:pt x="135" y="87"/>
                </a:cubicBezTo>
                <a:close/>
                <a:moveTo>
                  <a:pt x="93" y="79"/>
                </a:moveTo>
                <a:cubicBezTo>
                  <a:pt x="93" y="79"/>
                  <a:pt x="93" y="79"/>
                  <a:pt x="93" y="79"/>
                </a:cubicBezTo>
                <a:cubicBezTo>
                  <a:pt x="92" y="79"/>
                  <a:pt x="91" y="79"/>
                  <a:pt x="91" y="79"/>
                </a:cubicBezTo>
                <a:cubicBezTo>
                  <a:pt x="90" y="79"/>
                  <a:pt x="89" y="79"/>
                  <a:pt x="89" y="79"/>
                </a:cubicBezTo>
                <a:cubicBezTo>
                  <a:pt x="85" y="79"/>
                  <a:pt x="85" y="79"/>
                  <a:pt x="85" y="79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69"/>
                  <a:pt x="87" y="69"/>
                  <a:pt x="87" y="69"/>
                </a:cubicBezTo>
                <a:cubicBezTo>
                  <a:pt x="89" y="62"/>
                  <a:pt x="89" y="62"/>
                  <a:pt x="89" y="62"/>
                </a:cubicBezTo>
                <a:cubicBezTo>
                  <a:pt x="90" y="62"/>
                  <a:pt x="91" y="62"/>
                  <a:pt x="92" y="62"/>
                </a:cubicBezTo>
                <a:cubicBezTo>
                  <a:pt x="95" y="62"/>
                  <a:pt x="95" y="62"/>
                  <a:pt x="95" y="62"/>
                </a:cubicBezTo>
                <a:cubicBezTo>
                  <a:pt x="100" y="62"/>
                  <a:pt x="103" y="62"/>
                  <a:pt x="104" y="63"/>
                </a:cubicBezTo>
                <a:cubicBezTo>
                  <a:pt x="105" y="65"/>
                  <a:pt x="105" y="67"/>
                  <a:pt x="104" y="70"/>
                </a:cubicBezTo>
                <a:cubicBezTo>
                  <a:pt x="102" y="75"/>
                  <a:pt x="100" y="78"/>
                  <a:pt x="93" y="79"/>
                </a:cubicBezTo>
                <a:moveTo>
                  <a:pt x="76" y="55"/>
                </a:moveTo>
                <a:cubicBezTo>
                  <a:pt x="75" y="58"/>
                  <a:pt x="75" y="58"/>
                  <a:pt x="75" y="58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7"/>
                  <a:pt x="67" y="87"/>
                  <a:pt x="67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37" y="82"/>
                  <a:pt x="37" y="82"/>
                  <a:pt x="37" y="82"/>
                </a:cubicBezTo>
                <a:cubicBezTo>
                  <a:pt x="67" y="52"/>
                  <a:pt x="67" y="52"/>
                  <a:pt x="67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25" y="77"/>
                  <a:pt x="25" y="77"/>
                  <a:pt x="25" y="77"/>
                </a:cubicBezTo>
                <a:cubicBezTo>
                  <a:pt x="32" y="52"/>
                  <a:pt x="32" y="52"/>
                  <a:pt x="32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18" y="2"/>
                  <a:pt x="18" y="2"/>
                  <a:pt x="18" y="2"/>
                </a:cubicBezTo>
                <a:cubicBezTo>
                  <a:pt x="76" y="2"/>
                  <a:pt x="76" y="2"/>
                  <a:pt x="76" y="2"/>
                </a:cubicBezTo>
                <a:cubicBezTo>
                  <a:pt x="76" y="55"/>
                  <a:pt x="76" y="55"/>
                  <a:pt x="76" y="55"/>
                </a:cubicBezTo>
                <a:cubicBezTo>
                  <a:pt x="76" y="55"/>
                  <a:pt x="76" y="55"/>
                  <a:pt x="76" y="55"/>
                </a:cubicBezTo>
                <a:close/>
                <a:moveTo>
                  <a:pt x="22" y="87"/>
                </a:move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lose/>
                <a:moveTo>
                  <a:pt x="220" y="0"/>
                </a:moveTo>
                <a:cubicBezTo>
                  <a:pt x="220" y="57"/>
                  <a:pt x="220" y="57"/>
                  <a:pt x="220" y="57"/>
                </a:cubicBezTo>
                <a:cubicBezTo>
                  <a:pt x="218" y="59"/>
                  <a:pt x="216" y="60"/>
                  <a:pt x="215" y="62"/>
                </a:cubicBezTo>
                <a:cubicBezTo>
                  <a:pt x="215" y="0"/>
                  <a:pt x="215" y="0"/>
                  <a:pt x="215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2"/>
                  <a:pt x="152" y="52"/>
                  <a:pt x="152" y="52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47" y="0"/>
                  <a:pt x="147" y="0"/>
                  <a:pt x="147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52"/>
                  <a:pt x="84" y="52"/>
                  <a:pt x="84" y="52"/>
                </a:cubicBezTo>
                <a:cubicBezTo>
                  <a:pt x="79" y="52"/>
                  <a:pt x="79" y="52"/>
                  <a:pt x="79" y="52"/>
                </a:cubicBezTo>
                <a:cubicBezTo>
                  <a:pt x="79" y="0"/>
                  <a:pt x="79" y="0"/>
                  <a:pt x="7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59"/>
                  <a:pt x="16" y="59"/>
                  <a:pt x="16" y="59"/>
                </a:cubicBezTo>
                <a:cubicBezTo>
                  <a:pt x="0" y="113"/>
                  <a:pt x="0" y="113"/>
                  <a:pt x="0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21" y="89"/>
                  <a:pt x="21" y="89"/>
                  <a:pt x="21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35" y="113"/>
                  <a:pt x="35" y="113"/>
                  <a:pt x="35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40" y="89"/>
                  <a:pt x="40" y="89"/>
                  <a:pt x="40" y="89"/>
                </a:cubicBezTo>
                <a:cubicBezTo>
                  <a:pt x="66" y="89"/>
                  <a:pt x="66" y="89"/>
                  <a:pt x="66" y="8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81" y="89"/>
                  <a:pt x="81" y="89"/>
                  <a:pt x="81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119" y="89"/>
                  <a:pt x="119" y="89"/>
                  <a:pt x="119" y="89"/>
                </a:cubicBezTo>
                <a:cubicBezTo>
                  <a:pt x="112" y="113"/>
                  <a:pt x="112" y="113"/>
                  <a:pt x="112" y="113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35" y="89"/>
                  <a:pt x="135" y="89"/>
                  <a:pt x="135" y="89"/>
                </a:cubicBezTo>
                <a:cubicBezTo>
                  <a:pt x="142" y="89"/>
                  <a:pt x="142" y="89"/>
                  <a:pt x="142" y="89"/>
                </a:cubicBezTo>
                <a:cubicBezTo>
                  <a:pt x="142" y="113"/>
                  <a:pt x="142" y="113"/>
                  <a:pt x="142" y="113"/>
                </a:cubicBezTo>
                <a:cubicBezTo>
                  <a:pt x="155" y="113"/>
                  <a:pt x="155" y="113"/>
                  <a:pt x="155" y="113"/>
                </a:cubicBezTo>
                <a:cubicBezTo>
                  <a:pt x="170" y="89"/>
                  <a:pt x="170" y="89"/>
                  <a:pt x="170" y="89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75" y="113"/>
                  <a:pt x="175" y="113"/>
                  <a:pt x="175" y="113"/>
                </a:cubicBezTo>
                <a:cubicBezTo>
                  <a:pt x="190" y="113"/>
                  <a:pt x="190" y="113"/>
                  <a:pt x="190" y="113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03" y="96"/>
                  <a:pt x="205" y="103"/>
                  <a:pt x="210" y="108"/>
                </a:cubicBezTo>
                <a:cubicBezTo>
                  <a:pt x="216" y="113"/>
                  <a:pt x="225" y="114"/>
                  <a:pt x="232" y="114"/>
                </a:cubicBezTo>
                <a:cubicBezTo>
                  <a:pt x="241" y="114"/>
                  <a:pt x="251" y="113"/>
                  <a:pt x="260" y="111"/>
                </a:cubicBezTo>
                <a:cubicBezTo>
                  <a:pt x="266" y="89"/>
                  <a:pt x="266" y="89"/>
                  <a:pt x="266" y="89"/>
                </a:cubicBezTo>
                <a:cubicBezTo>
                  <a:pt x="283" y="89"/>
                  <a:pt x="283" y="89"/>
                  <a:pt x="283" y="89"/>
                </a:cubicBezTo>
                <a:cubicBezTo>
                  <a:pt x="283" y="0"/>
                  <a:pt x="283" y="0"/>
                  <a:pt x="283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0" y="0"/>
                  <a:pt x="220" y="0"/>
                  <a:pt x="22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112000" y="5113340"/>
            <a:ext cx="9077569" cy="554037"/>
          </a:xfrm>
        </p:spPr>
        <p:txBody>
          <a:bodyPr/>
          <a:lstStyle>
            <a:lvl1pPr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1pPr>
            <a:lvl2pPr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2pPr>
            <a:lvl3pPr marL="0" indent="0"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3pPr>
            <a:lvl4pPr marL="345600" indent="0"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4pPr>
            <a:lvl5pPr marL="540000" indent="0"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112000" y="5902325"/>
            <a:ext cx="9077569" cy="119064"/>
          </a:xfrm>
        </p:spPr>
        <p:txBody>
          <a:bodyPr/>
          <a:lstStyle>
            <a:lvl1pPr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1pPr>
            <a:lvl2pPr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2pPr>
            <a:lvl3pPr marL="0" indent="0"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3pPr>
            <a:lvl4pPr marL="345600" indent="0"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4pPr>
            <a:lvl5pPr marL="540000" indent="0"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112000" y="4313240"/>
            <a:ext cx="9077569" cy="554037"/>
          </a:xfrm>
        </p:spPr>
        <p:txBody>
          <a:bodyPr/>
          <a:lstStyle>
            <a:lvl1pPr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1pPr>
            <a:lvl2pPr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2pPr>
            <a:lvl3pPr marL="0" indent="0"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3pPr>
            <a:lvl4pPr marL="345600" indent="0"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4pPr>
            <a:lvl5pPr marL="540000" indent="0"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111999" y="3948112"/>
            <a:ext cx="2525538" cy="119064"/>
          </a:xfrm>
        </p:spPr>
        <p:txBody>
          <a:bodyPr/>
          <a:lstStyle>
            <a:lvl1pPr>
              <a:buFontTx/>
              <a:buNone/>
              <a:defRPr sz="1100" b="1">
                <a:solidFill>
                  <a:schemeClr val="tx2"/>
                </a:solidFill>
              </a:defRPr>
            </a:lvl1pPr>
            <a:lvl2pPr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2pPr>
            <a:lvl3pPr marL="0" indent="0"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3pPr>
            <a:lvl4pPr marL="345600" indent="0"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4pPr>
            <a:lvl5pPr marL="540000" indent="0"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5877339" y="3948112"/>
            <a:ext cx="2525538" cy="119064"/>
          </a:xfrm>
        </p:spPr>
        <p:txBody>
          <a:bodyPr/>
          <a:lstStyle>
            <a:lvl1pPr>
              <a:buFontTx/>
              <a:buNone/>
              <a:defRPr sz="1100" b="1">
                <a:solidFill>
                  <a:schemeClr val="tx2"/>
                </a:solidFill>
              </a:defRPr>
            </a:lvl1pPr>
            <a:lvl2pPr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2pPr>
            <a:lvl3pPr marL="0" indent="0"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3pPr>
            <a:lvl4pPr marL="345600" indent="0"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4pPr>
            <a:lvl5pPr marL="540000" indent="0"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999" y="3442555"/>
            <a:ext cx="3106153" cy="384049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2250831" y="6687743"/>
            <a:ext cx="7303477" cy="1226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600" b="1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 Classification: KPMG Confidential</a:t>
            </a:r>
          </a:p>
        </p:txBody>
      </p:sp>
    </p:spTree>
    <p:extLst>
      <p:ext uri="{BB962C8B-B14F-4D97-AF65-F5344CB8AC3E}">
        <p14:creationId xmlns:p14="http://schemas.microsoft.com/office/powerpoint/2010/main" val="308330548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88DB-F9FB-4C79-A562-8B7C18807192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322A-E8C3-4D96-8745-42F723EB4B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315326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88DB-F9FB-4C79-A562-8B7C18807192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322A-E8C3-4D96-8745-42F723EB4B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9377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325CAB-AA49-4D58-9C10-8EA5A8094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4B8B19-0F4B-4C7E-93E8-1282BA8D3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F4ABC0B-F07F-43E8-9E08-96805E2DF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498B9F8-DCA2-49DF-8295-ADEDB7C5A9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4959632-A324-48C3-9C75-69D2388867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F2230C4-4272-4227-B95D-82C90EFC4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929C-4A01-49BF-B492-C072DE25F257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B9B6C29-77CE-4A3D-A0C8-ED0B4D103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441BB2D-0F01-4F87-960A-BE5B86865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DE237-848E-4568-B070-FAA89FD243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354433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88DB-F9FB-4C79-A562-8B7C18807192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322A-E8C3-4D96-8745-42F723EB4B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496129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88DB-F9FB-4C79-A562-8B7C18807192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322A-E8C3-4D96-8745-42F723EB4B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460711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88DB-F9FB-4C79-A562-8B7C18807192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322A-E8C3-4D96-8745-42F723EB4B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952157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88DB-F9FB-4C79-A562-8B7C18807192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322A-E8C3-4D96-8745-42F723EB4B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802314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88DB-F9FB-4C79-A562-8B7C18807192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322A-E8C3-4D96-8745-42F723EB4B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098354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88DB-F9FB-4C79-A562-8B7C18807192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322A-E8C3-4D96-8745-42F723EB4B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120469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88DB-F9FB-4C79-A562-8B7C18807192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322A-E8C3-4D96-8745-42F723EB4B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904200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88DB-F9FB-4C79-A562-8B7C18807192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322A-E8C3-4D96-8745-42F723EB4B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860018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88DB-F9FB-4C79-A562-8B7C18807192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322A-E8C3-4D96-8745-42F723EB4B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419687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64797F27-84DC-4B99-8D98-0451F54C9B9F}"/>
              </a:ext>
            </a:extLst>
          </p:cNvPr>
          <p:cNvSpPr/>
          <p:nvPr userDrawn="1"/>
        </p:nvSpPr>
        <p:spPr>
          <a:xfrm>
            <a:off x="461394" y="0"/>
            <a:ext cx="11730605" cy="1107347"/>
          </a:xfrm>
          <a:prstGeom prst="rect">
            <a:avLst/>
          </a:prstGeom>
          <a:solidFill>
            <a:srgbClr val="132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893F036-A1B2-4A64-9182-60FABBBC881E}"/>
              </a:ext>
            </a:extLst>
          </p:cNvPr>
          <p:cNvSpPr/>
          <p:nvPr userDrawn="1"/>
        </p:nvSpPr>
        <p:spPr>
          <a:xfrm>
            <a:off x="1" y="0"/>
            <a:ext cx="461393" cy="1107347"/>
          </a:xfrm>
          <a:prstGeom prst="rect">
            <a:avLst/>
          </a:prstGeom>
          <a:solidFill>
            <a:srgbClr val="FFC2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 descr="Peixe azul em fundo preto&#10;&#10;Descrição gerada automaticamente">
            <a:extLst>
              <a:ext uri="{FF2B5EF4-FFF2-40B4-BE49-F238E27FC236}">
                <a16:creationId xmlns:a16="http://schemas.microsoft.com/office/drawing/2014/main" id="{6FCDD72B-6563-466B-8F55-9C229B8803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333" b="18624"/>
          <a:stretch/>
        </p:blipFill>
        <p:spPr>
          <a:xfrm flipH="1">
            <a:off x="7395556" y="0"/>
            <a:ext cx="4796444" cy="1107347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4292A2D9-0B5D-4E90-AEF1-B51AE915509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21319" y="249379"/>
            <a:ext cx="1574193" cy="590206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08A72C77-0249-435C-B207-125E7B1F8B8C}"/>
              </a:ext>
            </a:extLst>
          </p:cNvPr>
          <p:cNvSpPr txBox="1"/>
          <p:nvPr userDrawn="1"/>
        </p:nvSpPr>
        <p:spPr>
          <a:xfrm>
            <a:off x="10866783" y="6576466"/>
            <a:ext cx="11887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Reginaldo Barros</a:t>
            </a:r>
          </a:p>
        </p:txBody>
      </p:sp>
    </p:spTree>
    <p:extLst>
      <p:ext uri="{BB962C8B-B14F-4D97-AF65-F5344CB8AC3E}">
        <p14:creationId xmlns:p14="http://schemas.microsoft.com/office/powerpoint/2010/main" val="726128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2F2E15-1BD5-4171-9E8A-09A903021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AF69E2B-B6D2-4903-8DBE-334B5AE2A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929C-4A01-49BF-B492-C072DE25F257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138CB0C-9452-44A6-BE14-BE80298CC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989B406-3F53-4FDE-A650-2061261A6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DE237-848E-4568-B070-FAA89FD243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4852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45DE69D-1CEE-49C8-B9C4-74F51049F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929C-4A01-49BF-B492-C072DE25F257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3EF1245-42B2-4F7F-875D-38BB1AC2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3F26390-C27D-47ED-A266-5F572349C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DE237-848E-4568-B070-FAA89FD243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6FE6B0-7CF7-4210-94F2-D834EEC6A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46FDC7-5EEF-474F-98E7-400ABC95D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B96617B-25C6-4B1C-B902-9A0D76DD2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82CDBA8-9AB9-4FA7-A264-BA2DD385E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929C-4A01-49BF-B492-C072DE25F257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84592D6-0179-4B4E-84F8-D70E276BC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5974030-1816-4605-BA81-9623F1E7C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DE237-848E-4568-B070-FAA89FD243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9748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CF0CE0-33FD-45DC-851B-F77384AA1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957EB25-DA14-4F19-B23D-F98592178C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5F30174-F7F9-4987-87C1-DCAC3F132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31F9603-BD27-4D59-82F8-BE911EC53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929C-4A01-49BF-B492-C072DE25F257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91973DA-5298-498B-A74D-AE196105A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984318-411A-4D21-B5CA-0485EF4F5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DE237-848E-4568-B070-FAA89FD243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2952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FED1E91-BCE9-4D9B-8D18-72FE453AD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5ECB7D-51B6-4B11-A502-28E0B8125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497A10-4499-4594-BB34-B852828367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8929C-4A01-49BF-B492-C072DE25F257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94AF76-D78C-48FE-8A5E-AFA1866D1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A5F75C-594F-47BD-8E26-4140981F68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DE237-848E-4568-B070-FAA89FD243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5068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1785" y="451575"/>
            <a:ext cx="10976300" cy="723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1786" y="1422400"/>
            <a:ext cx="10976298" cy="4604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Shape 8"/>
          <p:cNvSpPr txBox="1">
            <a:spLocks/>
          </p:cNvSpPr>
          <p:nvPr userDrawn="1"/>
        </p:nvSpPr>
        <p:spPr>
          <a:xfrm>
            <a:off x="11110154" y="6320118"/>
            <a:ext cx="480062" cy="149412"/>
          </a:xfrm>
          <a:prstGeom prst="rect">
            <a:avLst/>
          </a:prstGeom>
        </p:spPr>
        <p:txBody>
          <a:bodyPr lIns="0" tIns="0" rIns="0" bIns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rgbClr val="0061A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6CB4B4D-7CA3-9044-876B-883B54F8677D}" type="slidenum">
              <a:rPr lang="en-US" sz="900" smtClean="0">
                <a:solidFill>
                  <a:schemeClr val="tx2"/>
                </a:solidFill>
                <a:latin typeface="+mn-lt"/>
                <a:ea typeface="Arial"/>
                <a:cs typeface="Arial" panose="020B0604020202020204" pitchFamily="34" charset="0"/>
              </a:rPr>
              <a:pPr algn="r"/>
              <a:t>‹nº›</a:t>
            </a:fld>
            <a:endParaRPr lang="en-US" sz="900" dirty="0">
              <a:solidFill>
                <a:schemeClr val="tx2"/>
              </a:solidFill>
              <a:latin typeface="+mn-lt"/>
              <a:ea typeface="Arial"/>
              <a:cs typeface="Arial" panose="020B0604020202020204" pitchFamily="34" charset="0"/>
            </a:endParaRPr>
          </a:p>
        </p:txBody>
      </p:sp>
      <p:sp>
        <p:nvSpPr>
          <p:cNvPr id="27" name="Freeform 19"/>
          <p:cNvSpPr>
            <a:spLocks noEditPoints="1"/>
          </p:cNvSpPr>
          <p:nvPr userDrawn="1"/>
        </p:nvSpPr>
        <p:spPr bwMode="auto">
          <a:xfrm>
            <a:off x="601785" y="6320118"/>
            <a:ext cx="522831" cy="172800"/>
          </a:xfrm>
          <a:custGeom>
            <a:avLst/>
            <a:gdLst>
              <a:gd name="T0" fmla="*/ 269 w 283"/>
              <a:gd name="T1" fmla="*/ 77 h 114"/>
              <a:gd name="T2" fmla="*/ 222 w 283"/>
              <a:gd name="T3" fmla="*/ 87 h 114"/>
              <a:gd name="T4" fmla="*/ 244 w 283"/>
              <a:gd name="T5" fmla="*/ 60 h 114"/>
              <a:gd name="T6" fmla="*/ 269 w 283"/>
              <a:gd name="T7" fmla="*/ 56 h 114"/>
              <a:gd name="T8" fmla="*/ 222 w 283"/>
              <a:gd name="T9" fmla="*/ 2 h 114"/>
              <a:gd name="T10" fmla="*/ 281 w 283"/>
              <a:gd name="T11" fmla="*/ 87 h 114"/>
              <a:gd name="T12" fmla="*/ 222 w 283"/>
              <a:gd name="T13" fmla="*/ 89 h 114"/>
              <a:gd name="T14" fmla="*/ 246 w 283"/>
              <a:gd name="T15" fmla="*/ 101 h 114"/>
              <a:gd name="T16" fmla="*/ 205 w 283"/>
              <a:gd name="T17" fmla="*/ 82 h 114"/>
              <a:gd name="T18" fmla="*/ 203 w 283"/>
              <a:gd name="T19" fmla="*/ 52 h 114"/>
              <a:gd name="T20" fmla="*/ 154 w 283"/>
              <a:gd name="T21" fmla="*/ 87 h 114"/>
              <a:gd name="T22" fmla="*/ 213 w 283"/>
              <a:gd name="T23" fmla="*/ 53 h 114"/>
              <a:gd name="T24" fmla="*/ 171 w 283"/>
              <a:gd name="T25" fmla="*/ 87 h 114"/>
              <a:gd name="T26" fmla="*/ 180 w 283"/>
              <a:gd name="T27" fmla="*/ 87 h 114"/>
              <a:gd name="T28" fmla="*/ 120 w 283"/>
              <a:gd name="T29" fmla="*/ 87 h 114"/>
              <a:gd name="T30" fmla="*/ 117 w 283"/>
              <a:gd name="T31" fmla="*/ 56 h 114"/>
              <a:gd name="T32" fmla="*/ 86 w 283"/>
              <a:gd name="T33" fmla="*/ 2 h 114"/>
              <a:gd name="T34" fmla="*/ 145 w 283"/>
              <a:gd name="T35" fmla="*/ 52 h 114"/>
              <a:gd name="T36" fmla="*/ 142 w 283"/>
              <a:gd name="T37" fmla="*/ 87 h 114"/>
              <a:gd name="T38" fmla="*/ 93 w 283"/>
              <a:gd name="T39" fmla="*/ 79 h 114"/>
              <a:gd name="T40" fmla="*/ 89 w 283"/>
              <a:gd name="T41" fmla="*/ 79 h 114"/>
              <a:gd name="T42" fmla="*/ 87 w 283"/>
              <a:gd name="T43" fmla="*/ 69 h 114"/>
              <a:gd name="T44" fmla="*/ 95 w 283"/>
              <a:gd name="T45" fmla="*/ 62 h 114"/>
              <a:gd name="T46" fmla="*/ 93 w 283"/>
              <a:gd name="T47" fmla="*/ 79 h 114"/>
              <a:gd name="T48" fmla="*/ 67 w 283"/>
              <a:gd name="T49" fmla="*/ 86 h 114"/>
              <a:gd name="T50" fmla="*/ 37 w 283"/>
              <a:gd name="T51" fmla="*/ 82 h 114"/>
              <a:gd name="T52" fmla="*/ 25 w 283"/>
              <a:gd name="T53" fmla="*/ 77 h 114"/>
              <a:gd name="T54" fmla="*/ 18 w 283"/>
              <a:gd name="T55" fmla="*/ 2 h 114"/>
              <a:gd name="T56" fmla="*/ 76 w 283"/>
              <a:gd name="T57" fmla="*/ 55 h 114"/>
              <a:gd name="T58" fmla="*/ 22 w 283"/>
              <a:gd name="T59" fmla="*/ 87 h 114"/>
              <a:gd name="T60" fmla="*/ 220 w 283"/>
              <a:gd name="T61" fmla="*/ 0 h 114"/>
              <a:gd name="T62" fmla="*/ 215 w 283"/>
              <a:gd name="T63" fmla="*/ 0 h 114"/>
              <a:gd name="T64" fmla="*/ 147 w 283"/>
              <a:gd name="T65" fmla="*/ 52 h 114"/>
              <a:gd name="T66" fmla="*/ 84 w 283"/>
              <a:gd name="T67" fmla="*/ 52 h 114"/>
              <a:gd name="T68" fmla="*/ 16 w 283"/>
              <a:gd name="T69" fmla="*/ 0 h 114"/>
              <a:gd name="T70" fmla="*/ 14 w 283"/>
              <a:gd name="T71" fmla="*/ 113 h 114"/>
              <a:gd name="T72" fmla="*/ 35 w 283"/>
              <a:gd name="T73" fmla="*/ 113 h 114"/>
              <a:gd name="T74" fmla="*/ 66 w 283"/>
              <a:gd name="T75" fmla="*/ 89 h 114"/>
              <a:gd name="T76" fmla="*/ 81 w 283"/>
              <a:gd name="T77" fmla="*/ 89 h 114"/>
              <a:gd name="T78" fmla="*/ 90 w 283"/>
              <a:gd name="T79" fmla="*/ 89 h 114"/>
              <a:gd name="T80" fmla="*/ 112 w 283"/>
              <a:gd name="T81" fmla="*/ 113 h 114"/>
              <a:gd name="T82" fmla="*/ 142 w 283"/>
              <a:gd name="T83" fmla="*/ 89 h 114"/>
              <a:gd name="T84" fmla="*/ 170 w 283"/>
              <a:gd name="T85" fmla="*/ 89 h 114"/>
              <a:gd name="T86" fmla="*/ 190 w 283"/>
              <a:gd name="T87" fmla="*/ 113 h 114"/>
              <a:gd name="T88" fmla="*/ 210 w 283"/>
              <a:gd name="T89" fmla="*/ 108 h 114"/>
              <a:gd name="T90" fmla="*/ 266 w 283"/>
              <a:gd name="T91" fmla="*/ 89 h 114"/>
              <a:gd name="T92" fmla="*/ 220 w 283"/>
              <a:gd name="T9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83" h="114">
                <a:moveTo>
                  <a:pt x="281" y="87"/>
                </a:moveTo>
                <a:cubicBezTo>
                  <a:pt x="266" y="87"/>
                  <a:pt x="266" y="87"/>
                  <a:pt x="266" y="87"/>
                </a:cubicBezTo>
                <a:cubicBezTo>
                  <a:pt x="269" y="77"/>
                  <a:pt x="269" y="77"/>
                  <a:pt x="269" y="77"/>
                </a:cubicBezTo>
                <a:cubicBezTo>
                  <a:pt x="239" y="77"/>
                  <a:pt x="239" y="77"/>
                  <a:pt x="239" y="77"/>
                </a:cubicBezTo>
                <a:cubicBezTo>
                  <a:pt x="237" y="87"/>
                  <a:pt x="237" y="87"/>
                  <a:pt x="237" y="87"/>
                </a:cubicBezTo>
                <a:cubicBezTo>
                  <a:pt x="222" y="87"/>
                  <a:pt x="222" y="87"/>
                  <a:pt x="222" y="87"/>
                </a:cubicBezTo>
                <a:cubicBezTo>
                  <a:pt x="222" y="85"/>
                  <a:pt x="222" y="85"/>
                  <a:pt x="222" y="85"/>
                </a:cubicBezTo>
                <a:cubicBezTo>
                  <a:pt x="223" y="84"/>
                  <a:pt x="223" y="83"/>
                  <a:pt x="223" y="81"/>
                </a:cubicBezTo>
                <a:cubicBezTo>
                  <a:pt x="226" y="71"/>
                  <a:pt x="233" y="60"/>
                  <a:pt x="244" y="60"/>
                </a:cubicBezTo>
                <a:cubicBezTo>
                  <a:pt x="249" y="60"/>
                  <a:pt x="254" y="62"/>
                  <a:pt x="253" y="69"/>
                </a:cubicBezTo>
                <a:cubicBezTo>
                  <a:pt x="271" y="69"/>
                  <a:pt x="271" y="69"/>
                  <a:pt x="271" y="69"/>
                </a:cubicBezTo>
                <a:cubicBezTo>
                  <a:pt x="272" y="66"/>
                  <a:pt x="273" y="61"/>
                  <a:pt x="269" y="56"/>
                </a:cubicBezTo>
                <a:cubicBezTo>
                  <a:pt x="266" y="51"/>
                  <a:pt x="258" y="48"/>
                  <a:pt x="248" y="48"/>
                </a:cubicBezTo>
                <a:cubicBezTo>
                  <a:pt x="241" y="48"/>
                  <a:pt x="231" y="50"/>
                  <a:pt x="222" y="55"/>
                </a:cubicBezTo>
                <a:cubicBezTo>
                  <a:pt x="222" y="2"/>
                  <a:pt x="222" y="2"/>
                  <a:pt x="222" y="2"/>
                </a:cubicBezTo>
                <a:cubicBezTo>
                  <a:pt x="281" y="2"/>
                  <a:pt x="281" y="2"/>
                  <a:pt x="281" y="2"/>
                </a:cubicBezTo>
                <a:cubicBezTo>
                  <a:pt x="281" y="87"/>
                  <a:pt x="281" y="87"/>
                  <a:pt x="281" y="87"/>
                </a:cubicBezTo>
                <a:cubicBezTo>
                  <a:pt x="281" y="87"/>
                  <a:pt x="281" y="87"/>
                  <a:pt x="281" y="87"/>
                </a:cubicBezTo>
                <a:close/>
                <a:moveTo>
                  <a:pt x="246" y="101"/>
                </a:moveTo>
                <a:cubicBezTo>
                  <a:pt x="243" y="102"/>
                  <a:pt x="240" y="102"/>
                  <a:pt x="237" y="102"/>
                </a:cubicBezTo>
                <a:cubicBezTo>
                  <a:pt x="228" y="102"/>
                  <a:pt x="222" y="98"/>
                  <a:pt x="222" y="89"/>
                </a:cubicBezTo>
                <a:cubicBezTo>
                  <a:pt x="249" y="89"/>
                  <a:pt x="249" y="89"/>
                  <a:pt x="249" y="89"/>
                </a:cubicBezTo>
                <a:cubicBezTo>
                  <a:pt x="246" y="101"/>
                  <a:pt x="246" y="101"/>
                  <a:pt x="246" y="101"/>
                </a:cubicBezTo>
                <a:cubicBezTo>
                  <a:pt x="246" y="101"/>
                  <a:pt x="246" y="101"/>
                  <a:pt x="246" y="101"/>
                </a:cubicBezTo>
                <a:close/>
                <a:moveTo>
                  <a:pt x="213" y="53"/>
                </a:moveTo>
                <a:cubicBezTo>
                  <a:pt x="213" y="65"/>
                  <a:pt x="213" y="65"/>
                  <a:pt x="213" y="65"/>
                </a:cubicBezTo>
                <a:cubicBezTo>
                  <a:pt x="209" y="71"/>
                  <a:pt x="206" y="77"/>
                  <a:pt x="205" y="82"/>
                </a:cubicBezTo>
                <a:cubicBezTo>
                  <a:pt x="204" y="83"/>
                  <a:pt x="204" y="85"/>
                  <a:pt x="204" y="87"/>
                </a:cubicBezTo>
                <a:cubicBezTo>
                  <a:pt x="195" y="87"/>
                  <a:pt x="195" y="87"/>
                  <a:pt x="195" y="87"/>
                </a:cubicBezTo>
                <a:cubicBezTo>
                  <a:pt x="203" y="52"/>
                  <a:pt x="203" y="52"/>
                  <a:pt x="203" y="52"/>
                </a:cubicBezTo>
                <a:cubicBezTo>
                  <a:pt x="178" y="52"/>
                  <a:pt x="178" y="52"/>
                  <a:pt x="178" y="52"/>
                </a:cubicBezTo>
                <a:cubicBezTo>
                  <a:pt x="156" y="87"/>
                  <a:pt x="156" y="87"/>
                  <a:pt x="156" y="87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54" y="2"/>
                  <a:pt x="154" y="2"/>
                  <a:pt x="154" y="2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53"/>
                  <a:pt x="213" y="53"/>
                  <a:pt x="213" y="53"/>
                </a:cubicBezTo>
                <a:cubicBezTo>
                  <a:pt x="213" y="53"/>
                  <a:pt x="213" y="53"/>
                  <a:pt x="213" y="53"/>
                </a:cubicBezTo>
                <a:close/>
                <a:moveTo>
                  <a:pt x="180" y="87"/>
                </a:moveTo>
                <a:cubicBezTo>
                  <a:pt x="171" y="87"/>
                  <a:pt x="171" y="87"/>
                  <a:pt x="171" y="87"/>
                </a:cubicBezTo>
                <a:cubicBezTo>
                  <a:pt x="185" y="66"/>
                  <a:pt x="185" y="66"/>
                  <a:pt x="185" y="66"/>
                </a:cubicBezTo>
                <a:cubicBezTo>
                  <a:pt x="180" y="87"/>
                  <a:pt x="180" y="87"/>
                  <a:pt x="180" y="87"/>
                </a:cubicBezTo>
                <a:cubicBezTo>
                  <a:pt x="180" y="87"/>
                  <a:pt x="180" y="87"/>
                  <a:pt x="180" y="87"/>
                </a:cubicBezTo>
                <a:close/>
                <a:moveTo>
                  <a:pt x="145" y="52"/>
                </a:moveTo>
                <a:cubicBezTo>
                  <a:pt x="130" y="52"/>
                  <a:pt x="130" y="52"/>
                  <a:pt x="130" y="52"/>
                </a:cubicBezTo>
                <a:cubicBezTo>
                  <a:pt x="120" y="87"/>
                  <a:pt x="120" y="87"/>
                  <a:pt x="120" y="87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12" y="84"/>
                  <a:pt x="117" y="78"/>
                  <a:pt x="119" y="70"/>
                </a:cubicBezTo>
                <a:cubicBezTo>
                  <a:pt x="120" y="64"/>
                  <a:pt x="119" y="59"/>
                  <a:pt x="117" y="56"/>
                </a:cubicBezTo>
                <a:cubicBezTo>
                  <a:pt x="113" y="51"/>
                  <a:pt x="105" y="52"/>
                  <a:pt x="98" y="52"/>
                </a:cubicBezTo>
                <a:cubicBezTo>
                  <a:pt x="97" y="52"/>
                  <a:pt x="86" y="52"/>
                  <a:pt x="86" y="52"/>
                </a:cubicBezTo>
                <a:cubicBezTo>
                  <a:pt x="86" y="2"/>
                  <a:pt x="86" y="2"/>
                  <a:pt x="86" y="2"/>
                </a:cubicBezTo>
                <a:cubicBezTo>
                  <a:pt x="145" y="2"/>
                  <a:pt x="145" y="2"/>
                  <a:pt x="145" y="2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45" y="52"/>
                  <a:pt x="145" y="52"/>
                  <a:pt x="145" y="52"/>
                </a:cubicBezTo>
                <a:close/>
                <a:moveTo>
                  <a:pt x="135" y="87"/>
                </a:moveTo>
                <a:cubicBezTo>
                  <a:pt x="141" y="65"/>
                  <a:pt x="141" y="65"/>
                  <a:pt x="141" y="65"/>
                </a:cubicBezTo>
                <a:cubicBezTo>
                  <a:pt x="142" y="87"/>
                  <a:pt x="142" y="87"/>
                  <a:pt x="142" y="87"/>
                </a:cubicBezTo>
                <a:cubicBezTo>
                  <a:pt x="135" y="87"/>
                  <a:pt x="135" y="87"/>
                  <a:pt x="135" y="87"/>
                </a:cubicBezTo>
                <a:cubicBezTo>
                  <a:pt x="135" y="87"/>
                  <a:pt x="135" y="87"/>
                  <a:pt x="135" y="87"/>
                </a:cubicBezTo>
                <a:close/>
                <a:moveTo>
                  <a:pt x="93" y="79"/>
                </a:moveTo>
                <a:cubicBezTo>
                  <a:pt x="93" y="79"/>
                  <a:pt x="93" y="79"/>
                  <a:pt x="93" y="79"/>
                </a:cubicBezTo>
                <a:cubicBezTo>
                  <a:pt x="92" y="79"/>
                  <a:pt x="91" y="79"/>
                  <a:pt x="91" y="79"/>
                </a:cubicBezTo>
                <a:cubicBezTo>
                  <a:pt x="90" y="79"/>
                  <a:pt x="89" y="79"/>
                  <a:pt x="89" y="79"/>
                </a:cubicBezTo>
                <a:cubicBezTo>
                  <a:pt x="85" y="79"/>
                  <a:pt x="85" y="79"/>
                  <a:pt x="85" y="79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69"/>
                  <a:pt x="87" y="69"/>
                  <a:pt x="87" y="69"/>
                </a:cubicBezTo>
                <a:cubicBezTo>
                  <a:pt x="89" y="62"/>
                  <a:pt x="89" y="62"/>
                  <a:pt x="89" y="62"/>
                </a:cubicBezTo>
                <a:cubicBezTo>
                  <a:pt x="90" y="62"/>
                  <a:pt x="91" y="62"/>
                  <a:pt x="92" y="62"/>
                </a:cubicBezTo>
                <a:cubicBezTo>
                  <a:pt x="95" y="62"/>
                  <a:pt x="95" y="62"/>
                  <a:pt x="95" y="62"/>
                </a:cubicBezTo>
                <a:cubicBezTo>
                  <a:pt x="100" y="62"/>
                  <a:pt x="103" y="62"/>
                  <a:pt x="104" y="63"/>
                </a:cubicBezTo>
                <a:cubicBezTo>
                  <a:pt x="105" y="65"/>
                  <a:pt x="105" y="67"/>
                  <a:pt x="104" y="70"/>
                </a:cubicBezTo>
                <a:cubicBezTo>
                  <a:pt x="102" y="75"/>
                  <a:pt x="100" y="78"/>
                  <a:pt x="93" y="79"/>
                </a:cubicBezTo>
                <a:moveTo>
                  <a:pt x="76" y="55"/>
                </a:moveTo>
                <a:cubicBezTo>
                  <a:pt x="75" y="58"/>
                  <a:pt x="75" y="58"/>
                  <a:pt x="75" y="58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7"/>
                  <a:pt x="67" y="87"/>
                  <a:pt x="67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37" y="82"/>
                  <a:pt x="37" y="82"/>
                  <a:pt x="37" y="82"/>
                </a:cubicBezTo>
                <a:cubicBezTo>
                  <a:pt x="67" y="52"/>
                  <a:pt x="67" y="52"/>
                  <a:pt x="67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25" y="77"/>
                  <a:pt x="25" y="77"/>
                  <a:pt x="25" y="77"/>
                </a:cubicBezTo>
                <a:cubicBezTo>
                  <a:pt x="32" y="52"/>
                  <a:pt x="32" y="52"/>
                  <a:pt x="32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18" y="2"/>
                  <a:pt x="18" y="2"/>
                  <a:pt x="18" y="2"/>
                </a:cubicBezTo>
                <a:cubicBezTo>
                  <a:pt x="76" y="2"/>
                  <a:pt x="76" y="2"/>
                  <a:pt x="76" y="2"/>
                </a:cubicBezTo>
                <a:cubicBezTo>
                  <a:pt x="76" y="55"/>
                  <a:pt x="76" y="55"/>
                  <a:pt x="76" y="55"/>
                </a:cubicBezTo>
                <a:cubicBezTo>
                  <a:pt x="76" y="55"/>
                  <a:pt x="76" y="55"/>
                  <a:pt x="76" y="55"/>
                </a:cubicBezTo>
                <a:close/>
                <a:moveTo>
                  <a:pt x="22" y="87"/>
                </a:move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lose/>
                <a:moveTo>
                  <a:pt x="220" y="0"/>
                </a:moveTo>
                <a:cubicBezTo>
                  <a:pt x="220" y="57"/>
                  <a:pt x="220" y="57"/>
                  <a:pt x="220" y="57"/>
                </a:cubicBezTo>
                <a:cubicBezTo>
                  <a:pt x="218" y="59"/>
                  <a:pt x="216" y="60"/>
                  <a:pt x="215" y="62"/>
                </a:cubicBezTo>
                <a:cubicBezTo>
                  <a:pt x="215" y="0"/>
                  <a:pt x="215" y="0"/>
                  <a:pt x="215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2"/>
                  <a:pt x="152" y="52"/>
                  <a:pt x="152" y="52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47" y="0"/>
                  <a:pt x="147" y="0"/>
                  <a:pt x="147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52"/>
                  <a:pt x="84" y="52"/>
                  <a:pt x="84" y="52"/>
                </a:cubicBezTo>
                <a:cubicBezTo>
                  <a:pt x="79" y="52"/>
                  <a:pt x="79" y="52"/>
                  <a:pt x="79" y="52"/>
                </a:cubicBezTo>
                <a:cubicBezTo>
                  <a:pt x="79" y="0"/>
                  <a:pt x="79" y="0"/>
                  <a:pt x="7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59"/>
                  <a:pt x="16" y="59"/>
                  <a:pt x="16" y="59"/>
                </a:cubicBezTo>
                <a:cubicBezTo>
                  <a:pt x="0" y="113"/>
                  <a:pt x="0" y="113"/>
                  <a:pt x="0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21" y="89"/>
                  <a:pt x="21" y="89"/>
                  <a:pt x="21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35" y="113"/>
                  <a:pt x="35" y="113"/>
                  <a:pt x="35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40" y="89"/>
                  <a:pt x="40" y="89"/>
                  <a:pt x="40" y="89"/>
                </a:cubicBezTo>
                <a:cubicBezTo>
                  <a:pt x="66" y="89"/>
                  <a:pt x="66" y="89"/>
                  <a:pt x="66" y="8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81" y="89"/>
                  <a:pt x="81" y="89"/>
                  <a:pt x="81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119" y="89"/>
                  <a:pt x="119" y="89"/>
                  <a:pt x="119" y="89"/>
                </a:cubicBezTo>
                <a:cubicBezTo>
                  <a:pt x="112" y="113"/>
                  <a:pt x="112" y="113"/>
                  <a:pt x="112" y="113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35" y="89"/>
                  <a:pt x="135" y="89"/>
                  <a:pt x="135" y="89"/>
                </a:cubicBezTo>
                <a:cubicBezTo>
                  <a:pt x="142" y="89"/>
                  <a:pt x="142" y="89"/>
                  <a:pt x="142" y="89"/>
                </a:cubicBezTo>
                <a:cubicBezTo>
                  <a:pt x="142" y="113"/>
                  <a:pt x="142" y="113"/>
                  <a:pt x="142" y="113"/>
                </a:cubicBezTo>
                <a:cubicBezTo>
                  <a:pt x="155" y="113"/>
                  <a:pt x="155" y="113"/>
                  <a:pt x="155" y="113"/>
                </a:cubicBezTo>
                <a:cubicBezTo>
                  <a:pt x="170" y="89"/>
                  <a:pt x="170" y="89"/>
                  <a:pt x="170" y="89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75" y="113"/>
                  <a:pt x="175" y="113"/>
                  <a:pt x="175" y="113"/>
                </a:cubicBezTo>
                <a:cubicBezTo>
                  <a:pt x="190" y="113"/>
                  <a:pt x="190" y="113"/>
                  <a:pt x="190" y="113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03" y="96"/>
                  <a:pt x="205" y="103"/>
                  <a:pt x="210" y="108"/>
                </a:cubicBezTo>
                <a:cubicBezTo>
                  <a:pt x="216" y="113"/>
                  <a:pt x="225" y="114"/>
                  <a:pt x="232" y="114"/>
                </a:cubicBezTo>
                <a:cubicBezTo>
                  <a:pt x="241" y="114"/>
                  <a:pt x="251" y="113"/>
                  <a:pt x="260" y="111"/>
                </a:cubicBezTo>
                <a:cubicBezTo>
                  <a:pt x="266" y="89"/>
                  <a:pt x="266" y="89"/>
                  <a:pt x="266" y="89"/>
                </a:cubicBezTo>
                <a:cubicBezTo>
                  <a:pt x="283" y="89"/>
                  <a:pt x="283" y="89"/>
                  <a:pt x="283" y="89"/>
                </a:cubicBezTo>
                <a:cubicBezTo>
                  <a:pt x="283" y="0"/>
                  <a:pt x="283" y="0"/>
                  <a:pt x="283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0" y="0"/>
                  <a:pt x="220" y="0"/>
                  <a:pt x="22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554338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  <p:sldLayoutId id="2147483694" r:id="rId21"/>
    <p:sldLayoutId id="2147483695" r:id="rId22"/>
    <p:sldLayoutId id="2147483696" r:id="rId23"/>
    <p:sldLayoutId id="2147483697" r:id="rId24"/>
    <p:sldLayoutId id="2147483698" r:id="rId25"/>
    <p:sldLayoutId id="2147483699" r:id="rId26"/>
    <p:sldLayoutId id="2147483700" r:id="rId27"/>
    <p:sldLayoutId id="2147483701" r:id="rId28"/>
    <p:sldLayoutId id="2147483702" r:id="rId29"/>
    <p:sldLayoutId id="2147483703" r:id="rId30"/>
    <p:sldLayoutId id="2147483704" r:id="rId31"/>
    <p:sldLayoutId id="2147483705" r:id="rId32"/>
    <p:sldLayoutId id="2147483706" r:id="rId33"/>
    <p:sldLayoutId id="2147483707" r:id="rId34"/>
    <p:sldLayoutId id="2147483708" r:id="rId35"/>
    <p:sldLayoutId id="2147483709" r:id="rId36"/>
  </p:sldLayoutIdLst>
  <p:txStyles>
    <p:titleStyle>
      <a:lvl1pPr algn="l" defTabSz="914400" rtl="0" eaLnBrk="1" latinLnBrk="0" hangingPunct="1">
        <a:lnSpc>
          <a:spcPct val="70000"/>
        </a:lnSpc>
        <a:spcBef>
          <a:spcPct val="0"/>
        </a:spcBef>
        <a:buNone/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Tx/>
        <a:buNone/>
        <a:defRPr sz="900" b="1" kern="12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Tx/>
        <a:buNone/>
        <a:defRPr sz="900" kern="1200">
          <a:solidFill>
            <a:schemeClr val="tx2"/>
          </a:solidFill>
          <a:latin typeface="+mn-lt"/>
          <a:ea typeface="+mn-ea"/>
          <a:cs typeface="+mn-cs"/>
        </a:defRPr>
      </a:lvl2pPr>
      <a:lvl3pPr marL="216000" indent="-216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—"/>
        <a:defRPr sz="900" kern="1200">
          <a:solidFill>
            <a:schemeClr val="tx2"/>
          </a:solidFill>
          <a:latin typeface="+mn-lt"/>
          <a:ea typeface="+mn-ea"/>
          <a:cs typeface="+mn-cs"/>
        </a:defRPr>
      </a:lvl3pPr>
      <a:lvl4pPr marL="360000" indent="-144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-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576000" indent="-216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—"/>
        <a:defRPr sz="9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098000" indent="-2304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-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371600" indent="-2844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—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645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-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793">
          <p15:clr>
            <a:srgbClr val="F26B43"/>
          </p15:clr>
        </p15:guide>
        <p15:guide id="2" pos="308">
          <p15:clr>
            <a:srgbClr val="F26B43"/>
          </p15:clr>
        </p15:guide>
        <p15:guide id="3" pos="5932">
          <p15:clr>
            <a:srgbClr val="F26B43"/>
          </p15:clr>
        </p15:guide>
        <p15:guide id="4" orient="horz" pos="742">
          <p15:clr>
            <a:srgbClr val="F26B43"/>
          </p15:clr>
        </p15:guide>
        <p15:guide id="6" orient="horz" pos="279">
          <p15:clr>
            <a:srgbClr val="F26B43"/>
          </p15:clr>
        </p15:guide>
        <p15:guide id="7" orient="horz" pos="896">
          <p15:clr>
            <a:srgbClr val="F26B43"/>
          </p15:clr>
        </p15:guide>
        <p15:guide id="8" pos="3061">
          <p15:clr>
            <a:srgbClr val="F26B43"/>
          </p15:clr>
        </p15:guide>
        <p15:guide id="9" pos="317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788DB-F9FB-4C79-A562-8B7C18807192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1322A-E8C3-4D96-8745-42F723EB4B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2992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9DDD4C5-9B9C-4F99-BF9F-5313DA894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397" y="2347683"/>
            <a:ext cx="7769042" cy="216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743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7128826-54C4-499F-BD7F-567EDC88B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78" y="181258"/>
            <a:ext cx="2431591" cy="67687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907F9060-A9BA-4A43-929A-316939587E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94" y="1808569"/>
            <a:ext cx="2763809" cy="227004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9E3FE56-60D5-42BC-8D0F-5C74935BC3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4605" y="3716089"/>
            <a:ext cx="2231241" cy="2962795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21EEB41F-685A-4FA2-B2F3-9222CFBAB057}"/>
              </a:ext>
            </a:extLst>
          </p:cNvPr>
          <p:cNvSpPr txBox="1"/>
          <p:nvPr/>
        </p:nvSpPr>
        <p:spPr>
          <a:xfrm>
            <a:off x="6506438" y="2945753"/>
            <a:ext cx="58247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800" dirty="0">
                <a:latin typeface="Graphik Bold" panose="020B0803030202060203" pitchFamily="34" charset="0"/>
              </a:rPr>
              <a:t>MISSÃO</a:t>
            </a:r>
          </a:p>
        </p:txBody>
      </p:sp>
      <p:sp>
        <p:nvSpPr>
          <p:cNvPr id="17" name="Seta: para a Direita Listrada 16">
            <a:extLst>
              <a:ext uri="{FF2B5EF4-FFF2-40B4-BE49-F238E27FC236}">
                <a16:creationId xmlns:a16="http://schemas.microsoft.com/office/drawing/2014/main" id="{29763025-0B18-4173-8056-082220E26EFA}"/>
              </a:ext>
            </a:extLst>
          </p:cNvPr>
          <p:cNvSpPr/>
          <p:nvPr/>
        </p:nvSpPr>
        <p:spPr>
          <a:xfrm>
            <a:off x="4247711" y="3429000"/>
            <a:ext cx="1704552" cy="480057"/>
          </a:xfrm>
          <a:prstGeom prst="strip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506867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D4EEB379-859E-4F9E-8BF5-86D72D640E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41"/>
          <a:stretch/>
        </p:blipFill>
        <p:spPr>
          <a:xfrm>
            <a:off x="0" y="1079500"/>
            <a:ext cx="12191999" cy="5778500"/>
          </a:xfrm>
          <a:prstGeom prst="rect">
            <a:avLst/>
          </a:prstGeom>
        </p:spPr>
      </p:pic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915D560D-0502-422B-A92F-1C83875ED9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008045"/>
              </p:ext>
            </p:extLst>
          </p:nvPr>
        </p:nvGraphicFramePr>
        <p:xfrm>
          <a:off x="2185995" y="4165600"/>
          <a:ext cx="1358900" cy="1724679"/>
        </p:xfrm>
        <a:graphic>
          <a:graphicData uri="http://schemas.openxmlformats.org/drawingml/2006/table">
            <a:tbl>
              <a:tblPr/>
              <a:tblGrid>
                <a:gridCol w="1358900">
                  <a:extLst>
                    <a:ext uri="{9D8B030D-6E8A-4147-A177-3AD203B41FA5}">
                      <a16:colId xmlns:a16="http://schemas.microsoft.com/office/drawing/2014/main" val="861841251"/>
                    </a:ext>
                  </a:extLst>
                </a:gridCol>
              </a:tblGrid>
              <a:tr h="211337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Graphik Light" panose="020B0403030202060203" pitchFamily="34" charset="0"/>
                        </a:rPr>
                        <a:t>Onbording</a:t>
                      </a:r>
                      <a:endParaRPr lang="pt-BR" sz="1200" b="0" i="0" u="none" strike="noStrike" dirty="0">
                        <a:solidFill>
                          <a:schemeClr val="bg1"/>
                        </a:solidFill>
                        <a:effectLst/>
                        <a:latin typeface="Graphik Light" panose="020B0403030202060203" pitchFamily="34" charset="0"/>
                      </a:endParaRPr>
                    </a:p>
                  </a:txBody>
                  <a:tcPr marL="11362" marR="11362" marT="11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036684"/>
                  </a:ext>
                </a:extLst>
              </a:tr>
              <a:tr h="227244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raphik Light" panose="020B0403030202060203" pitchFamily="34" charset="0"/>
                        </a:rPr>
                        <a:t>Manual de Conduta</a:t>
                      </a:r>
                    </a:p>
                  </a:txBody>
                  <a:tcPr marL="11362" marR="11362" marT="11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3716581"/>
                  </a:ext>
                </a:extLst>
              </a:tr>
              <a:tr h="227244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chemeClr val="bg1"/>
                          </a:solidFill>
                          <a:effectLst/>
                          <a:latin typeface="Graphik Light" panose="020B0403030202060203" pitchFamily="34" charset="0"/>
                        </a:rPr>
                        <a:t>Ser MDM</a:t>
                      </a:r>
                    </a:p>
                  </a:txBody>
                  <a:tcPr marL="11362" marR="11362" marT="11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4846626"/>
                  </a:ext>
                </a:extLst>
              </a:tr>
              <a:tr h="227244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chemeClr val="bg1"/>
                          </a:solidFill>
                          <a:effectLst/>
                          <a:latin typeface="Graphik Light" panose="020B0403030202060203" pitchFamily="34" charset="0"/>
                        </a:rPr>
                        <a:t>Propósito</a:t>
                      </a:r>
                    </a:p>
                  </a:txBody>
                  <a:tcPr marL="11362" marR="11362" marT="11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3703914"/>
                  </a:ext>
                </a:extLst>
              </a:tr>
              <a:tr h="227244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chemeClr val="bg1"/>
                          </a:solidFill>
                          <a:effectLst/>
                          <a:latin typeface="Graphik Light" panose="020B0403030202060203" pitchFamily="34" charset="0"/>
                        </a:rPr>
                        <a:t>Missão</a:t>
                      </a:r>
                    </a:p>
                  </a:txBody>
                  <a:tcPr marL="11362" marR="11362" marT="11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7664509"/>
                  </a:ext>
                </a:extLst>
              </a:tr>
              <a:tr h="227244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raphik Light" panose="020B0403030202060203" pitchFamily="34" charset="0"/>
                        </a:rPr>
                        <a:t>Visão </a:t>
                      </a:r>
                    </a:p>
                  </a:txBody>
                  <a:tcPr marL="11362" marR="11362" marT="11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7266510"/>
                  </a:ext>
                </a:extLst>
              </a:tr>
              <a:tr h="227244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raphik Light" panose="020B0403030202060203" pitchFamily="34" charset="0"/>
                        </a:rPr>
                        <a:t>Valores</a:t>
                      </a:r>
                    </a:p>
                  </a:txBody>
                  <a:tcPr marL="11362" marR="11362" marT="11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408913"/>
                  </a:ext>
                </a:extLst>
              </a:tr>
            </a:tbl>
          </a:graphicData>
        </a:graphic>
      </p:graphicFrame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881CFAF8-B741-4D29-8F1B-E04206CEBD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493465"/>
              </p:ext>
            </p:extLst>
          </p:nvPr>
        </p:nvGraphicFramePr>
        <p:xfrm>
          <a:off x="3619504" y="4165600"/>
          <a:ext cx="1539877" cy="1135380"/>
        </p:xfrm>
        <a:graphic>
          <a:graphicData uri="http://schemas.openxmlformats.org/drawingml/2006/table">
            <a:tbl>
              <a:tblPr/>
              <a:tblGrid>
                <a:gridCol w="1539877">
                  <a:extLst>
                    <a:ext uri="{9D8B030D-6E8A-4147-A177-3AD203B41FA5}">
                      <a16:colId xmlns:a16="http://schemas.microsoft.com/office/drawing/2014/main" val="205672181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raphik Light" panose="020B0403030202060203" pitchFamily="34" charset="0"/>
                        </a:rPr>
                        <a:t>Vendedor Conquistador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3205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raphik Light" panose="020B0403030202060203" pitchFamily="34" charset="0"/>
                        </a:rPr>
                        <a:t>Atributos Vendedor </a:t>
                      </a:r>
                    </a:p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raphik Light" panose="020B0403030202060203" pitchFamily="34" charset="0"/>
                        </a:rPr>
                        <a:t>Conquistador Milhão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03909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raphik Light" panose="020B0403030202060203" pitchFamily="34" charset="0"/>
                        </a:rPr>
                        <a:t>Profissional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2670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raphik Light" panose="020B0403030202060203" pitchFamily="34" charset="0"/>
                        </a:rPr>
                        <a:t>Perfil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0161700"/>
                  </a:ext>
                </a:extLst>
              </a:tr>
            </a:tbl>
          </a:graphicData>
        </a:graphic>
      </p:graphicFrame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0BB9DC46-F279-4A57-9770-0F1946063D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897639"/>
              </p:ext>
            </p:extLst>
          </p:nvPr>
        </p:nvGraphicFramePr>
        <p:xfrm>
          <a:off x="5308600" y="4183400"/>
          <a:ext cx="1250952" cy="1193820"/>
        </p:xfrm>
        <a:graphic>
          <a:graphicData uri="http://schemas.openxmlformats.org/drawingml/2006/table">
            <a:tbl>
              <a:tblPr/>
              <a:tblGrid>
                <a:gridCol w="1250952">
                  <a:extLst>
                    <a:ext uri="{9D8B030D-6E8A-4147-A177-3AD203B41FA5}">
                      <a16:colId xmlns:a16="http://schemas.microsoft.com/office/drawing/2014/main" val="2500341759"/>
                    </a:ext>
                  </a:extLst>
                </a:gridCol>
              </a:tblGrid>
              <a:tr h="20206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raphik Light" panose="020B0403030202060203" pitchFamily="34" charset="0"/>
                        </a:rPr>
                        <a:t>Milho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341154"/>
                  </a:ext>
                </a:extLst>
              </a:tr>
              <a:tr h="39485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raphik Light" panose="020B0403030202060203" pitchFamily="34" charset="0"/>
                        </a:rPr>
                        <a:t>Produto e Portfólio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6300310"/>
                  </a:ext>
                </a:extLst>
              </a:tr>
              <a:tr h="20206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raphik Light" panose="020B0403030202060203" pitchFamily="34" charset="0"/>
                        </a:rPr>
                        <a:t>Atributos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6925374"/>
                  </a:ext>
                </a:extLst>
              </a:tr>
              <a:tr h="39485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raphik Light" panose="020B0403030202060203" pitchFamily="34" charset="0"/>
                        </a:rPr>
                        <a:t>Fortalezas de vendas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4525523"/>
                  </a:ext>
                </a:extLst>
              </a:tr>
            </a:tbl>
          </a:graphicData>
        </a:graphic>
      </p:graphicFrame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EFB95F42-3B5D-4850-BE7D-64CA889ADC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449406"/>
              </p:ext>
            </p:extLst>
          </p:nvPr>
        </p:nvGraphicFramePr>
        <p:xfrm>
          <a:off x="6778631" y="4165600"/>
          <a:ext cx="1320800" cy="1346835"/>
        </p:xfrm>
        <a:graphic>
          <a:graphicData uri="http://schemas.openxmlformats.org/drawingml/2006/table">
            <a:tbl>
              <a:tblPr/>
              <a:tblGrid>
                <a:gridCol w="1320800">
                  <a:extLst>
                    <a:ext uri="{9D8B030D-6E8A-4147-A177-3AD203B41FA5}">
                      <a16:colId xmlns:a16="http://schemas.microsoft.com/office/drawing/2014/main" val="346999189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raphik Light" panose="020B0403030202060203" pitchFamily="34" charset="0"/>
                        </a:rPr>
                        <a:t>Tributos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17205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chemeClr val="bg1"/>
                          </a:solidFill>
                          <a:effectLst/>
                          <a:latin typeface="Graphik Light" panose="020B0403030202060203" pitchFamily="34" charset="0"/>
                        </a:rPr>
                        <a:t>Financeiro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00206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raphik Light" panose="020B0403030202060203" pitchFamily="34" charset="0"/>
                        </a:rPr>
                        <a:t>Margem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77461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raphik Light" panose="020B0403030202060203" pitchFamily="34" charset="0"/>
                        </a:rPr>
                        <a:t>Resultado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06639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chemeClr val="bg1"/>
                          </a:solidFill>
                          <a:effectLst/>
                          <a:latin typeface="Graphik Light" panose="020B0403030202060203" pitchFamily="34" charset="0"/>
                        </a:rPr>
                        <a:t>Logística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75197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chemeClr val="bg1"/>
                          </a:solidFill>
                          <a:effectLst/>
                          <a:latin typeface="Graphik Light" panose="020B0403030202060203" pitchFamily="34" charset="0"/>
                        </a:rPr>
                        <a:t>P&amp;D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94795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raphik Light" panose="020B0403030202060203" pitchFamily="34" charset="0"/>
                        </a:rPr>
                        <a:t>PCP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5623663"/>
                  </a:ext>
                </a:extLst>
              </a:tr>
            </a:tbl>
          </a:graphicData>
        </a:graphic>
      </p:graphicFrame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CC7A09E5-2554-4B91-B70D-95D8AFB24B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977737"/>
              </p:ext>
            </p:extLst>
          </p:nvPr>
        </p:nvGraphicFramePr>
        <p:xfrm>
          <a:off x="8242302" y="4183400"/>
          <a:ext cx="1209673" cy="567690"/>
        </p:xfrm>
        <a:graphic>
          <a:graphicData uri="http://schemas.openxmlformats.org/drawingml/2006/table">
            <a:tbl>
              <a:tblPr/>
              <a:tblGrid>
                <a:gridCol w="1209673">
                  <a:extLst>
                    <a:ext uri="{9D8B030D-6E8A-4147-A177-3AD203B41FA5}">
                      <a16:colId xmlns:a16="http://schemas.microsoft.com/office/drawing/2014/main" val="375450703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raphik Light" panose="020B0403030202060203" pitchFamily="34" charset="0"/>
                        </a:rPr>
                        <a:t>Técnicas de Vendas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57487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raphik Light" panose="020B0403030202060203" pitchFamily="34" charset="0"/>
                        </a:rPr>
                        <a:t>Negociação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9939510"/>
                  </a:ext>
                </a:extLst>
              </a:tr>
            </a:tbl>
          </a:graphicData>
        </a:graphic>
      </p:graphicFrame>
      <p:graphicFrame>
        <p:nvGraphicFramePr>
          <p:cNvPr id="14" name="Tabela 13">
            <a:extLst>
              <a:ext uri="{FF2B5EF4-FFF2-40B4-BE49-F238E27FC236}">
                <a16:creationId xmlns:a16="http://schemas.microsoft.com/office/drawing/2014/main" id="{BD053AC1-6FAE-46C2-A3C1-827DAB677A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249365"/>
              </p:ext>
            </p:extLst>
          </p:nvPr>
        </p:nvGraphicFramePr>
        <p:xfrm>
          <a:off x="9894887" y="4183400"/>
          <a:ext cx="1549400" cy="769620"/>
        </p:xfrm>
        <a:graphic>
          <a:graphicData uri="http://schemas.openxmlformats.org/drawingml/2006/table">
            <a:tbl>
              <a:tblPr/>
              <a:tblGrid>
                <a:gridCol w="1549400">
                  <a:extLst>
                    <a:ext uri="{9D8B030D-6E8A-4147-A177-3AD203B41FA5}">
                      <a16:colId xmlns:a16="http://schemas.microsoft.com/office/drawing/2014/main" val="260768031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raphik Light" panose="020B0403030202060203" pitchFamily="34" charset="0"/>
                        </a:rPr>
                        <a:t>Técnicas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88088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chemeClr val="bg1"/>
                          </a:solidFill>
                          <a:effectLst/>
                          <a:latin typeface="Graphik Light" panose="020B0403030202060203" pitchFamily="34" charset="0"/>
                        </a:rPr>
                        <a:t>Carteira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4443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chemeClr val="bg1"/>
                          </a:solidFill>
                          <a:effectLst/>
                          <a:latin typeface="Graphik Light" panose="020B0403030202060203" pitchFamily="34" charset="0"/>
                        </a:rPr>
                        <a:t>CRM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41394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raphik Light" panose="020B0403030202060203" pitchFamily="34" charset="0"/>
                        </a:rPr>
                        <a:t>Cluster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1024354"/>
                  </a:ext>
                </a:extLst>
              </a:tr>
            </a:tbl>
          </a:graphicData>
        </a:graphic>
      </p:graphicFrame>
      <p:pic>
        <p:nvPicPr>
          <p:cNvPr id="17" name="Imagem 16">
            <a:extLst>
              <a:ext uri="{FF2B5EF4-FFF2-40B4-BE49-F238E27FC236}">
                <a16:creationId xmlns:a16="http://schemas.microsoft.com/office/drawing/2014/main" id="{3325D3E2-A491-4977-8D56-F4AB12A6C9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78" y="181258"/>
            <a:ext cx="2431591" cy="67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062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5491286-E689-4387-A1EE-213CDDDC12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11"/>
          <a:stretch/>
        </p:blipFill>
        <p:spPr>
          <a:xfrm>
            <a:off x="0" y="1104900"/>
            <a:ext cx="12192000" cy="5753100"/>
          </a:xfrm>
          <a:prstGeom prst="rect">
            <a:avLst/>
          </a:prstGeom>
        </p:spPr>
      </p:pic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915D560D-0502-422B-A92F-1C83875ED9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864258"/>
              </p:ext>
            </p:extLst>
          </p:nvPr>
        </p:nvGraphicFramePr>
        <p:xfrm>
          <a:off x="2185995" y="4165600"/>
          <a:ext cx="1358900" cy="1574801"/>
        </p:xfrm>
        <a:graphic>
          <a:graphicData uri="http://schemas.openxmlformats.org/drawingml/2006/table">
            <a:tbl>
              <a:tblPr/>
              <a:tblGrid>
                <a:gridCol w="1358900">
                  <a:extLst>
                    <a:ext uri="{9D8B030D-6E8A-4147-A177-3AD203B41FA5}">
                      <a16:colId xmlns:a16="http://schemas.microsoft.com/office/drawing/2014/main" val="861841251"/>
                    </a:ext>
                  </a:extLst>
                </a:gridCol>
              </a:tblGrid>
              <a:tr h="211337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raphik Light" panose="020B0403030202060203" pitchFamily="34" charset="0"/>
                        </a:rPr>
                        <a:t>Aux. </a:t>
                      </a:r>
                      <a:r>
                        <a:rPr lang="pt-BR" sz="1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Graphik Light" panose="020B0403030202060203" pitchFamily="34" charset="0"/>
                        </a:rPr>
                        <a:t>Adm</a:t>
                      </a:r>
                      <a:endParaRPr lang="pt-BR" sz="1200" b="0" i="0" u="none" strike="noStrike" dirty="0">
                        <a:solidFill>
                          <a:schemeClr val="bg1"/>
                        </a:solidFill>
                        <a:effectLst/>
                        <a:latin typeface="Graphik Light" panose="020B0403030202060203" pitchFamily="34" charset="0"/>
                      </a:endParaRPr>
                    </a:p>
                  </a:txBody>
                  <a:tcPr marL="11362" marR="11362" marT="11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036684"/>
                  </a:ext>
                </a:extLst>
              </a:tr>
              <a:tr h="227244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raphik Light" panose="020B0403030202060203" pitchFamily="34" charset="0"/>
                        </a:rPr>
                        <a:t>Competências</a:t>
                      </a:r>
                    </a:p>
                  </a:txBody>
                  <a:tcPr marL="11362" marR="11362" marT="11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3716581"/>
                  </a:ext>
                </a:extLst>
              </a:tr>
              <a:tr h="227244"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 dirty="0">
                        <a:solidFill>
                          <a:schemeClr val="bg1"/>
                        </a:solidFill>
                        <a:effectLst/>
                        <a:latin typeface="Graphik Light" panose="020B0403030202060203" pitchFamily="34" charset="0"/>
                      </a:endParaRPr>
                    </a:p>
                  </a:txBody>
                  <a:tcPr marL="11362" marR="11362" marT="11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4846626"/>
                  </a:ext>
                </a:extLst>
              </a:tr>
              <a:tr h="227244"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 dirty="0">
                        <a:solidFill>
                          <a:schemeClr val="bg1"/>
                        </a:solidFill>
                        <a:effectLst/>
                        <a:latin typeface="Graphik Light" panose="020B0403030202060203" pitchFamily="34" charset="0"/>
                      </a:endParaRPr>
                    </a:p>
                  </a:txBody>
                  <a:tcPr marL="11362" marR="11362" marT="11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3703914"/>
                  </a:ext>
                </a:extLst>
              </a:tr>
              <a:tr h="227244"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 dirty="0">
                        <a:solidFill>
                          <a:schemeClr val="bg1"/>
                        </a:solidFill>
                        <a:effectLst/>
                        <a:latin typeface="Graphik Light" panose="020B0403030202060203" pitchFamily="34" charset="0"/>
                      </a:endParaRPr>
                    </a:p>
                  </a:txBody>
                  <a:tcPr marL="11362" marR="11362" marT="11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7664509"/>
                  </a:ext>
                </a:extLst>
              </a:tr>
              <a:tr h="227244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raphik Light" panose="020B0403030202060203" pitchFamily="34" charset="0"/>
                        </a:rPr>
                        <a:t> </a:t>
                      </a:r>
                    </a:p>
                  </a:txBody>
                  <a:tcPr marL="11362" marR="11362" marT="11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7266510"/>
                  </a:ext>
                </a:extLst>
              </a:tr>
              <a:tr h="227244"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 dirty="0">
                        <a:solidFill>
                          <a:schemeClr val="bg1"/>
                        </a:solidFill>
                        <a:effectLst/>
                        <a:latin typeface="Graphik Light" panose="020B0403030202060203" pitchFamily="34" charset="0"/>
                      </a:endParaRPr>
                    </a:p>
                  </a:txBody>
                  <a:tcPr marL="11362" marR="11362" marT="11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408913"/>
                  </a:ext>
                </a:extLst>
              </a:tr>
            </a:tbl>
          </a:graphicData>
        </a:graphic>
      </p:graphicFrame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881CFAF8-B741-4D29-8F1B-E04206CEBD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924374"/>
              </p:ext>
            </p:extLst>
          </p:nvPr>
        </p:nvGraphicFramePr>
        <p:xfrm>
          <a:off x="3619504" y="4165600"/>
          <a:ext cx="1539877" cy="769620"/>
        </p:xfrm>
        <a:graphic>
          <a:graphicData uri="http://schemas.openxmlformats.org/drawingml/2006/table">
            <a:tbl>
              <a:tblPr/>
              <a:tblGrid>
                <a:gridCol w="1539877">
                  <a:extLst>
                    <a:ext uri="{9D8B030D-6E8A-4147-A177-3AD203B41FA5}">
                      <a16:colId xmlns:a16="http://schemas.microsoft.com/office/drawing/2014/main" val="205672181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raphik Light" panose="020B0403030202060203" pitchFamily="34" charset="0"/>
                        </a:rPr>
                        <a:t>Auxiliar de Vendas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3205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raphik Light" panose="020B0403030202060203" pitchFamily="34" charset="0"/>
                        </a:rPr>
                        <a:t>Assistente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03909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raphik Light" panose="020B0403030202060203" pitchFamily="34" charset="0"/>
                        </a:rPr>
                        <a:t>Competências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2670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 dirty="0">
                        <a:solidFill>
                          <a:schemeClr val="bg1"/>
                        </a:solidFill>
                        <a:effectLst/>
                        <a:latin typeface="Graphik Light" panose="020B040303020206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0161700"/>
                  </a:ext>
                </a:extLst>
              </a:tr>
            </a:tbl>
          </a:graphicData>
        </a:graphic>
      </p:graphicFrame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0BB9DC46-F279-4A57-9770-0F1946063D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464346"/>
              </p:ext>
            </p:extLst>
          </p:nvPr>
        </p:nvGraphicFramePr>
        <p:xfrm>
          <a:off x="5308600" y="4183400"/>
          <a:ext cx="1250952" cy="1193820"/>
        </p:xfrm>
        <a:graphic>
          <a:graphicData uri="http://schemas.openxmlformats.org/drawingml/2006/table">
            <a:tbl>
              <a:tblPr/>
              <a:tblGrid>
                <a:gridCol w="1250952">
                  <a:extLst>
                    <a:ext uri="{9D8B030D-6E8A-4147-A177-3AD203B41FA5}">
                      <a16:colId xmlns:a16="http://schemas.microsoft.com/office/drawing/2014/main" val="2500341759"/>
                    </a:ext>
                  </a:extLst>
                </a:gridCol>
              </a:tblGrid>
              <a:tr h="20206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raphik Light" panose="020B0403030202060203" pitchFamily="34" charset="0"/>
                        </a:rPr>
                        <a:t>Analista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341154"/>
                  </a:ext>
                </a:extLst>
              </a:tr>
              <a:tr h="394850"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 dirty="0">
                        <a:solidFill>
                          <a:schemeClr val="bg1"/>
                        </a:solidFill>
                        <a:effectLst/>
                        <a:latin typeface="Graphik Light" panose="020B040303020206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6300310"/>
                  </a:ext>
                </a:extLst>
              </a:tr>
              <a:tr h="202060"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 dirty="0">
                        <a:solidFill>
                          <a:schemeClr val="bg1"/>
                        </a:solidFill>
                        <a:effectLst/>
                        <a:latin typeface="Graphik Light" panose="020B040303020206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6925374"/>
                  </a:ext>
                </a:extLst>
              </a:tr>
              <a:tr h="394850"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 dirty="0">
                        <a:solidFill>
                          <a:schemeClr val="bg1"/>
                        </a:solidFill>
                        <a:effectLst/>
                        <a:latin typeface="Graphik Light" panose="020B040303020206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4525523"/>
                  </a:ext>
                </a:extLst>
              </a:tr>
            </a:tbl>
          </a:graphicData>
        </a:graphic>
      </p:graphicFrame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EFB95F42-3B5D-4850-BE7D-64CA889ADC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214090"/>
              </p:ext>
            </p:extLst>
          </p:nvPr>
        </p:nvGraphicFramePr>
        <p:xfrm>
          <a:off x="6778631" y="4165600"/>
          <a:ext cx="1320800" cy="1346835"/>
        </p:xfrm>
        <a:graphic>
          <a:graphicData uri="http://schemas.openxmlformats.org/drawingml/2006/table">
            <a:tbl>
              <a:tblPr/>
              <a:tblGrid>
                <a:gridCol w="1320800">
                  <a:extLst>
                    <a:ext uri="{9D8B030D-6E8A-4147-A177-3AD203B41FA5}">
                      <a16:colId xmlns:a16="http://schemas.microsoft.com/office/drawing/2014/main" val="346999189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raphik Light" panose="020B0403030202060203" pitchFamily="34" charset="0"/>
                        </a:rPr>
                        <a:t>Coordenador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17205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 dirty="0">
                        <a:solidFill>
                          <a:schemeClr val="bg1"/>
                        </a:solidFill>
                        <a:effectLst/>
                        <a:latin typeface="Graphik Light" panose="020B040303020206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00206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 dirty="0">
                        <a:solidFill>
                          <a:schemeClr val="bg1"/>
                        </a:solidFill>
                        <a:effectLst/>
                        <a:latin typeface="Graphik Light" panose="020B040303020206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77461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 dirty="0">
                        <a:solidFill>
                          <a:schemeClr val="bg1"/>
                        </a:solidFill>
                        <a:effectLst/>
                        <a:latin typeface="Graphik Light" panose="020B040303020206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06639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 dirty="0">
                        <a:solidFill>
                          <a:schemeClr val="bg1"/>
                        </a:solidFill>
                        <a:effectLst/>
                        <a:latin typeface="Graphik Light" panose="020B040303020206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75197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 dirty="0">
                        <a:solidFill>
                          <a:schemeClr val="bg1"/>
                        </a:solidFill>
                        <a:effectLst/>
                        <a:latin typeface="Graphik Light" panose="020B040303020206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9479596"/>
                  </a:ext>
                </a:extLst>
              </a:tr>
              <a:tr h="116840"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 dirty="0">
                        <a:solidFill>
                          <a:schemeClr val="bg1"/>
                        </a:solidFill>
                        <a:effectLst/>
                        <a:latin typeface="Graphik Light" panose="020B040303020206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5623663"/>
                  </a:ext>
                </a:extLst>
              </a:tr>
            </a:tbl>
          </a:graphicData>
        </a:graphic>
      </p:graphicFrame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CC7A09E5-2554-4B91-B70D-95D8AFB24B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736297"/>
              </p:ext>
            </p:extLst>
          </p:nvPr>
        </p:nvGraphicFramePr>
        <p:xfrm>
          <a:off x="8242302" y="4183400"/>
          <a:ext cx="1209673" cy="384810"/>
        </p:xfrm>
        <a:graphic>
          <a:graphicData uri="http://schemas.openxmlformats.org/drawingml/2006/table">
            <a:tbl>
              <a:tblPr/>
              <a:tblGrid>
                <a:gridCol w="1209673">
                  <a:extLst>
                    <a:ext uri="{9D8B030D-6E8A-4147-A177-3AD203B41FA5}">
                      <a16:colId xmlns:a16="http://schemas.microsoft.com/office/drawing/2014/main" val="375450703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raphik Light" panose="020B0403030202060203" pitchFamily="34" charset="0"/>
                        </a:rPr>
                        <a:t>Gerente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57487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 dirty="0">
                        <a:solidFill>
                          <a:schemeClr val="bg1"/>
                        </a:solidFill>
                        <a:effectLst/>
                        <a:latin typeface="Graphik Light" panose="020B040303020206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9939510"/>
                  </a:ext>
                </a:extLst>
              </a:tr>
            </a:tbl>
          </a:graphicData>
        </a:graphic>
      </p:graphicFrame>
      <p:graphicFrame>
        <p:nvGraphicFramePr>
          <p:cNvPr id="14" name="Tabela 13">
            <a:extLst>
              <a:ext uri="{FF2B5EF4-FFF2-40B4-BE49-F238E27FC236}">
                <a16:creationId xmlns:a16="http://schemas.microsoft.com/office/drawing/2014/main" id="{BD053AC1-6FAE-46C2-A3C1-827DAB677A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091087"/>
              </p:ext>
            </p:extLst>
          </p:nvPr>
        </p:nvGraphicFramePr>
        <p:xfrm>
          <a:off x="9894887" y="4183400"/>
          <a:ext cx="1549400" cy="769620"/>
        </p:xfrm>
        <a:graphic>
          <a:graphicData uri="http://schemas.openxmlformats.org/drawingml/2006/table">
            <a:tbl>
              <a:tblPr/>
              <a:tblGrid>
                <a:gridCol w="1549400">
                  <a:extLst>
                    <a:ext uri="{9D8B030D-6E8A-4147-A177-3AD203B41FA5}">
                      <a16:colId xmlns:a16="http://schemas.microsoft.com/office/drawing/2014/main" val="260768031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raphik Light" panose="020B0403030202060203" pitchFamily="34" charset="0"/>
                        </a:rPr>
                        <a:t>Superintendente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88088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 dirty="0">
                        <a:solidFill>
                          <a:schemeClr val="bg1"/>
                        </a:solidFill>
                        <a:effectLst/>
                        <a:latin typeface="Graphik Light" panose="020B040303020206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4443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chemeClr val="bg1"/>
                        </a:solidFill>
                        <a:effectLst/>
                        <a:latin typeface="Graphik Light" panose="020B040303020206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41394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 dirty="0">
                        <a:solidFill>
                          <a:schemeClr val="bg1"/>
                        </a:solidFill>
                        <a:effectLst/>
                        <a:latin typeface="Graphik Light" panose="020B040303020206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1024354"/>
                  </a:ext>
                </a:extLst>
              </a:tr>
            </a:tbl>
          </a:graphicData>
        </a:graphic>
      </p:graphicFrame>
      <p:pic>
        <p:nvPicPr>
          <p:cNvPr id="17" name="Imagem 16">
            <a:extLst>
              <a:ext uri="{FF2B5EF4-FFF2-40B4-BE49-F238E27FC236}">
                <a16:creationId xmlns:a16="http://schemas.microsoft.com/office/drawing/2014/main" id="{3325D3E2-A491-4977-8D56-F4AB12A6C9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78" y="181258"/>
            <a:ext cx="2431591" cy="67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077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5491286-E689-4387-A1EE-213CDDDC12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11"/>
          <a:stretch/>
        </p:blipFill>
        <p:spPr>
          <a:xfrm>
            <a:off x="0" y="1104900"/>
            <a:ext cx="12192000" cy="5753100"/>
          </a:xfrm>
          <a:prstGeom prst="rect">
            <a:avLst/>
          </a:prstGeom>
        </p:spPr>
      </p:pic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915D560D-0502-422B-A92F-1C83875ED907}"/>
              </a:ext>
            </a:extLst>
          </p:cNvPr>
          <p:cNvGraphicFramePr>
            <a:graphicFrameLocks noGrp="1"/>
          </p:cNvGraphicFramePr>
          <p:nvPr/>
        </p:nvGraphicFramePr>
        <p:xfrm>
          <a:off x="2185995" y="4165600"/>
          <a:ext cx="1358900" cy="1574801"/>
        </p:xfrm>
        <a:graphic>
          <a:graphicData uri="http://schemas.openxmlformats.org/drawingml/2006/table">
            <a:tbl>
              <a:tblPr/>
              <a:tblGrid>
                <a:gridCol w="1358900">
                  <a:extLst>
                    <a:ext uri="{9D8B030D-6E8A-4147-A177-3AD203B41FA5}">
                      <a16:colId xmlns:a16="http://schemas.microsoft.com/office/drawing/2014/main" val="861841251"/>
                    </a:ext>
                  </a:extLst>
                </a:gridCol>
              </a:tblGrid>
              <a:tr h="211337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raphik Light" panose="020B0403030202060203" pitchFamily="34" charset="0"/>
                        </a:rPr>
                        <a:t>Aux. </a:t>
                      </a:r>
                      <a:r>
                        <a:rPr lang="pt-BR" sz="1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Graphik Light" panose="020B0403030202060203" pitchFamily="34" charset="0"/>
                        </a:rPr>
                        <a:t>Adm</a:t>
                      </a:r>
                      <a:endParaRPr lang="pt-BR" sz="1200" b="0" i="0" u="none" strike="noStrike" dirty="0">
                        <a:solidFill>
                          <a:schemeClr val="bg1"/>
                        </a:solidFill>
                        <a:effectLst/>
                        <a:latin typeface="Graphik Light" panose="020B0403030202060203" pitchFamily="34" charset="0"/>
                      </a:endParaRPr>
                    </a:p>
                  </a:txBody>
                  <a:tcPr marL="11362" marR="11362" marT="11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036684"/>
                  </a:ext>
                </a:extLst>
              </a:tr>
              <a:tr h="227244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raphik Light" panose="020B0403030202060203" pitchFamily="34" charset="0"/>
                        </a:rPr>
                        <a:t>Competências</a:t>
                      </a:r>
                    </a:p>
                  </a:txBody>
                  <a:tcPr marL="11362" marR="11362" marT="11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3716581"/>
                  </a:ext>
                </a:extLst>
              </a:tr>
              <a:tr h="227244"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 dirty="0">
                        <a:solidFill>
                          <a:schemeClr val="bg1"/>
                        </a:solidFill>
                        <a:effectLst/>
                        <a:latin typeface="Graphik Light" panose="020B0403030202060203" pitchFamily="34" charset="0"/>
                      </a:endParaRPr>
                    </a:p>
                  </a:txBody>
                  <a:tcPr marL="11362" marR="11362" marT="11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4846626"/>
                  </a:ext>
                </a:extLst>
              </a:tr>
              <a:tr h="227244"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 dirty="0">
                        <a:solidFill>
                          <a:schemeClr val="bg1"/>
                        </a:solidFill>
                        <a:effectLst/>
                        <a:latin typeface="Graphik Light" panose="020B0403030202060203" pitchFamily="34" charset="0"/>
                      </a:endParaRPr>
                    </a:p>
                  </a:txBody>
                  <a:tcPr marL="11362" marR="11362" marT="11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3703914"/>
                  </a:ext>
                </a:extLst>
              </a:tr>
              <a:tr h="227244"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 dirty="0">
                        <a:solidFill>
                          <a:schemeClr val="bg1"/>
                        </a:solidFill>
                        <a:effectLst/>
                        <a:latin typeface="Graphik Light" panose="020B0403030202060203" pitchFamily="34" charset="0"/>
                      </a:endParaRPr>
                    </a:p>
                  </a:txBody>
                  <a:tcPr marL="11362" marR="11362" marT="11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7664509"/>
                  </a:ext>
                </a:extLst>
              </a:tr>
              <a:tr h="227244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raphik Light" panose="020B0403030202060203" pitchFamily="34" charset="0"/>
                        </a:rPr>
                        <a:t> </a:t>
                      </a:r>
                    </a:p>
                  </a:txBody>
                  <a:tcPr marL="11362" marR="11362" marT="11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7266510"/>
                  </a:ext>
                </a:extLst>
              </a:tr>
              <a:tr h="227244"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 dirty="0">
                        <a:solidFill>
                          <a:schemeClr val="bg1"/>
                        </a:solidFill>
                        <a:effectLst/>
                        <a:latin typeface="Graphik Light" panose="020B0403030202060203" pitchFamily="34" charset="0"/>
                      </a:endParaRPr>
                    </a:p>
                  </a:txBody>
                  <a:tcPr marL="11362" marR="11362" marT="11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408913"/>
                  </a:ext>
                </a:extLst>
              </a:tr>
            </a:tbl>
          </a:graphicData>
        </a:graphic>
      </p:graphicFrame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881CFAF8-B741-4D29-8F1B-E04206CEBD97}"/>
              </a:ext>
            </a:extLst>
          </p:cNvPr>
          <p:cNvGraphicFramePr>
            <a:graphicFrameLocks noGrp="1"/>
          </p:cNvGraphicFramePr>
          <p:nvPr/>
        </p:nvGraphicFramePr>
        <p:xfrm>
          <a:off x="3619504" y="4165600"/>
          <a:ext cx="1539877" cy="769620"/>
        </p:xfrm>
        <a:graphic>
          <a:graphicData uri="http://schemas.openxmlformats.org/drawingml/2006/table">
            <a:tbl>
              <a:tblPr/>
              <a:tblGrid>
                <a:gridCol w="1539877">
                  <a:extLst>
                    <a:ext uri="{9D8B030D-6E8A-4147-A177-3AD203B41FA5}">
                      <a16:colId xmlns:a16="http://schemas.microsoft.com/office/drawing/2014/main" val="205672181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raphik Light" panose="020B0403030202060203" pitchFamily="34" charset="0"/>
                        </a:rPr>
                        <a:t>Auxiliar de Vendas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3205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raphik Light" panose="020B0403030202060203" pitchFamily="34" charset="0"/>
                        </a:rPr>
                        <a:t>Assistente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03909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raphik Light" panose="020B0403030202060203" pitchFamily="34" charset="0"/>
                        </a:rPr>
                        <a:t>Competências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2670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 dirty="0">
                        <a:solidFill>
                          <a:schemeClr val="bg1"/>
                        </a:solidFill>
                        <a:effectLst/>
                        <a:latin typeface="Graphik Light" panose="020B040303020206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0161700"/>
                  </a:ext>
                </a:extLst>
              </a:tr>
            </a:tbl>
          </a:graphicData>
        </a:graphic>
      </p:graphicFrame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0BB9DC46-F279-4A57-9770-0F1946063D7A}"/>
              </a:ext>
            </a:extLst>
          </p:cNvPr>
          <p:cNvGraphicFramePr>
            <a:graphicFrameLocks noGrp="1"/>
          </p:cNvGraphicFramePr>
          <p:nvPr/>
        </p:nvGraphicFramePr>
        <p:xfrm>
          <a:off x="5308600" y="4183400"/>
          <a:ext cx="1250952" cy="1193820"/>
        </p:xfrm>
        <a:graphic>
          <a:graphicData uri="http://schemas.openxmlformats.org/drawingml/2006/table">
            <a:tbl>
              <a:tblPr/>
              <a:tblGrid>
                <a:gridCol w="1250952">
                  <a:extLst>
                    <a:ext uri="{9D8B030D-6E8A-4147-A177-3AD203B41FA5}">
                      <a16:colId xmlns:a16="http://schemas.microsoft.com/office/drawing/2014/main" val="2500341759"/>
                    </a:ext>
                  </a:extLst>
                </a:gridCol>
              </a:tblGrid>
              <a:tr h="20206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raphik Light" panose="020B0403030202060203" pitchFamily="34" charset="0"/>
                        </a:rPr>
                        <a:t>Analista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341154"/>
                  </a:ext>
                </a:extLst>
              </a:tr>
              <a:tr h="394850"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 dirty="0">
                        <a:solidFill>
                          <a:schemeClr val="bg1"/>
                        </a:solidFill>
                        <a:effectLst/>
                        <a:latin typeface="Graphik Light" panose="020B040303020206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6300310"/>
                  </a:ext>
                </a:extLst>
              </a:tr>
              <a:tr h="202060"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 dirty="0">
                        <a:solidFill>
                          <a:schemeClr val="bg1"/>
                        </a:solidFill>
                        <a:effectLst/>
                        <a:latin typeface="Graphik Light" panose="020B040303020206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6925374"/>
                  </a:ext>
                </a:extLst>
              </a:tr>
              <a:tr h="394850"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 dirty="0">
                        <a:solidFill>
                          <a:schemeClr val="bg1"/>
                        </a:solidFill>
                        <a:effectLst/>
                        <a:latin typeface="Graphik Light" panose="020B040303020206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4525523"/>
                  </a:ext>
                </a:extLst>
              </a:tr>
            </a:tbl>
          </a:graphicData>
        </a:graphic>
      </p:graphicFrame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EFB95F42-3B5D-4850-BE7D-64CA889ADC02}"/>
              </a:ext>
            </a:extLst>
          </p:cNvPr>
          <p:cNvGraphicFramePr>
            <a:graphicFrameLocks noGrp="1"/>
          </p:cNvGraphicFramePr>
          <p:nvPr/>
        </p:nvGraphicFramePr>
        <p:xfrm>
          <a:off x="6778631" y="4165600"/>
          <a:ext cx="1320800" cy="1346835"/>
        </p:xfrm>
        <a:graphic>
          <a:graphicData uri="http://schemas.openxmlformats.org/drawingml/2006/table">
            <a:tbl>
              <a:tblPr/>
              <a:tblGrid>
                <a:gridCol w="1320800">
                  <a:extLst>
                    <a:ext uri="{9D8B030D-6E8A-4147-A177-3AD203B41FA5}">
                      <a16:colId xmlns:a16="http://schemas.microsoft.com/office/drawing/2014/main" val="346999189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raphik Light" panose="020B0403030202060203" pitchFamily="34" charset="0"/>
                        </a:rPr>
                        <a:t>Coordenador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17205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 dirty="0">
                        <a:solidFill>
                          <a:schemeClr val="bg1"/>
                        </a:solidFill>
                        <a:effectLst/>
                        <a:latin typeface="Graphik Light" panose="020B040303020206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00206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 dirty="0">
                        <a:solidFill>
                          <a:schemeClr val="bg1"/>
                        </a:solidFill>
                        <a:effectLst/>
                        <a:latin typeface="Graphik Light" panose="020B040303020206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77461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 dirty="0">
                        <a:solidFill>
                          <a:schemeClr val="bg1"/>
                        </a:solidFill>
                        <a:effectLst/>
                        <a:latin typeface="Graphik Light" panose="020B040303020206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06639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 dirty="0">
                        <a:solidFill>
                          <a:schemeClr val="bg1"/>
                        </a:solidFill>
                        <a:effectLst/>
                        <a:latin typeface="Graphik Light" panose="020B040303020206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75197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 dirty="0">
                        <a:solidFill>
                          <a:schemeClr val="bg1"/>
                        </a:solidFill>
                        <a:effectLst/>
                        <a:latin typeface="Graphik Light" panose="020B040303020206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9479596"/>
                  </a:ext>
                </a:extLst>
              </a:tr>
              <a:tr h="116840"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 dirty="0">
                        <a:solidFill>
                          <a:schemeClr val="bg1"/>
                        </a:solidFill>
                        <a:effectLst/>
                        <a:latin typeface="Graphik Light" panose="020B040303020206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5623663"/>
                  </a:ext>
                </a:extLst>
              </a:tr>
            </a:tbl>
          </a:graphicData>
        </a:graphic>
      </p:graphicFrame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CC7A09E5-2554-4B91-B70D-95D8AFB24BBD}"/>
              </a:ext>
            </a:extLst>
          </p:cNvPr>
          <p:cNvGraphicFramePr>
            <a:graphicFrameLocks noGrp="1"/>
          </p:cNvGraphicFramePr>
          <p:nvPr/>
        </p:nvGraphicFramePr>
        <p:xfrm>
          <a:off x="8242302" y="4183400"/>
          <a:ext cx="1209673" cy="384810"/>
        </p:xfrm>
        <a:graphic>
          <a:graphicData uri="http://schemas.openxmlformats.org/drawingml/2006/table">
            <a:tbl>
              <a:tblPr/>
              <a:tblGrid>
                <a:gridCol w="1209673">
                  <a:extLst>
                    <a:ext uri="{9D8B030D-6E8A-4147-A177-3AD203B41FA5}">
                      <a16:colId xmlns:a16="http://schemas.microsoft.com/office/drawing/2014/main" val="375450703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raphik Light" panose="020B0403030202060203" pitchFamily="34" charset="0"/>
                        </a:rPr>
                        <a:t>Gerente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57487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 dirty="0">
                        <a:solidFill>
                          <a:schemeClr val="bg1"/>
                        </a:solidFill>
                        <a:effectLst/>
                        <a:latin typeface="Graphik Light" panose="020B040303020206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9939510"/>
                  </a:ext>
                </a:extLst>
              </a:tr>
            </a:tbl>
          </a:graphicData>
        </a:graphic>
      </p:graphicFrame>
      <p:graphicFrame>
        <p:nvGraphicFramePr>
          <p:cNvPr id="14" name="Tabela 13">
            <a:extLst>
              <a:ext uri="{FF2B5EF4-FFF2-40B4-BE49-F238E27FC236}">
                <a16:creationId xmlns:a16="http://schemas.microsoft.com/office/drawing/2014/main" id="{BD053AC1-6FAE-46C2-A3C1-827DAB677A6F}"/>
              </a:ext>
            </a:extLst>
          </p:cNvPr>
          <p:cNvGraphicFramePr>
            <a:graphicFrameLocks noGrp="1"/>
          </p:cNvGraphicFramePr>
          <p:nvPr/>
        </p:nvGraphicFramePr>
        <p:xfrm>
          <a:off x="9894887" y="4183400"/>
          <a:ext cx="1549400" cy="769620"/>
        </p:xfrm>
        <a:graphic>
          <a:graphicData uri="http://schemas.openxmlformats.org/drawingml/2006/table">
            <a:tbl>
              <a:tblPr/>
              <a:tblGrid>
                <a:gridCol w="1549400">
                  <a:extLst>
                    <a:ext uri="{9D8B030D-6E8A-4147-A177-3AD203B41FA5}">
                      <a16:colId xmlns:a16="http://schemas.microsoft.com/office/drawing/2014/main" val="260768031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raphik Light" panose="020B0403030202060203" pitchFamily="34" charset="0"/>
                        </a:rPr>
                        <a:t>Superintendente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88088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 dirty="0">
                        <a:solidFill>
                          <a:schemeClr val="bg1"/>
                        </a:solidFill>
                        <a:effectLst/>
                        <a:latin typeface="Graphik Light" panose="020B040303020206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4443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chemeClr val="bg1"/>
                        </a:solidFill>
                        <a:effectLst/>
                        <a:latin typeface="Graphik Light" panose="020B040303020206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41394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 dirty="0">
                        <a:solidFill>
                          <a:schemeClr val="bg1"/>
                        </a:solidFill>
                        <a:effectLst/>
                        <a:latin typeface="Graphik Light" panose="020B040303020206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1024354"/>
                  </a:ext>
                </a:extLst>
              </a:tr>
            </a:tbl>
          </a:graphicData>
        </a:graphic>
      </p:graphicFrame>
      <p:pic>
        <p:nvPicPr>
          <p:cNvPr id="17" name="Imagem 16">
            <a:extLst>
              <a:ext uri="{FF2B5EF4-FFF2-40B4-BE49-F238E27FC236}">
                <a16:creationId xmlns:a16="http://schemas.microsoft.com/office/drawing/2014/main" id="{3325D3E2-A491-4977-8D56-F4AB12A6C9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78" y="181258"/>
            <a:ext cx="2431591" cy="67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424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áfico 3">
            <a:extLst>
              <a:ext uri="{FF2B5EF4-FFF2-40B4-BE49-F238E27FC236}">
                <a16:creationId xmlns:a16="http://schemas.microsoft.com/office/drawing/2014/main" id="{6966D507-26F1-437E-B2B8-DDCE0255C67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993"/>
          <a:stretch/>
        </p:blipFill>
        <p:spPr>
          <a:xfrm>
            <a:off x="3886100" y="2029433"/>
            <a:ext cx="1547906" cy="1758261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65AC8DF4-886A-41CD-8E58-D3C6099E3D35}"/>
              </a:ext>
            </a:extLst>
          </p:cNvPr>
          <p:cNvSpPr txBox="1"/>
          <p:nvPr/>
        </p:nvSpPr>
        <p:spPr>
          <a:xfrm>
            <a:off x="5823750" y="2554621"/>
            <a:ext cx="26456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OBRIGADO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9CD2A2DD-8FD4-4D6F-A322-5DD1E3986C8A}"/>
              </a:ext>
            </a:extLst>
          </p:cNvPr>
          <p:cNvCxnSpPr>
            <a:cxnSpLocks/>
          </p:cNvCxnSpPr>
          <p:nvPr/>
        </p:nvCxnSpPr>
        <p:spPr>
          <a:xfrm>
            <a:off x="5771355" y="2256020"/>
            <a:ext cx="0" cy="144000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18200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PMG_Report_4x3_050216_2016">
  <a:themeElements>
    <a:clrScheme name="New KPMG Colours">
      <a:dk1>
        <a:srgbClr val="000000"/>
      </a:dk1>
      <a:lt1>
        <a:sysClr val="window" lastClr="FFFFFF"/>
      </a:lt1>
      <a:dk2>
        <a:srgbClr val="00338D"/>
      </a:dk2>
      <a:lt2>
        <a:srgbClr val="F0F0F0"/>
      </a:lt2>
      <a:accent1>
        <a:srgbClr val="0091DA"/>
      </a:accent1>
      <a:accent2>
        <a:srgbClr val="6D2077"/>
      </a:accent2>
      <a:accent3>
        <a:srgbClr val="005EB8"/>
      </a:accent3>
      <a:accent4>
        <a:srgbClr val="00A3A1"/>
      </a:accent4>
      <a:accent5>
        <a:srgbClr val="EAAA00"/>
      </a:accent5>
      <a:accent6>
        <a:srgbClr val="43B02A"/>
      </a:accent6>
      <a:hlink>
        <a:srgbClr val="0091DA"/>
      </a:hlink>
      <a:folHlink>
        <a:srgbClr val="0091DA"/>
      </a:folHlink>
    </a:clrScheme>
    <a:fontScheme name="KPMG">
      <a:majorFont>
        <a:latin typeface="KPMG Extralight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accent1"/>
          </a:solidFill>
        </a:ln>
      </a:spPr>
      <a:bodyPr lIns="54000" tIns="54000" rIns="54000" bIns="54000" rtlCol="0" anchor="ctr"/>
      <a:lstStyle>
        <a:defPPr algn="ctr">
          <a:defRPr sz="9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54610" tIns="54610" rIns="54610" bIns="54610" rtlCol="0">
        <a:noAutofit/>
      </a:bodyPr>
      <a:lstStyle>
        <a:defPPr>
          <a:spcAft>
            <a:spcPts val="600"/>
          </a:spcAft>
          <a:defRPr sz="900" dirty="0" err="1" smtClean="0">
            <a:solidFill>
              <a:schemeClr val="tx2"/>
            </a:solidFill>
          </a:defRPr>
        </a:defPPr>
      </a:lstStyle>
    </a:txDef>
  </a:objectDefaults>
  <a:extraClrSchemeLst/>
  <a:custClrLst>
    <a:custClr name="KPMG Blue">
      <a:srgbClr val="00338D"/>
    </a:custClr>
    <a:custClr name="Medium Blue">
      <a:srgbClr val="005EB8"/>
    </a:custClr>
    <a:custClr name="Light Blue">
      <a:srgbClr val="0091DA"/>
    </a:custClr>
    <a:custClr name="Violet">
      <a:srgbClr val="483698"/>
    </a:custClr>
    <a:custClr name="Purple">
      <a:srgbClr val="470A68"/>
    </a:custClr>
    <a:custClr name="Light Purple">
      <a:srgbClr val="6D2077"/>
    </a:custClr>
    <a:custClr name="Green">
      <a:srgbClr val="00A3A1"/>
    </a:custClr>
    <a:custClr name="Dark Green">
      <a:srgbClr val="009A44"/>
    </a:custClr>
    <a:custClr name="Light Green">
      <a:srgbClr val="43B02A"/>
    </a:custClr>
    <a:custClr name="Yellow">
      <a:srgbClr val="EAAA00"/>
    </a:custClr>
    <a:custClr name="Orange">
      <a:srgbClr val="F68D2E"/>
    </a:custClr>
    <a:custClr name="Red ">
      <a:srgbClr val="BC204B"/>
    </a:custClr>
    <a:custClr name="Pink">
      <a:srgbClr val="C6007E"/>
    </a:custClr>
    <a:custClr name="Dark Brown">
      <a:srgbClr val="753F19"/>
    </a:custClr>
    <a:custClr name="Light Brown">
      <a:srgbClr val="9B642E"/>
    </a:custClr>
    <a:custClr name="Olive">
      <a:srgbClr val="9D9375"/>
    </a:custClr>
    <a:custClr name="Beige">
      <a:srgbClr val="E3BC9F"/>
    </a:custClr>
    <a:custClr name="Light Pink">
      <a:srgbClr val="E36877"/>
    </a:custClr>
  </a:custClrLst>
  <a:extLst>
    <a:ext uri="{05A4C25C-085E-4340-85A3-A5531E510DB2}">
      <thm15:themeFamily xmlns:thm15="http://schemas.microsoft.com/office/thememl/2012/main" name="KPMG Report Standard Template.potx" id="{8A398FB1-DA84-42AA-B003-DF2A24907A89}" vid="{E6C4700F-DCE8-4AB5-81A9-E1165F87E535}"/>
    </a:ext>
  </a:extLst>
</a:theme>
</file>

<file path=ppt/theme/theme3.xml><?xml version="1.0" encoding="utf-8"?>
<a:theme xmlns:a="http://schemas.openxmlformats.org/drawingml/2006/main" name="9_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TM04033937[[fn=Trilha de Vapor]]</Template>
  <TotalTime>4585</TotalTime>
  <Words>73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Graphik Bold</vt:lpstr>
      <vt:lpstr>Graphik Light</vt:lpstr>
      <vt:lpstr>KPMG Extralight</vt:lpstr>
      <vt:lpstr>Tema do Office</vt:lpstr>
      <vt:lpstr>KPMG_Report_4x3_050216_2016</vt:lpstr>
      <vt:lpstr>9_Tema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Melo</dc:creator>
  <cp:lastModifiedBy>Tamara Gomes</cp:lastModifiedBy>
  <cp:revision>280</cp:revision>
  <dcterms:created xsi:type="dcterms:W3CDTF">2020-09-02T17:59:43Z</dcterms:created>
  <dcterms:modified xsi:type="dcterms:W3CDTF">2021-05-11T17:16:54Z</dcterms:modified>
</cp:coreProperties>
</file>