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  <p:sldId id="266" r:id="rId9"/>
    <p:sldId id="267" r:id="rId10"/>
    <p:sldId id="270" r:id="rId11"/>
    <p:sldId id="268" r:id="rId12"/>
    <p:sldId id="269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D895C-3D18-4D82-8DED-1670F1DE15E9}" type="datetimeFigureOut">
              <a:rPr lang="pt-BR" smtClean="0"/>
              <a:t>06/05/2025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6F527-81E1-4443-9B00-71D7E534F14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692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6F527-81E1-4443-9B00-71D7E534F14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676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B6F527-81E1-4443-9B00-71D7E534F14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97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3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87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4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01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7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4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03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03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1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57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Vista de cima da mesa de madeira com a planta, teclado branco, café em uma caneca branca, caderno de anotações e caneta">
            <a:extLst>
              <a:ext uri="{FF2B5EF4-FFF2-40B4-BE49-F238E27FC236}">
                <a16:creationId xmlns:a16="http://schemas.microsoft.com/office/drawing/2014/main" id="{FA295ADF-224B-DCC0-83C9-9AF6C540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62" b="15012"/>
          <a:stretch/>
        </p:blipFill>
        <p:spPr>
          <a:xfrm>
            <a:off x="21" y="-2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053ECD-2DC2-E50F-FB85-30418079B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7751" y="1437833"/>
            <a:ext cx="4795819" cy="2072713"/>
          </a:xfrm>
        </p:spPr>
        <p:txBody>
          <a:bodyPr anchor="t">
            <a:normAutofit fontScale="90000"/>
          </a:bodyPr>
          <a:lstStyle/>
          <a:p>
            <a: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  <a:t>Conhecendo o Negócio</a:t>
            </a:r>
            <a:br>
              <a:rPr lang="pt-BR" sz="6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6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97999-31E7-4DA4-C478-770DA010F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 fontScale="92500" lnSpcReduction="10000"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Projeto Integrador I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Curso de Ciência de Dados para Negócios</a:t>
            </a:r>
          </a:p>
          <a:p>
            <a:endParaRPr lang="pt-BR" sz="2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2" descr="Fatec Votorantim">
            <a:extLst>
              <a:ext uri="{FF2B5EF4-FFF2-40B4-BE49-F238E27FC236}">
                <a16:creationId xmlns:a16="http://schemas.microsoft.com/office/drawing/2014/main" id="{675410B1-77E8-0471-1B6D-A51D1563A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191637">
            <a:off x="8347014" y="5107469"/>
            <a:ext cx="1793408" cy="47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oogle Shape;332;p26">
            <a:extLst>
              <a:ext uri="{FF2B5EF4-FFF2-40B4-BE49-F238E27FC236}">
                <a16:creationId xmlns:a16="http://schemas.microsoft.com/office/drawing/2014/main" id="{9DB323AD-B840-6C3D-3E76-04AA7E749E2F}"/>
              </a:ext>
            </a:extLst>
          </p:cNvPr>
          <p:cNvGrpSpPr/>
          <p:nvPr/>
        </p:nvGrpSpPr>
        <p:grpSpPr>
          <a:xfrm rot="19119468">
            <a:off x="8984220" y="5595957"/>
            <a:ext cx="1573644" cy="907983"/>
            <a:chOff x="302837" y="2844266"/>
            <a:chExt cx="3667149" cy="2193432"/>
          </a:xfrm>
        </p:grpSpPr>
        <p:grpSp>
          <p:nvGrpSpPr>
            <p:cNvPr id="7" name="Google Shape;333;p26">
              <a:extLst>
                <a:ext uri="{FF2B5EF4-FFF2-40B4-BE49-F238E27FC236}">
                  <a16:creationId xmlns:a16="http://schemas.microsoft.com/office/drawing/2014/main" id="{E737387D-C043-7F88-FEFA-A832352BA99E}"/>
                </a:ext>
              </a:extLst>
            </p:cNvPr>
            <p:cNvGrpSpPr/>
            <p:nvPr/>
          </p:nvGrpSpPr>
          <p:grpSpPr>
            <a:xfrm flipH="1">
              <a:off x="302837" y="2844266"/>
              <a:ext cx="1257299" cy="2185536"/>
              <a:chOff x="2791230" y="2844266"/>
              <a:chExt cx="1257299" cy="2185536"/>
            </a:xfrm>
          </p:grpSpPr>
          <p:grpSp>
            <p:nvGrpSpPr>
              <p:cNvPr id="206" name="Google Shape;334;p26">
                <a:extLst>
                  <a:ext uri="{FF2B5EF4-FFF2-40B4-BE49-F238E27FC236}">
                    <a16:creationId xmlns:a16="http://schemas.microsoft.com/office/drawing/2014/main" id="{18AA941D-FCAD-90EE-DA0A-5BD2F960CD40}"/>
                  </a:ext>
                </a:extLst>
              </p:cNvPr>
              <p:cNvGrpSpPr/>
              <p:nvPr/>
            </p:nvGrpSpPr>
            <p:grpSpPr>
              <a:xfrm>
                <a:off x="3454664" y="2844275"/>
                <a:ext cx="593864" cy="2184438"/>
                <a:chOff x="3454664" y="2844275"/>
                <a:chExt cx="593864" cy="2184438"/>
              </a:xfrm>
            </p:grpSpPr>
            <p:sp>
              <p:nvSpPr>
                <p:cNvPr id="235" name="Google Shape;335;p26">
                  <a:extLst>
                    <a:ext uri="{FF2B5EF4-FFF2-40B4-BE49-F238E27FC236}">
                      <a16:creationId xmlns:a16="http://schemas.microsoft.com/office/drawing/2014/main" id="{E99F0081-A83E-016D-B6E3-F493F28271E2}"/>
                    </a:ext>
                  </a:extLst>
                </p:cNvPr>
                <p:cNvSpPr/>
                <p:nvPr/>
              </p:nvSpPr>
              <p:spPr>
                <a:xfrm>
                  <a:off x="3526481" y="3161961"/>
                  <a:ext cx="117970" cy="29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4387" extrusionOk="0">
                      <a:moveTo>
                        <a:pt x="1369" y="0"/>
                      </a:moveTo>
                      <a:lnTo>
                        <a:pt x="1" y="4288"/>
                      </a:lnTo>
                      <a:lnTo>
                        <a:pt x="396" y="4387"/>
                      </a:lnTo>
                      <a:lnTo>
                        <a:pt x="1732" y="116"/>
                      </a:lnTo>
                      <a:lnTo>
                        <a:pt x="1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336;p26">
                  <a:extLst>
                    <a:ext uri="{FF2B5EF4-FFF2-40B4-BE49-F238E27FC236}">
                      <a16:creationId xmlns:a16="http://schemas.microsoft.com/office/drawing/2014/main" id="{7C4DA68F-3510-6E62-1231-4E80E8E24AC8}"/>
                    </a:ext>
                  </a:extLst>
                </p:cNvPr>
                <p:cNvSpPr/>
                <p:nvPr/>
              </p:nvSpPr>
              <p:spPr>
                <a:xfrm>
                  <a:off x="3526481" y="3165296"/>
                  <a:ext cx="126887" cy="2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289" extrusionOk="0">
                      <a:moveTo>
                        <a:pt x="396" y="1"/>
                      </a:moveTo>
                      <a:lnTo>
                        <a:pt x="1" y="133"/>
                      </a:lnTo>
                      <a:lnTo>
                        <a:pt x="1485" y="4288"/>
                      </a:lnTo>
                      <a:lnTo>
                        <a:pt x="1864" y="4173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337;p26">
                  <a:extLst>
                    <a:ext uri="{FF2B5EF4-FFF2-40B4-BE49-F238E27FC236}">
                      <a16:creationId xmlns:a16="http://schemas.microsoft.com/office/drawing/2014/main" id="{454F278E-52C4-AEB2-75E4-EC013CAB5B04}"/>
                    </a:ext>
                  </a:extLst>
                </p:cNvPr>
                <p:cNvSpPr/>
                <p:nvPr/>
              </p:nvSpPr>
              <p:spPr>
                <a:xfrm>
                  <a:off x="3530973" y="4094758"/>
                  <a:ext cx="15949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3876" extrusionOk="0">
                      <a:moveTo>
                        <a:pt x="347" y="0"/>
                      </a:moveTo>
                      <a:lnTo>
                        <a:pt x="1" y="182"/>
                      </a:lnTo>
                      <a:lnTo>
                        <a:pt x="1996" y="3875"/>
                      </a:lnTo>
                      <a:lnTo>
                        <a:pt x="2342" y="3694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338;p26">
                  <a:extLst>
                    <a:ext uri="{FF2B5EF4-FFF2-40B4-BE49-F238E27FC236}">
                      <a16:creationId xmlns:a16="http://schemas.microsoft.com/office/drawing/2014/main" id="{B0934184-152E-1B02-E1AF-2B6AB572C56C}"/>
                    </a:ext>
                  </a:extLst>
                </p:cNvPr>
                <p:cNvSpPr/>
                <p:nvPr/>
              </p:nvSpPr>
              <p:spPr>
                <a:xfrm>
                  <a:off x="3561266" y="4108236"/>
                  <a:ext cx="183047" cy="880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2928" extrusionOk="0">
                      <a:moveTo>
                        <a:pt x="990" y="0"/>
                      </a:moveTo>
                      <a:lnTo>
                        <a:pt x="1" y="3859"/>
                      </a:lnTo>
                      <a:lnTo>
                        <a:pt x="2276" y="8146"/>
                      </a:lnTo>
                      <a:lnTo>
                        <a:pt x="1567" y="12862"/>
                      </a:lnTo>
                      <a:lnTo>
                        <a:pt x="1963" y="12928"/>
                      </a:lnTo>
                      <a:lnTo>
                        <a:pt x="2689" y="8080"/>
                      </a:lnTo>
                      <a:lnTo>
                        <a:pt x="446" y="3826"/>
                      </a:lnTo>
                      <a:lnTo>
                        <a:pt x="1386" y="82"/>
                      </a:lnTo>
                      <a:lnTo>
                        <a:pt x="9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339;p26">
                  <a:extLst>
                    <a:ext uri="{FF2B5EF4-FFF2-40B4-BE49-F238E27FC236}">
                      <a16:creationId xmlns:a16="http://schemas.microsoft.com/office/drawing/2014/main" id="{EE3FF7BF-F70F-5BDB-81C1-8699B448F659}"/>
                    </a:ext>
                  </a:extLst>
                </p:cNvPr>
                <p:cNvSpPr/>
                <p:nvPr/>
              </p:nvSpPr>
              <p:spPr>
                <a:xfrm>
                  <a:off x="3609529" y="4336075"/>
                  <a:ext cx="179711" cy="65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" h="9598" extrusionOk="0">
                      <a:moveTo>
                        <a:pt x="743" y="0"/>
                      </a:moveTo>
                      <a:lnTo>
                        <a:pt x="1" y="4980"/>
                      </a:lnTo>
                      <a:lnTo>
                        <a:pt x="1" y="5046"/>
                      </a:lnTo>
                      <a:lnTo>
                        <a:pt x="2293" y="9597"/>
                      </a:lnTo>
                      <a:lnTo>
                        <a:pt x="2639" y="9416"/>
                      </a:lnTo>
                      <a:lnTo>
                        <a:pt x="397" y="4980"/>
                      </a:lnTo>
                      <a:lnTo>
                        <a:pt x="1139" y="66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340;p26">
                  <a:extLst>
                    <a:ext uri="{FF2B5EF4-FFF2-40B4-BE49-F238E27FC236}">
                      <a16:creationId xmlns:a16="http://schemas.microsoft.com/office/drawing/2014/main" id="{C4166205-B2CA-41B4-6BAE-5B030ECA0896}"/>
                    </a:ext>
                  </a:extLst>
                </p:cNvPr>
                <p:cNvSpPr/>
                <p:nvPr/>
              </p:nvSpPr>
              <p:spPr>
                <a:xfrm>
                  <a:off x="3519741" y="3769235"/>
                  <a:ext cx="135873" cy="32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17" extrusionOk="0">
                      <a:moveTo>
                        <a:pt x="1633" y="0"/>
                      </a:moveTo>
                      <a:lnTo>
                        <a:pt x="1" y="4601"/>
                      </a:lnTo>
                      <a:lnTo>
                        <a:pt x="396" y="4716"/>
                      </a:lnTo>
                      <a:lnTo>
                        <a:pt x="1996" y="149"/>
                      </a:lnTo>
                      <a:lnTo>
                        <a:pt x="16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341;p26">
                  <a:extLst>
                    <a:ext uri="{FF2B5EF4-FFF2-40B4-BE49-F238E27FC236}">
                      <a16:creationId xmlns:a16="http://schemas.microsoft.com/office/drawing/2014/main" id="{EA25A396-12EC-A7A6-B243-B5668EEFBF13}"/>
                    </a:ext>
                  </a:extLst>
                </p:cNvPr>
                <p:cNvSpPr/>
                <p:nvPr/>
              </p:nvSpPr>
              <p:spPr>
                <a:xfrm>
                  <a:off x="3526481" y="3768078"/>
                  <a:ext cx="126887" cy="317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668" extrusionOk="0">
                      <a:moveTo>
                        <a:pt x="396" y="1"/>
                      </a:moveTo>
                      <a:lnTo>
                        <a:pt x="1" y="100"/>
                      </a:lnTo>
                      <a:lnTo>
                        <a:pt x="1468" y="4667"/>
                      </a:lnTo>
                      <a:lnTo>
                        <a:pt x="1864" y="4552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342;p26">
                  <a:extLst>
                    <a:ext uri="{FF2B5EF4-FFF2-40B4-BE49-F238E27FC236}">
                      <a16:creationId xmlns:a16="http://schemas.microsoft.com/office/drawing/2014/main" id="{A5FC2F4D-D587-F4E6-3230-D9A7856D4397}"/>
                    </a:ext>
                  </a:extLst>
                </p:cNvPr>
                <p:cNvSpPr/>
                <p:nvPr/>
              </p:nvSpPr>
              <p:spPr>
                <a:xfrm>
                  <a:off x="3627500" y="3164207"/>
                  <a:ext cx="27025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4420" extrusionOk="0">
                      <a:moveTo>
                        <a:pt x="1" y="0"/>
                      </a:moveTo>
                      <a:lnTo>
                        <a:pt x="1" y="4255"/>
                      </a:lnTo>
                      <a:lnTo>
                        <a:pt x="182" y="4255"/>
                      </a:lnTo>
                      <a:lnTo>
                        <a:pt x="232" y="4288"/>
                      </a:lnTo>
                      <a:lnTo>
                        <a:pt x="396" y="441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343;p26">
                  <a:extLst>
                    <a:ext uri="{FF2B5EF4-FFF2-40B4-BE49-F238E27FC236}">
                      <a16:creationId xmlns:a16="http://schemas.microsoft.com/office/drawing/2014/main" id="{96136BC0-1E9C-B423-9BFA-5B8B198D9F15}"/>
                    </a:ext>
                  </a:extLst>
                </p:cNvPr>
                <p:cNvSpPr/>
                <p:nvPr/>
              </p:nvSpPr>
              <p:spPr>
                <a:xfrm>
                  <a:off x="3627500" y="3765832"/>
                  <a:ext cx="161740" cy="12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17925" extrusionOk="0">
                      <a:moveTo>
                        <a:pt x="1" y="1"/>
                      </a:moveTo>
                      <a:lnTo>
                        <a:pt x="1" y="5409"/>
                      </a:lnTo>
                      <a:lnTo>
                        <a:pt x="1979" y="17925"/>
                      </a:lnTo>
                      <a:lnTo>
                        <a:pt x="2375" y="17925"/>
                      </a:lnTo>
                      <a:lnTo>
                        <a:pt x="396" y="5360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344;p26">
                  <a:extLst>
                    <a:ext uri="{FF2B5EF4-FFF2-40B4-BE49-F238E27FC236}">
                      <a16:creationId xmlns:a16="http://schemas.microsoft.com/office/drawing/2014/main" id="{5BB1DB9F-B3D2-D96F-521C-01A1E94B5DA5}"/>
                    </a:ext>
                  </a:extLst>
                </p:cNvPr>
                <p:cNvSpPr/>
                <p:nvPr/>
              </p:nvSpPr>
              <p:spPr>
                <a:xfrm>
                  <a:off x="3454664" y="3453787"/>
                  <a:ext cx="578140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3" h="4651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2540" y="264"/>
                      </a:lnTo>
                      <a:lnTo>
                        <a:pt x="2639" y="264"/>
                      </a:lnTo>
                      <a:lnTo>
                        <a:pt x="2935" y="495"/>
                      </a:lnTo>
                      <a:lnTo>
                        <a:pt x="7783" y="4387"/>
                      </a:lnTo>
                      <a:lnTo>
                        <a:pt x="2935" y="4337"/>
                      </a:lnTo>
                      <a:lnTo>
                        <a:pt x="2540" y="4337"/>
                      </a:lnTo>
                      <a:lnTo>
                        <a:pt x="0" y="4321"/>
                      </a:lnTo>
                      <a:lnTo>
                        <a:pt x="0" y="4568"/>
                      </a:lnTo>
                      <a:lnTo>
                        <a:pt x="2540" y="4585"/>
                      </a:lnTo>
                      <a:lnTo>
                        <a:pt x="2935" y="4585"/>
                      </a:lnTo>
                      <a:lnTo>
                        <a:pt x="8492" y="4651"/>
                      </a:lnTo>
                      <a:lnTo>
                        <a:pt x="2935" y="165"/>
                      </a:lnTo>
                      <a:lnTo>
                        <a:pt x="2771" y="34"/>
                      </a:lnTo>
                      <a:lnTo>
                        <a:pt x="27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345;p26">
                  <a:extLst>
                    <a:ext uri="{FF2B5EF4-FFF2-40B4-BE49-F238E27FC236}">
                      <a16:creationId xmlns:a16="http://schemas.microsoft.com/office/drawing/2014/main" id="{E106A3E4-987F-C988-1423-CF2E8D06DC8D}"/>
                    </a:ext>
                  </a:extLst>
                </p:cNvPr>
                <p:cNvSpPr/>
                <p:nvPr/>
              </p:nvSpPr>
              <p:spPr>
                <a:xfrm>
                  <a:off x="3454675" y="2844275"/>
                  <a:ext cx="593843" cy="3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4" h="4668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1534" y="281"/>
                      </a:lnTo>
                      <a:lnTo>
                        <a:pt x="2705" y="281"/>
                      </a:lnTo>
                      <a:lnTo>
                        <a:pt x="3018" y="495"/>
                      </a:lnTo>
                      <a:lnTo>
                        <a:pt x="7981" y="4420"/>
                      </a:lnTo>
                      <a:lnTo>
                        <a:pt x="7981" y="4420"/>
                      </a:lnTo>
                      <a:lnTo>
                        <a:pt x="3018" y="4370"/>
                      </a:lnTo>
                      <a:lnTo>
                        <a:pt x="2606" y="4370"/>
                      </a:lnTo>
                      <a:lnTo>
                        <a:pt x="0" y="4354"/>
                      </a:lnTo>
                      <a:lnTo>
                        <a:pt x="0" y="4601"/>
                      </a:lnTo>
                      <a:lnTo>
                        <a:pt x="2606" y="4618"/>
                      </a:lnTo>
                      <a:lnTo>
                        <a:pt x="3018" y="4618"/>
                      </a:lnTo>
                      <a:lnTo>
                        <a:pt x="8723" y="4667"/>
                      </a:lnTo>
                      <a:lnTo>
                        <a:pt x="3018" y="166"/>
                      </a:lnTo>
                      <a:lnTo>
                        <a:pt x="2853" y="50"/>
                      </a:lnTo>
                      <a:lnTo>
                        <a:pt x="280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346;p26">
                  <a:extLst>
                    <a:ext uri="{FF2B5EF4-FFF2-40B4-BE49-F238E27FC236}">
                      <a16:creationId xmlns:a16="http://schemas.microsoft.com/office/drawing/2014/main" id="{29010464-2085-D1B5-97A8-BAD4C4DD1218}"/>
                    </a:ext>
                  </a:extLst>
                </p:cNvPr>
                <p:cNvSpPr/>
                <p:nvPr/>
              </p:nvSpPr>
              <p:spPr>
                <a:xfrm>
                  <a:off x="3454664" y="4985963"/>
                  <a:ext cx="515309" cy="4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628" extrusionOk="0">
                      <a:moveTo>
                        <a:pt x="0" y="1"/>
                      </a:moveTo>
                      <a:lnTo>
                        <a:pt x="0" y="627"/>
                      </a:lnTo>
                      <a:lnTo>
                        <a:pt x="7569" y="627"/>
                      </a:lnTo>
                      <a:lnTo>
                        <a:pt x="756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347;p26">
                  <a:extLst>
                    <a:ext uri="{FF2B5EF4-FFF2-40B4-BE49-F238E27FC236}">
                      <a16:creationId xmlns:a16="http://schemas.microsoft.com/office/drawing/2014/main" id="{80FE732A-92C6-05CD-7F53-4943BE6640FB}"/>
                    </a:ext>
                  </a:extLst>
                </p:cNvPr>
                <p:cNvSpPr/>
                <p:nvPr/>
              </p:nvSpPr>
              <p:spPr>
                <a:xfrm>
                  <a:off x="3992301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348;p26">
                  <a:extLst>
                    <a:ext uri="{FF2B5EF4-FFF2-40B4-BE49-F238E27FC236}">
                      <a16:creationId xmlns:a16="http://schemas.microsoft.com/office/drawing/2014/main" id="{F38ABE75-9928-6509-A7F5-B53A1A4D346F}"/>
                    </a:ext>
                  </a:extLst>
                </p:cNvPr>
                <p:cNvSpPr/>
                <p:nvPr/>
              </p:nvSpPr>
              <p:spPr>
                <a:xfrm>
                  <a:off x="4008025" y="3166453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0"/>
                      </a:moveTo>
                      <a:lnTo>
                        <a:pt x="1" y="1154"/>
                      </a:lnTo>
                      <a:lnTo>
                        <a:pt x="182" y="1154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349;p26">
                  <a:extLst>
                    <a:ext uri="{FF2B5EF4-FFF2-40B4-BE49-F238E27FC236}">
                      <a16:creationId xmlns:a16="http://schemas.microsoft.com/office/drawing/2014/main" id="{96457F1A-8B83-71C6-F3D1-DBA1ACFCC4C1}"/>
                    </a:ext>
                  </a:extLst>
                </p:cNvPr>
                <p:cNvSpPr/>
                <p:nvPr/>
              </p:nvSpPr>
              <p:spPr>
                <a:xfrm>
                  <a:off x="3965412" y="3808513"/>
                  <a:ext cx="67392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2309" extrusionOk="0">
                      <a:moveTo>
                        <a:pt x="495" y="0"/>
                      </a:moveTo>
                      <a:cubicBezTo>
                        <a:pt x="231" y="0"/>
                        <a:pt x="0" y="198"/>
                        <a:pt x="0" y="478"/>
                      </a:cubicBezTo>
                      <a:lnTo>
                        <a:pt x="0" y="1831"/>
                      </a:lnTo>
                      <a:cubicBezTo>
                        <a:pt x="0" y="2094"/>
                        <a:pt x="231" y="2309"/>
                        <a:pt x="495" y="2309"/>
                      </a:cubicBezTo>
                      <a:cubicBezTo>
                        <a:pt x="775" y="2309"/>
                        <a:pt x="989" y="2094"/>
                        <a:pt x="989" y="1831"/>
                      </a:cubicBezTo>
                      <a:lnTo>
                        <a:pt x="989" y="478"/>
                      </a:lnTo>
                      <a:cubicBezTo>
                        <a:pt x="989" y="198"/>
                        <a:pt x="775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350;p26">
                  <a:extLst>
                    <a:ext uri="{FF2B5EF4-FFF2-40B4-BE49-F238E27FC236}">
                      <a16:creationId xmlns:a16="http://schemas.microsoft.com/office/drawing/2014/main" id="{802857DF-F581-3380-6D17-79772EE09986}"/>
                    </a:ext>
                  </a:extLst>
                </p:cNvPr>
                <p:cNvSpPr/>
                <p:nvPr/>
              </p:nvSpPr>
              <p:spPr>
                <a:xfrm>
                  <a:off x="3981069" y="3210224"/>
                  <a:ext cx="6746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09" extrusionOk="0">
                      <a:moveTo>
                        <a:pt x="496" y="0"/>
                      </a:moveTo>
                      <a:cubicBezTo>
                        <a:pt x="232" y="0"/>
                        <a:pt x="1" y="215"/>
                        <a:pt x="1" y="479"/>
                      </a:cubicBezTo>
                      <a:lnTo>
                        <a:pt x="1" y="1847"/>
                      </a:lnTo>
                      <a:cubicBezTo>
                        <a:pt x="1" y="2111"/>
                        <a:pt x="232" y="2309"/>
                        <a:pt x="496" y="2309"/>
                      </a:cubicBezTo>
                      <a:cubicBezTo>
                        <a:pt x="759" y="2309"/>
                        <a:pt x="990" y="2111"/>
                        <a:pt x="990" y="1847"/>
                      </a:cubicBezTo>
                      <a:lnTo>
                        <a:pt x="990" y="479"/>
                      </a:lnTo>
                      <a:cubicBezTo>
                        <a:pt x="990" y="215"/>
                        <a:pt x="759" y="0"/>
                        <a:pt x="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7" name="Google Shape;351;p26">
                <a:extLst>
                  <a:ext uri="{FF2B5EF4-FFF2-40B4-BE49-F238E27FC236}">
                    <a16:creationId xmlns:a16="http://schemas.microsoft.com/office/drawing/2014/main" id="{B9B3CF07-2E45-8A3C-E815-B584347D90A9}"/>
                  </a:ext>
                </a:extLst>
              </p:cNvPr>
              <p:cNvGrpSpPr/>
              <p:nvPr/>
            </p:nvGrpSpPr>
            <p:grpSpPr>
              <a:xfrm>
                <a:off x="2791230" y="2844266"/>
                <a:ext cx="1139398" cy="2185536"/>
                <a:chOff x="2791230" y="2844266"/>
                <a:chExt cx="1139398" cy="2185536"/>
              </a:xfrm>
            </p:grpSpPr>
            <p:sp>
              <p:nvSpPr>
                <p:cNvPr id="208" name="Google Shape;352;p26">
                  <a:extLst>
                    <a:ext uri="{FF2B5EF4-FFF2-40B4-BE49-F238E27FC236}">
                      <a16:creationId xmlns:a16="http://schemas.microsoft.com/office/drawing/2014/main" id="{6C9A872F-BEA2-E531-DDE6-DEB538D0BE0A}"/>
                    </a:ext>
                  </a:extLst>
                </p:cNvPr>
                <p:cNvSpPr/>
                <p:nvPr/>
              </p:nvSpPr>
              <p:spPr>
                <a:xfrm>
                  <a:off x="3017979" y="2844266"/>
                  <a:ext cx="674735" cy="217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" h="31991" extrusionOk="0">
                      <a:moveTo>
                        <a:pt x="7454" y="396"/>
                      </a:moveTo>
                      <a:lnTo>
                        <a:pt x="7454" y="18964"/>
                      </a:lnTo>
                      <a:lnTo>
                        <a:pt x="9449" y="31595"/>
                      </a:lnTo>
                      <a:lnTo>
                        <a:pt x="463" y="31595"/>
                      </a:lnTo>
                      <a:lnTo>
                        <a:pt x="2474" y="19063"/>
                      </a:lnTo>
                      <a:lnTo>
                        <a:pt x="2474" y="19046"/>
                      </a:lnTo>
                      <a:lnTo>
                        <a:pt x="2474" y="396"/>
                      </a:lnTo>
                      <a:close/>
                      <a:moveTo>
                        <a:pt x="2095" y="1"/>
                      </a:moveTo>
                      <a:lnTo>
                        <a:pt x="2095" y="19013"/>
                      </a:lnTo>
                      <a:lnTo>
                        <a:pt x="1" y="31991"/>
                      </a:lnTo>
                      <a:lnTo>
                        <a:pt x="9911" y="31991"/>
                      </a:lnTo>
                      <a:lnTo>
                        <a:pt x="7850" y="18914"/>
                      </a:lnTo>
                      <a:lnTo>
                        <a:pt x="78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353;p26">
                  <a:extLst>
                    <a:ext uri="{FF2B5EF4-FFF2-40B4-BE49-F238E27FC236}">
                      <a16:creationId xmlns:a16="http://schemas.microsoft.com/office/drawing/2014/main" id="{0970CAE0-1C9B-66F4-9A02-F26AB403AC2C}"/>
                    </a:ext>
                  </a:extLst>
                </p:cNvPr>
                <p:cNvSpPr/>
                <p:nvPr/>
              </p:nvSpPr>
              <p:spPr>
                <a:xfrm>
                  <a:off x="3030368" y="4678412"/>
                  <a:ext cx="601693" cy="337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9" h="4965" extrusionOk="0">
                      <a:moveTo>
                        <a:pt x="8707" y="1"/>
                      </a:moveTo>
                      <a:lnTo>
                        <a:pt x="0" y="4733"/>
                      </a:lnTo>
                      <a:lnTo>
                        <a:pt x="116" y="4964"/>
                      </a:lnTo>
                      <a:lnTo>
                        <a:pt x="8839" y="232"/>
                      </a:lnTo>
                      <a:lnTo>
                        <a:pt x="870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354;p26">
                  <a:extLst>
                    <a:ext uri="{FF2B5EF4-FFF2-40B4-BE49-F238E27FC236}">
                      <a16:creationId xmlns:a16="http://schemas.microsoft.com/office/drawing/2014/main" id="{369799D7-000A-C74E-B383-4D09E1940D33}"/>
                    </a:ext>
                  </a:extLst>
                </p:cNvPr>
                <p:cNvSpPr/>
                <p:nvPr/>
              </p:nvSpPr>
              <p:spPr>
                <a:xfrm>
                  <a:off x="3077474" y="4694136"/>
                  <a:ext cx="604007" cy="322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3" h="4734" extrusionOk="0">
                      <a:moveTo>
                        <a:pt x="133" y="1"/>
                      </a:moveTo>
                      <a:lnTo>
                        <a:pt x="1" y="215"/>
                      </a:lnTo>
                      <a:lnTo>
                        <a:pt x="8740" y="4733"/>
                      </a:lnTo>
                      <a:lnTo>
                        <a:pt x="8872" y="4502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355;p26">
                  <a:extLst>
                    <a:ext uri="{FF2B5EF4-FFF2-40B4-BE49-F238E27FC236}">
                      <a16:creationId xmlns:a16="http://schemas.microsoft.com/office/drawing/2014/main" id="{3E66875F-29D0-7234-A1D3-CDCBA86FAC4D}"/>
                    </a:ext>
                  </a:extLst>
                </p:cNvPr>
                <p:cNvSpPr/>
                <p:nvPr/>
              </p:nvSpPr>
              <p:spPr>
                <a:xfrm>
                  <a:off x="3081967" y="4355135"/>
                  <a:ext cx="494002" cy="341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5014" extrusionOk="0">
                      <a:moveTo>
                        <a:pt x="7108" y="1"/>
                      </a:moveTo>
                      <a:lnTo>
                        <a:pt x="1" y="4816"/>
                      </a:lnTo>
                      <a:lnTo>
                        <a:pt x="149" y="5014"/>
                      </a:lnTo>
                      <a:lnTo>
                        <a:pt x="7256" y="215"/>
                      </a:lnTo>
                      <a:lnTo>
                        <a:pt x="71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356;p26">
                  <a:extLst>
                    <a:ext uri="{FF2B5EF4-FFF2-40B4-BE49-F238E27FC236}">
                      <a16:creationId xmlns:a16="http://schemas.microsoft.com/office/drawing/2014/main" id="{580D85FA-D958-162A-CDAD-9C3AE28A0543}"/>
                    </a:ext>
                  </a:extLst>
                </p:cNvPr>
                <p:cNvSpPr/>
                <p:nvPr/>
              </p:nvSpPr>
              <p:spPr>
                <a:xfrm>
                  <a:off x="3134723" y="4336075"/>
                  <a:ext cx="490599" cy="332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" h="4882" extrusionOk="0">
                      <a:moveTo>
                        <a:pt x="166" y="0"/>
                      </a:moveTo>
                      <a:lnTo>
                        <a:pt x="1" y="198"/>
                      </a:lnTo>
                      <a:lnTo>
                        <a:pt x="7058" y="4881"/>
                      </a:lnTo>
                      <a:lnTo>
                        <a:pt x="7207" y="468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357;p26">
                  <a:extLst>
                    <a:ext uri="{FF2B5EF4-FFF2-40B4-BE49-F238E27FC236}">
                      <a16:creationId xmlns:a16="http://schemas.microsoft.com/office/drawing/2014/main" id="{1D4AAC91-E22C-B0C1-03A4-0C5B9D77DE51}"/>
                    </a:ext>
                  </a:extLst>
                </p:cNvPr>
                <p:cNvSpPr/>
                <p:nvPr/>
              </p:nvSpPr>
              <p:spPr>
                <a:xfrm>
                  <a:off x="3171755" y="4055412"/>
                  <a:ext cx="366026" cy="33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7" h="496" extrusionOk="0">
                      <a:moveTo>
                        <a:pt x="5360" y="1"/>
                      </a:moveTo>
                      <a:lnTo>
                        <a:pt x="1" y="100"/>
                      </a:lnTo>
                      <a:lnTo>
                        <a:pt x="17" y="496"/>
                      </a:lnTo>
                      <a:lnTo>
                        <a:pt x="5377" y="397"/>
                      </a:lnTo>
                      <a:lnTo>
                        <a:pt x="53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358;p26">
                  <a:extLst>
                    <a:ext uri="{FF2B5EF4-FFF2-40B4-BE49-F238E27FC236}">
                      <a16:creationId xmlns:a16="http://schemas.microsoft.com/office/drawing/2014/main" id="{7FBF0752-1449-9CD1-86EA-27C141E0D19E}"/>
                    </a:ext>
                  </a:extLst>
                </p:cNvPr>
                <p:cNvSpPr/>
                <p:nvPr/>
              </p:nvSpPr>
              <p:spPr>
                <a:xfrm>
                  <a:off x="3136970" y="4085772"/>
                  <a:ext cx="40530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3876" extrusionOk="0">
                      <a:moveTo>
                        <a:pt x="5822" y="0"/>
                      </a:moveTo>
                      <a:lnTo>
                        <a:pt x="1" y="3677"/>
                      </a:lnTo>
                      <a:lnTo>
                        <a:pt x="133" y="3875"/>
                      </a:lnTo>
                      <a:lnTo>
                        <a:pt x="5954" y="231"/>
                      </a:lnTo>
                      <a:lnTo>
                        <a:pt x="58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359;p26">
                  <a:extLst>
                    <a:ext uri="{FF2B5EF4-FFF2-40B4-BE49-F238E27FC236}">
                      <a16:creationId xmlns:a16="http://schemas.microsoft.com/office/drawing/2014/main" id="{6BCE0F65-07B9-AEE9-B6F4-228522F02F26}"/>
                    </a:ext>
                  </a:extLst>
                </p:cNvPr>
                <p:cNvSpPr/>
                <p:nvPr/>
              </p:nvSpPr>
              <p:spPr>
                <a:xfrm>
                  <a:off x="3162837" y="4093601"/>
                  <a:ext cx="411975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2" h="3876" extrusionOk="0">
                      <a:moveTo>
                        <a:pt x="148" y="1"/>
                      </a:moveTo>
                      <a:lnTo>
                        <a:pt x="0" y="199"/>
                      </a:lnTo>
                      <a:lnTo>
                        <a:pt x="5903" y="3876"/>
                      </a:lnTo>
                      <a:lnTo>
                        <a:pt x="6052" y="3661"/>
                      </a:lnTo>
                      <a:lnTo>
                        <a:pt x="1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360;p26">
                  <a:extLst>
                    <a:ext uri="{FF2B5EF4-FFF2-40B4-BE49-F238E27FC236}">
                      <a16:creationId xmlns:a16="http://schemas.microsoft.com/office/drawing/2014/main" id="{7EBAA5E8-983A-B650-17FD-7DE453A1F63F}"/>
                    </a:ext>
                  </a:extLst>
                </p:cNvPr>
                <p:cNvSpPr/>
                <p:nvPr/>
              </p:nvSpPr>
              <p:spPr>
                <a:xfrm>
                  <a:off x="3167330" y="3758003"/>
                  <a:ext cx="373854" cy="299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03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03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361;p26">
                  <a:extLst>
                    <a:ext uri="{FF2B5EF4-FFF2-40B4-BE49-F238E27FC236}">
                      <a16:creationId xmlns:a16="http://schemas.microsoft.com/office/drawing/2014/main" id="{D5FAAAF8-D3F8-E8D1-97CF-02A10C9E94F6}"/>
                    </a:ext>
                  </a:extLst>
                </p:cNvPr>
                <p:cNvSpPr/>
                <p:nvPr/>
              </p:nvSpPr>
              <p:spPr>
                <a:xfrm>
                  <a:off x="3172912" y="3774817"/>
                  <a:ext cx="364869" cy="29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21" extrusionOk="0">
                      <a:moveTo>
                        <a:pt x="165" y="1"/>
                      </a:moveTo>
                      <a:lnTo>
                        <a:pt x="0" y="182"/>
                      </a:lnTo>
                      <a:lnTo>
                        <a:pt x="5195" y="4321"/>
                      </a:lnTo>
                      <a:lnTo>
                        <a:pt x="5360" y="4139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362;p26">
                  <a:extLst>
                    <a:ext uri="{FF2B5EF4-FFF2-40B4-BE49-F238E27FC236}">
                      <a16:creationId xmlns:a16="http://schemas.microsoft.com/office/drawing/2014/main" id="{75197BDC-2E74-819A-8B44-55B951EF3BBF}"/>
                    </a:ext>
                  </a:extLst>
                </p:cNvPr>
                <p:cNvSpPr/>
                <p:nvPr/>
              </p:nvSpPr>
              <p:spPr>
                <a:xfrm>
                  <a:off x="3167330" y="3457191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19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363;p26">
                  <a:extLst>
                    <a:ext uri="{FF2B5EF4-FFF2-40B4-BE49-F238E27FC236}">
                      <a16:creationId xmlns:a16="http://schemas.microsoft.com/office/drawing/2014/main" id="{8ACF1842-F44C-D363-94C4-CD9D3C3C6B0B}"/>
                    </a:ext>
                  </a:extLst>
                </p:cNvPr>
                <p:cNvSpPr/>
                <p:nvPr/>
              </p:nvSpPr>
              <p:spPr>
                <a:xfrm>
                  <a:off x="3172912" y="3474005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23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364;p26">
                  <a:extLst>
                    <a:ext uri="{FF2B5EF4-FFF2-40B4-BE49-F238E27FC236}">
                      <a16:creationId xmlns:a16="http://schemas.microsoft.com/office/drawing/2014/main" id="{9A636CCE-8D23-A4C6-8627-46A7120EEFEC}"/>
                    </a:ext>
                  </a:extLst>
                </p:cNvPr>
                <p:cNvSpPr/>
                <p:nvPr/>
              </p:nvSpPr>
              <p:spPr>
                <a:xfrm>
                  <a:off x="3167330" y="3156311"/>
                  <a:ext cx="373854" cy="30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1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199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365;p26">
                  <a:extLst>
                    <a:ext uri="{FF2B5EF4-FFF2-40B4-BE49-F238E27FC236}">
                      <a16:creationId xmlns:a16="http://schemas.microsoft.com/office/drawing/2014/main" id="{6E3DFD2E-3FA2-D3A7-017C-5BB5EE5B09C9}"/>
                    </a:ext>
                  </a:extLst>
                </p:cNvPr>
                <p:cNvSpPr/>
                <p:nvPr/>
              </p:nvSpPr>
              <p:spPr>
                <a:xfrm>
                  <a:off x="3172912" y="3173193"/>
                  <a:ext cx="364869" cy="29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7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39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366;p26">
                  <a:extLst>
                    <a:ext uri="{FF2B5EF4-FFF2-40B4-BE49-F238E27FC236}">
                      <a16:creationId xmlns:a16="http://schemas.microsoft.com/office/drawing/2014/main" id="{5BC1A6F1-9DC2-0018-1CAE-754CC207037A}"/>
                    </a:ext>
                  </a:extLst>
                </p:cNvPr>
                <p:cNvSpPr/>
                <p:nvPr/>
              </p:nvSpPr>
              <p:spPr>
                <a:xfrm>
                  <a:off x="3167330" y="2855498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215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367;p26">
                  <a:extLst>
                    <a:ext uri="{FF2B5EF4-FFF2-40B4-BE49-F238E27FC236}">
                      <a16:creationId xmlns:a16="http://schemas.microsoft.com/office/drawing/2014/main" id="{BFBAF686-BF87-0475-7ED0-2F66422423D6}"/>
                    </a:ext>
                  </a:extLst>
                </p:cNvPr>
                <p:cNvSpPr/>
                <p:nvPr/>
              </p:nvSpPr>
              <p:spPr>
                <a:xfrm>
                  <a:off x="3172912" y="2872312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1"/>
                      </a:moveTo>
                      <a:lnTo>
                        <a:pt x="0" y="215"/>
                      </a:lnTo>
                      <a:lnTo>
                        <a:pt x="5195" y="4338"/>
                      </a:lnTo>
                      <a:lnTo>
                        <a:pt x="5360" y="4140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368;p26">
                  <a:extLst>
                    <a:ext uri="{FF2B5EF4-FFF2-40B4-BE49-F238E27FC236}">
                      <a16:creationId xmlns:a16="http://schemas.microsoft.com/office/drawing/2014/main" id="{0E8402C2-2EA0-82DC-3C07-7C2DDF0B6B54}"/>
                    </a:ext>
                  </a:extLst>
                </p:cNvPr>
                <p:cNvSpPr/>
                <p:nvPr/>
              </p:nvSpPr>
              <p:spPr>
                <a:xfrm>
                  <a:off x="2796880" y="3454945"/>
                  <a:ext cx="1133747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51" extrusionOk="0">
                      <a:moveTo>
                        <a:pt x="5590" y="247"/>
                      </a:moveTo>
                      <a:lnTo>
                        <a:pt x="10785" y="264"/>
                      </a:lnTo>
                      <a:lnTo>
                        <a:pt x="15913" y="4386"/>
                      </a:lnTo>
                      <a:lnTo>
                        <a:pt x="710" y="4271"/>
                      </a:lnTo>
                      <a:lnTo>
                        <a:pt x="5590" y="247"/>
                      </a:lnTo>
                      <a:close/>
                      <a:moveTo>
                        <a:pt x="5475" y="0"/>
                      </a:moveTo>
                      <a:lnTo>
                        <a:pt x="0" y="4535"/>
                      </a:lnTo>
                      <a:lnTo>
                        <a:pt x="16655" y="4650"/>
                      </a:lnTo>
                      <a:lnTo>
                        <a:pt x="10933" y="33"/>
                      </a:lnTo>
                      <a:lnTo>
                        <a:pt x="10884" y="17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369;p26">
                  <a:extLst>
                    <a:ext uri="{FF2B5EF4-FFF2-40B4-BE49-F238E27FC236}">
                      <a16:creationId xmlns:a16="http://schemas.microsoft.com/office/drawing/2014/main" id="{90DD521E-2B45-CF96-87C9-0B68761D71DA}"/>
                    </a:ext>
                  </a:extLst>
                </p:cNvPr>
                <p:cNvSpPr/>
                <p:nvPr/>
              </p:nvSpPr>
              <p:spPr>
                <a:xfrm>
                  <a:off x="2796880" y="2852163"/>
                  <a:ext cx="1133747" cy="31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67" extrusionOk="0">
                      <a:moveTo>
                        <a:pt x="5590" y="264"/>
                      </a:moveTo>
                      <a:lnTo>
                        <a:pt x="10785" y="280"/>
                      </a:lnTo>
                      <a:lnTo>
                        <a:pt x="15913" y="4403"/>
                      </a:lnTo>
                      <a:lnTo>
                        <a:pt x="710" y="4271"/>
                      </a:lnTo>
                      <a:lnTo>
                        <a:pt x="5590" y="264"/>
                      </a:lnTo>
                      <a:close/>
                      <a:moveTo>
                        <a:pt x="5475" y="0"/>
                      </a:moveTo>
                      <a:lnTo>
                        <a:pt x="0" y="4551"/>
                      </a:lnTo>
                      <a:lnTo>
                        <a:pt x="16655" y="4667"/>
                      </a:lnTo>
                      <a:lnTo>
                        <a:pt x="16655" y="4667"/>
                      </a:lnTo>
                      <a:lnTo>
                        <a:pt x="10933" y="50"/>
                      </a:lnTo>
                      <a:lnTo>
                        <a:pt x="10884" y="33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370;p26">
                  <a:extLst>
                    <a:ext uri="{FF2B5EF4-FFF2-40B4-BE49-F238E27FC236}">
                      <a16:creationId xmlns:a16="http://schemas.microsoft.com/office/drawing/2014/main" id="{B489979C-A2DA-0828-7D52-4F16E652070F}"/>
                    </a:ext>
                  </a:extLst>
                </p:cNvPr>
                <p:cNvSpPr/>
                <p:nvPr/>
              </p:nvSpPr>
              <p:spPr>
                <a:xfrm>
                  <a:off x="3537713" y="2991303"/>
                  <a:ext cx="180801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2458" extrusionOk="0">
                      <a:moveTo>
                        <a:pt x="2474" y="1"/>
                      </a:moveTo>
                      <a:lnTo>
                        <a:pt x="1" y="2276"/>
                      </a:lnTo>
                      <a:lnTo>
                        <a:pt x="182" y="2458"/>
                      </a:lnTo>
                      <a:lnTo>
                        <a:pt x="2655" y="199"/>
                      </a:lnTo>
                      <a:lnTo>
                        <a:pt x="24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371;p26">
                  <a:extLst>
                    <a:ext uri="{FF2B5EF4-FFF2-40B4-BE49-F238E27FC236}">
                      <a16:creationId xmlns:a16="http://schemas.microsoft.com/office/drawing/2014/main" id="{643461D6-597C-FD0F-41D4-D0B5CA4103B4}"/>
                    </a:ext>
                  </a:extLst>
                </p:cNvPr>
                <p:cNvSpPr/>
                <p:nvPr/>
              </p:nvSpPr>
              <p:spPr>
                <a:xfrm>
                  <a:off x="3005658" y="2989056"/>
                  <a:ext cx="166165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58" extrusionOk="0">
                      <a:moveTo>
                        <a:pt x="215" y="1"/>
                      </a:moveTo>
                      <a:lnTo>
                        <a:pt x="1" y="182"/>
                      </a:lnTo>
                      <a:lnTo>
                        <a:pt x="2243" y="2458"/>
                      </a:lnTo>
                      <a:lnTo>
                        <a:pt x="2441" y="229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372;p26">
                  <a:extLst>
                    <a:ext uri="{FF2B5EF4-FFF2-40B4-BE49-F238E27FC236}">
                      <a16:creationId xmlns:a16="http://schemas.microsoft.com/office/drawing/2014/main" id="{07EA0D04-899F-3120-847F-7F7B35E51E65}"/>
                    </a:ext>
                  </a:extLst>
                </p:cNvPr>
                <p:cNvSpPr/>
                <p:nvPr/>
              </p:nvSpPr>
              <p:spPr>
                <a:xfrm>
                  <a:off x="3535466" y="3590749"/>
                  <a:ext cx="171815" cy="174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57" extrusionOk="0">
                      <a:moveTo>
                        <a:pt x="2342" y="0"/>
                      </a:moveTo>
                      <a:lnTo>
                        <a:pt x="1" y="2375"/>
                      </a:lnTo>
                      <a:lnTo>
                        <a:pt x="198" y="2556"/>
                      </a:lnTo>
                      <a:lnTo>
                        <a:pt x="2524" y="182"/>
                      </a:lnTo>
                      <a:lnTo>
                        <a:pt x="2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373;p26">
                  <a:extLst>
                    <a:ext uri="{FF2B5EF4-FFF2-40B4-BE49-F238E27FC236}">
                      <a16:creationId xmlns:a16="http://schemas.microsoft.com/office/drawing/2014/main" id="{36F0C1F5-57B3-F878-E218-C0ED761636F1}"/>
                    </a:ext>
                  </a:extLst>
                </p:cNvPr>
                <p:cNvSpPr/>
                <p:nvPr/>
              </p:nvSpPr>
              <p:spPr>
                <a:xfrm>
                  <a:off x="3010151" y="3580606"/>
                  <a:ext cx="160583" cy="17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2623" extrusionOk="0">
                      <a:moveTo>
                        <a:pt x="215" y="1"/>
                      </a:moveTo>
                      <a:lnTo>
                        <a:pt x="0" y="166"/>
                      </a:lnTo>
                      <a:lnTo>
                        <a:pt x="2144" y="2623"/>
                      </a:lnTo>
                      <a:lnTo>
                        <a:pt x="2358" y="2458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374;p26">
                  <a:extLst>
                    <a:ext uri="{FF2B5EF4-FFF2-40B4-BE49-F238E27FC236}">
                      <a16:creationId xmlns:a16="http://schemas.microsoft.com/office/drawing/2014/main" id="{F46605DE-F7ED-3CDD-1DA5-3543E10E60E6}"/>
                    </a:ext>
                  </a:extLst>
                </p:cNvPr>
                <p:cNvSpPr/>
                <p:nvPr/>
              </p:nvSpPr>
              <p:spPr>
                <a:xfrm>
                  <a:off x="2863114" y="4987120"/>
                  <a:ext cx="1003525" cy="4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2" h="627" extrusionOk="0">
                      <a:moveTo>
                        <a:pt x="0" y="0"/>
                      </a:moveTo>
                      <a:lnTo>
                        <a:pt x="0" y="627"/>
                      </a:lnTo>
                      <a:lnTo>
                        <a:pt x="14742" y="627"/>
                      </a:lnTo>
                      <a:lnTo>
                        <a:pt x="147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375;p26">
                  <a:extLst>
                    <a:ext uri="{FF2B5EF4-FFF2-40B4-BE49-F238E27FC236}">
                      <a16:creationId xmlns:a16="http://schemas.microsoft.com/office/drawing/2014/main" id="{F3980187-D36D-567F-029E-2FC919F66D5E}"/>
                    </a:ext>
                  </a:extLst>
                </p:cNvPr>
                <p:cNvSpPr/>
                <p:nvPr/>
              </p:nvSpPr>
              <p:spPr>
                <a:xfrm>
                  <a:off x="2818186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376;p26">
                  <a:extLst>
                    <a:ext uri="{FF2B5EF4-FFF2-40B4-BE49-F238E27FC236}">
                      <a16:creationId xmlns:a16="http://schemas.microsoft.com/office/drawing/2014/main" id="{52D28DD1-640B-CE8B-29AB-8396705CB549}"/>
                    </a:ext>
                  </a:extLst>
                </p:cNvPr>
                <p:cNvSpPr/>
                <p:nvPr/>
              </p:nvSpPr>
              <p:spPr>
                <a:xfrm>
                  <a:off x="2821590" y="3154064"/>
                  <a:ext cx="13546" cy="7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156" extrusionOk="0">
                      <a:moveTo>
                        <a:pt x="0" y="1"/>
                      </a:moveTo>
                      <a:lnTo>
                        <a:pt x="0" y="1155"/>
                      </a:lnTo>
                      <a:lnTo>
                        <a:pt x="198" y="1155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377;p26">
                  <a:extLst>
                    <a:ext uri="{FF2B5EF4-FFF2-40B4-BE49-F238E27FC236}">
                      <a16:creationId xmlns:a16="http://schemas.microsoft.com/office/drawing/2014/main" id="{600BAAB7-82F5-9E6C-EA74-E2A713D013BE}"/>
                    </a:ext>
                  </a:extLst>
                </p:cNvPr>
                <p:cNvSpPr/>
                <p:nvPr/>
              </p:nvSpPr>
              <p:spPr>
                <a:xfrm>
                  <a:off x="2795722" y="3197835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15" y="1"/>
                        <a:pt x="1" y="215"/>
                        <a:pt x="1" y="479"/>
                      </a:cubicBezTo>
                      <a:lnTo>
                        <a:pt x="1" y="1831"/>
                      </a:lnTo>
                      <a:cubicBezTo>
                        <a:pt x="1" y="2112"/>
                        <a:pt x="232" y="2309"/>
                        <a:pt x="496" y="2309"/>
                      </a:cubicBezTo>
                      <a:cubicBezTo>
                        <a:pt x="759" y="2309"/>
                        <a:pt x="990" y="2112"/>
                        <a:pt x="990" y="1831"/>
                      </a:cubicBezTo>
                      <a:lnTo>
                        <a:pt x="990" y="479"/>
                      </a:lnTo>
                      <a:cubicBezTo>
                        <a:pt x="990" y="215"/>
                        <a:pt x="759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378;p26">
                  <a:extLst>
                    <a:ext uri="{FF2B5EF4-FFF2-40B4-BE49-F238E27FC236}">
                      <a16:creationId xmlns:a16="http://schemas.microsoft.com/office/drawing/2014/main" id="{9C9B2014-37DE-8E27-02B5-3F81DBBBD349}"/>
                    </a:ext>
                  </a:extLst>
                </p:cNvPr>
                <p:cNvSpPr/>
                <p:nvPr/>
              </p:nvSpPr>
              <p:spPr>
                <a:xfrm>
                  <a:off x="2791230" y="3807356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32" y="1"/>
                        <a:pt x="1" y="199"/>
                        <a:pt x="1" y="462"/>
                      </a:cubicBezTo>
                      <a:lnTo>
                        <a:pt x="1" y="1831"/>
                      </a:lnTo>
                      <a:cubicBezTo>
                        <a:pt x="1" y="2095"/>
                        <a:pt x="232" y="2309"/>
                        <a:pt x="496" y="2309"/>
                      </a:cubicBezTo>
                      <a:cubicBezTo>
                        <a:pt x="760" y="2309"/>
                        <a:pt x="990" y="2095"/>
                        <a:pt x="990" y="1831"/>
                      </a:cubicBezTo>
                      <a:lnTo>
                        <a:pt x="990" y="462"/>
                      </a:lnTo>
                      <a:cubicBezTo>
                        <a:pt x="990" y="199"/>
                        <a:pt x="760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379;p26">
              <a:extLst>
                <a:ext uri="{FF2B5EF4-FFF2-40B4-BE49-F238E27FC236}">
                  <a16:creationId xmlns:a16="http://schemas.microsoft.com/office/drawing/2014/main" id="{646BBDA8-E3BE-FC9C-67DF-8652847E2339}"/>
                </a:ext>
              </a:extLst>
            </p:cNvPr>
            <p:cNvGrpSpPr/>
            <p:nvPr/>
          </p:nvGrpSpPr>
          <p:grpSpPr>
            <a:xfrm flipH="1">
              <a:off x="2712687" y="2844266"/>
              <a:ext cx="1257299" cy="2185536"/>
              <a:chOff x="2791230" y="2844266"/>
              <a:chExt cx="1257299" cy="2185536"/>
            </a:xfrm>
          </p:grpSpPr>
          <p:grpSp>
            <p:nvGrpSpPr>
              <p:cNvPr id="161" name="Google Shape;380;p26">
                <a:extLst>
                  <a:ext uri="{FF2B5EF4-FFF2-40B4-BE49-F238E27FC236}">
                    <a16:creationId xmlns:a16="http://schemas.microsoft.com/office/drawing/2014/main" id="{8743E290-55FD-1FD3-E0FA-38E9D1BC3E88}"/>
                  </a:ext>
                </a:extLst>
              </p:cNvPr>
              <p:cNvGrpSpPr/>
              <p:nvPr/>
            </p:nvGrpSpPr>
            <p:grpSpPr>
              <a:xfrm>
                <a:off x="3454664" y="2844275"/>
                <a:ext cx="593864" cy="2184438"/>
                <a:chOff x="3454664" y="2844275"/>
                <a:chExt cx="593864" cy="2184438"/>
              </a:xfrm>
            </p:grpSpPr>
            <p:sp>
              <p:nvSpPr>
                <p:cNvPr id="190" name="Google Shape;381;p26">
                  <a:extLst>
                    <a:ext uri="{FF2B5EF4-FFF2-40B4-BE49-F238E27FC236}">
                      <a16:creationId xmlns:a16="http://schemas.microsoft.com/office/drawing/2014/main" id="{F4C48A75-17F8-1E35-4333-42A0D3E42F85}"/>
                    </a:ext>
                  </a:extLst>
                </p:cNvPr>
                <p:cNvSpPr/>
                <p:nvPr/>
              </p:nvSpPr>
              <p:spPr>
                <a:xfrm>
                  <a:off x="3526481" y="3161961"/>
                  <a:ext cx="117970" cy="298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4387" extrusionOk="0">
                      <a:moveTo>
                        <a:pt x="1369" y="0"/>
                      </a:moveTo>
                      <a:lnTo>
                        <a:pt x="1" y="4288"/>
                      </a:lnTo>
                      <a:lnTo>
                        <a:pt x="396" y="4387"/>
                      </a:lnTo>
                      <a:lnTo>
                        <a:pt x="1732" y="116"/>
                      </a:lnTo>
                      <a:lnTo>
                        <a:pt x="1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382;p26">
                  <a:extLst>
                    <a:ext uri="{FF2B5EF4-FFF2-40B4-BE49-F238E27FC236}">
                      <a16:creationId xmlns:a16="http://schemas.microsoft.com/office/drawing/2014/main" id="{E4821197-8AE9-F276-4E9F-234C71C75143}"/>
                    </a:ext>
                  </a:extLst>
                </p:cNvPr>
                <p:cNvSpPr/>
                <p:nvPr/>
              </p:nvSpPr>
              <p:spPr>
                <a:xfrm>
                  <a:off x="3526481" y="3165296"/>
                  <a:ext cx="126887" cy="291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289" extrusionOk="0">
                      <a:moveTo>
                        <a:pt x="396" y="1"/>
                      </a:moveTo>
                      <a:lnTo>
                        <a:pt x="1" y="133"/>
                      </a:lnTo>
                      <a:lnTo>
                        <a:pt x="1485" y="4288"/>
                      </a:lnTo>
                      <a:lnTo>
                        <a:pt x="1864" y="4173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383;p26">
                  <a:extLst>
                    <a:ext uri="{FF2B5EF4-FFF2-40B4-BE49-F238E27FC236}">
                      <a16:creationId xmlns:a16="http://schemas.microsoft.com/office/drawing/2014/main" id="{C8B86648-7BF1-FDD1-CA4F-6A328746FA49}"/>
                    </a:ext>
                  </a:extLst>
                </p:cNvPr>
                <p:cNvSpPr/>
                <p:nvPr/>
              </p:nvSpPr>
              <p:spPr>
                <a:xfrm>
                  <a:off x="3530973" y="4094758"/>
                  <a:ext cx="15949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3876" extrusionOk="0">
                      <a:moveTo>
                        <a:pt x="347" y="0"/>
                      </a:moveTo>
                      <a:lnTo>
                        <a:pt x="1" y="182"/>
                      </a:lnTo>
                      <a:lnTo>
                        <a:pt x="1996" y="3875"/>
                      </a:lnTo>
                      <a:lnTo>
                        <a:pt x="2342" y="3694"/>
                      </a:lnTo>
                      <a:lnTo>
                        <a:pt x="34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384;p26">
                  <a:extLst>
                    <a:ext uri="{FF2B5EF4-FFF2-40B4-BE49-F238E27FC236}">
                      <a16:creationId xmlns:a16="http://schemas.microsoft.com/office/drawing/2014/main" id="{DFFDEA1A-E63C-BFFC-EFB1-3490DDCCAA9D}"/>
                    </a:ext>
                  </a:extLst>
                </p:cNvPr>
                <p:cNvSpPr/>
                <p:nvPr/>
              </p:nvSpPr>
              <p:spPr>
                <a:xfrm>
                  <a:off x="3561266" y="4108236"/>
                  <a:ext cx="183047" cy="8800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9" h="12928" extrusionOk="0">
                      <a:moveTo>
                        <a:pt x="990" y="0"/>
                      </a:moveTo>
                      <a:lnTo>
                        <a:pt x="1" y="3859"/>
                      </a:lnTo>
                      <a:lnTo>
                        <a:pt x="2276" y="8146"/>
                      </a:lnTo>
                      <a:lnTo>
                        <a:pt x="1567" y="12862"/>
                      </a:lnTo>
                      <a:lnTo>
                        <a:pt x="1963" y="12928"/>
                      </a:lnTo>
                      <a:lnTo>
                        <a:pt x="2689" y="8080"/>
                      </a:lnTo>
                      <a:lnTo>
                        <a:pt x="446" y="3826"/>
                      </a:lnTo>
                      <a:lnTo>
                        <a:pt x="1386" y="82"/>
                      </a:lnTo>
                      <a:lnTo>
                        <a:pt x="99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385;p26">
                  <a:extLst>
                    <a:ext uri="{FF2B5EF4-FFF2-40B4-BE49-F238E27FC236}">
                      <a16:creationId xmlns:a16="http://schemas.microsoft.com/office/drawing/2014/main" id="{1F28F981-E06A-462E-85D8-9A4D52DC1CFB}"/>
                    </a:ext>
                  </a:extLst>
                </p:cNvPr>
                <p:cNvSpPr/>
                <p:nvPr/>
              </p:nvSpPr>
              <p:spPr>
                <a:xfrm>
                  <a:off x="3609529" y="4336075"/>
                  <a:ext cx="179711" cy="653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" h="9598" extrusionOk="0">
                      <a:moveTo>
                        <a:pt x="743" y="0"/>
                      </a:moveTo>
                      <a:lnTo>
                        <a:pt x="1" y="4980"/>
                      </a:lnTo>
                      <a:lnTo>
                        <a:pt x="1" y="5046"/>
                      </a:lnTo>
                      <a:lnTo>
                        <a:pt x="2293" y="9597"/>
                      </a:lnTo>
                      <a:lnTo>
                        <a:pt x="2639" y="9416"/>
                      </a:lnTo>
                      <a:lnTo>
                        <a:pt x="397" y="4980"/>
                      </a:lnTo>
                      <a:lnTo>
                        <a:pt x="1139" y="66"/>
                      </a:lnTo>
                      <a:lnTo>
                        <a:pt x="74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386;p26">
                  <a:extLst>
                    <a:ext uri="{FF2B5EF4-FFF2-40B4-BE49-F238E27FC236}">
                      <a16:creationId xmlns:a16="http://schemas.microsoft.com/office/drawing/2014/main" id="{A4065B0A-92D0-C348-AA35-5BFF5E977D33}"/>
                    </a:ext>
                  </a:extLst>
                </p:cNvPr>
                <p:cNvSpPr/>
                <p:nvPr/>
              </p:nvSpPr>
              <p:spPr>
                <a:xfrm>
                  <a:off x="3519741" y="3769235"/>
                  <a:ext cx="135873" cy="321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4717" extrusionOk="0">
                      <a:moveTo>
                        <a:pt x="1633" y="0"/>
                      </a:moveTo>
                      <a:lnTo>
                        <a:pt x="1" y="4601"/>
                      </a:lnTo>
                      <a:lnTo>
                        <a:pt x="396" y="4716"/>
                      </a:lnTo>
                      <a:lnTo>
                        <a:pt x="1996" y="149"/>
                      </a:lnTo>
                      <a:lnTo>
                        <a:pt x="163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387;p26">
                  <a:extLst>
                    <a:ext uri="{FF2B5EF4-FFF2-40B4-BE49-F238E27FC236}">
                      <a16:creationId xmlns:a16="http://schemas.microsoft.com/office/drawing/2014/main" id="{58905AF2-0F8D-4D1B-2F05-421BD14A20BC}"/>
                    </a:ext>
                  </a:extLst>
                </p:cNvPr>
                <p:cNvSpPr/>
                <p:nvPr/>
              </p:nvSpPr>
              <p:spPr>
                <a:xfrm>
                  <a:off x="3526481" y="3768078"/>
                  <a:ext cx="126887" cy="317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" h="4668" extrusionOk="0">
                      <a:moveTo>
                        <a:pt x="396" y="1"/>
                      </a:moveTo>
                      <a:lnTo>
                        <a:pt x="1" y="100"/>
                      </a:lnTo>
                      <a:lnTo>
                        <a:pt x="1468" y="4667"/>
                      </a:lnTo>
                      <a:lnTo>
                        <a:pt x="1864" y="4552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" name="Google Shape;388;p26">
                  <a:extLst>
                    <a:ext uri="{FF2B5EF4-FFF2-40B4-BE49-F238E27FC236}">
                      <a16:creationId xmlns:a16="http://schemas.microsoft.com/office/drawing/2014/main" id="{4A4EED97-18B7-0185-F1A8-F0B81EBA941C}"/>
                    </a:ext>
                  </a:extLst>
                </p:cNvPr>
                <p:cNvSpPr/>
                <p:nvPr/>
              </p:nvSpPr>
              <p:spPr>
                <a:xfrm>
                  <a:off x="3627500" y="3164207"/>
                  <a:ext cx="27025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4420" extrusionOk="0">
                      <a:moveTo>
                        <a:pt x="1" y="0"/>
                      </a:moveTo>
                      <a:lnTo>
                        <a:pt x="1" y="4255"/>
                      </a:lnTo>
                      <a:lnTo>
                        <a:pt x="182" y="4255"/>
                      </a:lnTo>
                      <a:lnTo>
                        <a:pt x="232" y="4288"/>
                      </a:lnTo>
                      <a:lnTo>
                        <a:pt x="396" y="4419"/>
                      </a:lnTo>
                      <a:lnTo>
                        <a:pt x="39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" name="Google Shape;389;p26">
                  <a:extLst>
                    <a:ext uri="{FF2B5EF4-FFF2-40B4-BE49-F238E27FC236}">
                      <a16:creationId xmlns:a16="http://schemas.microsoft.com/office/drawing/2014/main" id="{88608346-0F30-A585-64C2-7B0634793A6A}"/>
                    </a:ext>
                  </a:extLst>
                </p:cNvPr>
                <p:cNvSpPr/>
                <p:nvPr/>
              </p:nvSpPr>
              <p:spPr>
                <a:xfrm>
                  <a:off x="3627500" y="3765832"/>
                  <a:ext cx="161740" cy="122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6" h="17925" extrusionOk="0">
                      <a:moveTo>
                        <a:pt x="1" y="1"/>
                      </a:moveTo>
                      <a:lnTo>
                        <a:pt x="1" y="5409"/>
                      </a:lnTo>
                      <a:lnTo>
                        <a:pt x="1979" y="17925"/>
                      </a:lnTo>
                      <a:lnTo>
                        <a:pt x="2375" y="17925"/>
                      </a:lnTo>
                      <a:lnTo>
                        <a:pt x="396" y="5360"/>
                      </a:lnTo>
                      <a:lnTo>
                        <a:pt x="39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390;p26">
                  <a:extLst>
                    <a:ext uri="{FF2B5EF4-FFF2-40B4-BE49-F238E27FC236}">
                      <a16:creationId xmlns:a16="http://schemas.microsoft.com/office/drawing/2014/main" id="{DF5E45DB-2483-6DFA-94C3-AECDB90BCD9D}"/>
                    </a:ext>
                  </a:extLst>
                </p:cNvPr>
                <p:cNvSpPr/>
                <p:nvPr/>
              </p:nvSpPr>
              <p:spPr>
                <a:xfrm>
                  <a:off x="3454664" y="3453787"/>
                  <a:ext cx="578140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3" h="4651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2540" y="264"/>
                      </a:lnTo>
                      <a:lnTo>
                        <a:pt x="2639" y="264"/>
                      </a:lnTo>
                      <a:lnTo>
                        <a:pt x="2935" y="495"/>
                      </a:lnTo>
                      <a:lnTo>
                        <a:pt x="7783" y="4387"/>
                      </a:lnTo>
                      <a:lnTo>
                        <a:pt x="2935" y="4337"/>
                      </a:lnTo>
                      <a:lnTo>
                        <a:pt x="2540" y="4337"/>
                      </a:lnTo>
                      <a:lnTo>
                        <a:pt x="0" y="4321"/>
                      </a:lnTo>
                      <a:lnTo>
                        <a:pt x="0" y="4568"/>
                      </a:lnTo>
                      <a:lnTo>
                        <a:pt x="2540" y="4585"/>
                      </a:lnTo>
                      <a:lnTo>
                        <a:pt x="2935" y="4585"/>
                      </a:lnTo>
                      <a:lnTo>
                        <a:pt x="8492" y="4651"/>
                      </a:lnTo>
                      <a:lnTo>
                        <a:pt x="2935" y="165"/>
                      </a:lnTo>
                      <a:lnTo>
                        <a:pt x="2771" y="34"/>
                      </a:lnTo>
                      <a:lnTo>
                        <a:pt x="27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391;p26">
                  <a:extLst>
                    <a:ext uri="{FF2B5EF4-FFF2-40B4-BE49-F238E27FC236}">
                      <a16:creationId xmlns:a16="http://schemas.microsoft.com/office/drawing/2014/main" id="{6CFCE7CE-1937-76D9-7755-BBA51335A3C6}"/>
                    </a:ext>
                  </a:extLst>
                </p:cNvPr>
                <p:cNvSpPr/>
                <p:nvPr/>
              </p:nvSpPr>
              <p:spPr>
                <a:xfrm>
                  <a:off x="3454675" y="2844275"/>
                  <a:ext cx="593843" cy="3244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24" h="4668" extrusionOk="0">
                      <a:moveTo>
                        <a:pt x="0" y="1"/>
                      </a:moveTo>
                      <a:lnTo>
                        <a:pt x="0" y="248"/>
                      </a:lnTo>
                      <a:lnTo>
                        <a:pt x="1534" y="281"/>
                      </a:lnTo>
                      <a:lnTo>
                        <a:pt x="2705" y="281"/>
                      </a:lnTo>
                      <a:lnTo>
                        <a:pt x="3018" y="495"/>
                      </a:lnTo>
                      <a:lnTo>
                        <a:pt x="7981" y="4420"/>
                      </a:lnTo>
                      <a:lnTo>
                        <a:pt x="7981" y="4420"/>
                      </a:lnTo>
                      <a:lnTo>
                        <a:pt x="3018" y="4370"/>
                      </a:lnTo>
                      <a:lnTo>
                        <a:pt x="2606" y="4370"/>
                      </a:lnTo>
                      <a:lnTo>
                        <a:pt x="0" y="4354"/>
                      </a:lnTo>
                      <a:lnTo>
                        <a:pt x="0" y="4601"/>
                      </a:lnTo>
                      <a:lnTo>
                        <a:pt x="2606" y="4618"/>
                      </a:lnTo>
                      <a:lnTo>
                        <a:pt x="3018" y="4618"/>
                      </a:lnTo>
                      <a:lnTo>
                        <a:pt x="8723" y="4667"/>
                      </a:lnTo>
                      <a:lnTo>
                        <a:pt x="3018" y="166"/>
                      </a:lnTo>
                      <a:lnTo>
                        <a:pt x="2853" y="50"/>
                      </a:lnTo>
                      <a:lnTo>
                        <a:pt x="280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392;p26">
                  <a:extLst>
                    <a:ext uri="{FF2B5EF4-FFF2-40B4-BE49-F238E27FC236}">
                      <a16:creationId xmlns:a16="http://schemas.microsoft.com/office/drawing/2014/main" id="{D5C23188-F381-7EB4-9210-BC6AD6F11FF2}"/>
                    </a:ext>
                  </a:extLst>
                </p:cNvPr>
                <p:cNvSpPr/>
                <p:nvPr/>
              </p:nvSpPr>
              <p:spPr>
                <a:xfrm>
                  <a:off x="3454664" y="4985963"/>
                  <a:ext cx="515309" cy="4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0" h="628" extrusionOk="0">
                      <a:moveTo>
                        <a:pt x="0" y="1"/>
                      </a:moveTo>
                      <a:lnTo>
                        <a:pt x="0" y="627"/>
                      </a:lnTo>
                      <a:lnTo>
                        <a:pt x="7569" y="627"/>
                      </a:lnTo>
                      <a:lnTo>
                        <a:pt x="756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393;p26">
                  <a:extLst>
                    <a:ext uri="{FF2B5EF4-FFF2-40B4-BE49-F238E27FC236}">
                      <a16:creationId xmlns:a16="http://schemas.microsoft.com/office/drawing/2014/main" id="{FCDDA2C5-0CB2-AB6D-AA95-3648FD02D9DC}"/>
                    </a:ext>
                  </a:extLst>
                </p:cNvPr>
                <p:cNvSpPr/>
                <p:nvPr/>
              </p:nvSpPr>
              <p:spPr>
                <a:xfrm>
                  <a:off x="3992301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394;p26">
                  <a:extLst>
                    <a:ext uri="{FF2B5EF4-FFF2-40B4-BE49-F238E27FC236}">
                      <a16:creationId xmlns:a16="http://schemas.microsoft.com/office/drawing/2014/main" id="{C8802158-43BD-ACEF-01C2-7F9AA8040F1A}"/>
                    </a:ext>
                  </a:extLst>
                </p:cNvPr>
                <p:cNvSpPr/>
                <p:nvPr/>
              </p:nvSpPr>
              <p:spPr>
                <a:xfrm>
                  <a:off x="4008025" y="3166453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0"/>
                      </a:moveTo>
                      <a:lnTo>
                        <a:pt x="1" y="1154"/>
                      </a:lnTo>
                      <a:lnTo>
                        <a:pt x="182" y="1154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395;p26">
                  <a:extLst>
                    <a:ext uri="{FF2B5EF4-FFF2-40B4-BE49-F238E27FC236}">
                      <a16:creationId xmlns:a16="http://schemas.microsoft.com/office/drawing/2014/main" id="{27163BC2-A834-FAE1-B5FD-6750ED4E8910}"/>
                    </a:ext>
                  </a:extLst>
                </p:cNvPr>
                <p:cNvSpPr/>
                <p:nvPr/>
              </p:nvSpPr>
              <p:spPr>
                <a:xfrm>
                  <a:off x="3965412" y="3808513"/>
                  <a:ext cx="67392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2309" extrusionOk="0">
                      <a:moveTo>
                        <a:pt x="495" y="0"/>
                      </a:moveTo>
                      <a:cubicBezTo>
                        <a:pt x="231" y="0"/>
                        <a:pt x="0" y="198"/>
                        <a:pt x="0" y="478"/>
                      </a:cubicBezTo>
                      <a:lnTo>
                        <a:pt x="0" y="1831"/>
                      </a:lnTo>
                      <a:cubicBezTo>
                        <a:pt x="0" y="2094"/>
                        <a:pt x="231" y="2309"/>
                        <a:pt x="495" y="2309"/>
                      </a:cubicBezTo>
                      <a:cubicBezTo>
                        <a:pt x="775" y="2309"/>
                        <a:pt x="989" y="2094"/>
                        <a:pt x="989" y="1831"/>
                      </a:cubicBezTo>
                      <a:lnTo>
                        <a:pt x="989" y="478"/>
                      </a:lnTo>
                      <a:cubicBezTo>
                        <a:pt x="989" y="198"/>
                        <a:pt x="775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396;p26">
                  <a:extLst>
                    <a:ext uri="{FF2B5EF4-FFF2-40B4-BE49-F238E27FC236}">
                      <a16:creationId xmlns:a16="http://schemas.microsoft.com/office/drawing/2014/main" id="{E176422A-61C3-11A7-12C3-08208DAE5962}"/>
                    </a:ext>
                  </a:extLst>
                </p:cNvPr>
                <p:cNvSpPr/>
                <p:nvPr/>
              </p:nvSpPr>
              <p:spPr>
                <a:xfrm>
                  <a:off x="3981069" y="3210224"/>
                  <a:ext cx="67460" cy="1571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09" extrusionOk="0">
                      <a:moveTo>
                        <a:pt x="496" y="0"/>
                      </a:moveTo>
                      <a:cubicBezTo>
                        <a:pt x="232" y="0"/>
                        <a:pt x="1" y="215"/>
                        <a:pt x="1" y="479"/>
                      </a:cubicBezTo>
                      <a:lnTo>
                        <a:pt x="1" y="1847"/>
                      </a:lnTo>
                      <a:cubicBezTo>
                        <a:pt x="1" y="2111"/>
                        <a:pt x="232" y="2309"/>
                        <a:pt x="496" y="2309"/>
                      </a:cubicBezTo>
                      <a:cubicBezTo>
                        <a:pt x="759" y="2309"/>
                        <a:pt x="990" y="2111"/>
                        <a:pt x="990" y="1847"/>
                      </a:cubicBezTo>
                      <a:lnTo>
                        <a:pt x="990" y="479"/>
                      </a:lnTo>
                      <a:cubicBezTo>
                        <a:pt x="990" y="215"/>
                        <a:pt x="759" y="0"/>
                        <a:pt x="49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" name="Google Shape;397;p26">
                <a:extLst>
                  <a:ext uri="{FF2B5EF4-FFF2-40B4-BE49-F238E27FC236}">
                    <a16:creationId xmlns:a16="http://schemas.microsoft.com/office/drawing/2014/main" id="{ED29E5EF-5341-EA31-20B4-7DD736069412}"/>
                  </a:ext>
                </a:extLst>
              </p:cNvPr>
              <p:cNvGrpSpPr/>
              <p:nvPr/>
            </p:nvGrpSpPr>
            <p:grpSpPr>
              <a:xfrm>
                <a:off x="2791230" y="2844266"/>
                <a:ext cx="1139398" cy="2185536"/>
                <a:chOff x="2791230" y="2844266"/>
                <a:chExt cx="1139398" cy="2185536"/>
              </a:xfrm>
            </p:grpSpPr>
            <p:sp>
              <p:nvSpPr>
                <p:cNvPr id="163" name="Google Shape;398;p26">
                  <a:extLst>
                    <a:ext uri="{FF2B5EF4-FFF2-40B4-BE49-F238E27FC236}">
                      <a16:creationId xmlns:a16="http://schemas.microsoft.com/office/drawing/2014/main" id="{98A98A11-25F3-15AC-B5BC-385222E629E0}"/>
                    </a:ext>
                  </a:extLst>
                </p:cNvPr>
                <p:cNvSpPr/>
                <p:nvPr/>
              </p:nvSpPr>
              <p:spPr>
                <a:xfrm>
                  <a:off x="3017979" y="2844266"/>
                  <a:ext cx="674735" cy="2177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2" h="31991" extrusionOk="0">
                      <a:moveTo>
                        <a:pt x="7454" y="396"/>
                      </a:moveTo>
                      <a:lnTo>
                        <a:pt x="7454" y="18964"/>
                      </a:lnTo>
                      <a:lnTo>
                        <a:pt x="9449" y="31595"/>
                      </a:lnTo>
                      <a:lnTo>
                        <a:pt x="463" y="31595"/>
                      </a:lnTo>
                      <a:lnTo>
                        <a:pt x="2474" y="19063"/>
                      </a:lnTo>
                      <a:lnTo>
                        <a:pt x="2474" y="19046"/>
                      </a:lnTo>
                      <a:lnTo>
                        <a:pt x="2474" y="396"/>
                      </a:lnTo>
                      <a:close/>
                      <a:moveTo>
                        <a:pt x="2095" y="1"/>
                      </a:moveTo>
                      <a:lnTo>
                        <a:pt x="2095" y="19013"/>
                      </a:lnTo>
                      <a:lnTo>
                        <a:pt x="1" y="31991"/>
                      </a:lnTo>
                      <a:lnTo>
                        <a:pt x="9911" y="31991"/>
                      </a:lnTo>
                      <a:lnTo>
                        <a:pt x="7850" y="18914"/>
                      </a:lnTo>
                      <a:lnTo>
                        <a:pt x="785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399;p26">
                  <a:extLst>
                    <a:ext uri="{FF2B5EF4-FFF2-40B4-BE49-F238E27FC236}">
                      <a16:creationId xmlns:a16="http://schemas.microsoft.com/office/drawing/2014/main" id="{735E5A3B-0F16-B7DE-C5E9-3EA6F031C0E0}"/>
                    </a:ext>
                  </a:extLst>
                </p:cNvPr>
                <p:cNvSpPr/>
                <p:nvPr/>
              </p:nvSpPr>
              <p:spPr>
                <a:xfrm>
                  <a:off x="3030368" y="4678412"/>
                  <a:ext cx="601693" cy="337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9" h="4965" extrusionOk="0">
                      <a:moveTo>
                        <a:pt x="8707" y="1"/>
                      </a:moveTo>
                      <a:lnTo>
                        <a:pt x="0" y="4733"/>
                      </a:lnTo>
                      <a:lnTo>
                        <a:pt x="116" y="4964"/>
                      </a:lnTo>
                      <a:lnTo>
                        <a:pt x="8839" y="232"/>
                      </a:lnTo>
                      <a:lnTo>
                        <a:pt x="870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400;p26">
                  <a:extLst>
                    <a:ext uri="{FF2B5EF4-FFF2-40B4-BE49-F238E27FC236}">
                      <a16:creationId xmlns:a16="http://schemas.microsoft.com/office/drawing/2014/main" id="{157A1FE4-6BC5-26F9-32A1-E4AE50A0587D}"/>
                    </a:ext>
                  </a:extLst>
                </p:cNvPr>
                <p:cNvSpPr/>
                <p:nvPr/>
              </p:nvSpPr>
              <p:spPr>
                <a:xfrm>
                  <a:off x="3077474" y="4694136"/>
                  <a:ext cx="604007" cy="322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73" h="4734" extrusionOk="0">
                      <a:moveTo>
                        <a:pt x="133" y="1"/>
                      </a:moveTo>
                      <a:lnTo>
                        <a:pt x="1" y="215"/>
                      </a:lnTo>
                      <a:lnTo>
                        <a:pt x="8740" y="4733"/>
                      </a:lnTo>
                      <a:lnTo>
                        <a:pt x="8872" y="4502"/>
                      </a:lnTo>
                      <a:lnTo>
                        <a:pt x="133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401;p26">
                  <a:extLst>
                    <a:ext uri="{FF2B5EF4-FFF2-40B4-BE49-F238E27FC236}">
                      <a16:creationId xmlns:a16="http://schemas.microsoft.com/office/drawing/2014/main" id="{F322C410-5A31-4FEE-5E7F-0948D3CCF863}"/>
                    </a:ext>
                  </a:extLst>
                </p:cNvPr>
                <p:cNvSpPr/>
                <p:nvPr/>
              </p:nvSpPr>
              <p:spPr>
                <a:xfrm>
                  <a:off x="3081967" y="4355135"/>
                  <a:ext cx="494002" cy="341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7" h="5014" extrusionOk="0">
                      <a:moveTo>
                        <a:pt x="7108" y="1"/>
                      </a:moveTo>
                      <a:lnTo>
                        <a:pt x="1" y="4816"/>
                      </a:lnTo>
                      <a:lnTo>
                        <a:pt x="149" y="5014"/>
                      </a:lnTo>
                      <a:lnTo>
                        <a:pt x="7256" y="215"/>
                      </a:lnTo>
                      <a:lnTo>
                        <a:pt x="71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402;p26">
                  <a:extLst>
                    <a:ext uri="{FF2B5EF4-FFF2-40B4-BE49-F238E27FC236}">
                      <a16:creationId xmlns:a16="http://schemas.microsoft.com/office/drawing/2014/main" id="{214031D0-69A8-3C3F-BFC5-AB4502CB88BE}"/>
                    </a:ext>
                  </a:extLst>
                </p:cNvPr>
                <p:cNvSpPr/>
                <p:nvPr/>
              </p:nvSpPr>
              <p:spPr>
                <a:xfrm>
                  <a:off x="3134723" y="4336075"/>
                  <a:ext cx="490599" cy="332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07" h="4882" extrusionOk="0">
                      <a:moveTo>
                        <a:pt x="166" y="0"/>
                      </a:moveTo>
                      <a:lnTo>
                        <a:pt x="1" y="198"/>
                      </a:lnTo>
                      <a:lnTo>
                        <a:pt x="7058" y="4881"/>
                      </a:lnTo>
                      <a:lnTo>
                        <a:pt x="7207" y="4683"/>
                      </a:lnTo>
                      <a:lnTo>
                        <a:pt x="16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403;p26">
                  <a:extLst>
                    <a:ext uri="{FF2B5EF4-FFF2-40B4-BE49-F238E27FC236}">
                      <a16:creationId xmlns:a16="http://schemas.microsoft.com/office/drawing/2014/main" id="{B94A552B-43BE-4495-68FC-03191D3DF1DA}"/>
                    </a:ext>
                  </a:extLst>
                </p:cNvPr>
                <p:cNvSpPr/>
                <p:nvPr/>
              </p:nvSpPr>
              <p:spPr>
                <a:xfrm>
                  <a:off x="3171755" y="4055412"/>
                  <a:ext cx="366026" cy="33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7" h="496" extrusionOk="0">
                      <a:moveTo>
                        <a:pt x="5360" y="1"/>
                      </a:moveTo>
                      <a:lnTo>
                        <a:pt x="1" y="100"/>
                      </a:lnTo>
                      <a:lnTo>
                        <a:pt x="17" y="496"/>
                      </a:lnTo>
                      <a:lnTo>
                        <a:pt x="5377" y="397"/>
                      </a:lnTo>
                      <a:lnTo>
                        <a:pt x="536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404;p26">
                  <a:extLst>
                    <a:ext uri="{FF2B5EF4-FFF2-40B4-BE49-F238E27FC236}">
                      <a16:creationId xmlns:a16="http://schemas.microsoft.com/office/drawing/2014/main" id="{81A42923-7CD9-D9A4-8B14-95A75C5B6D20}"/>
                    </a:ext>
                  </a:extLst>
                </p:cNvPr>
                <p:cNvSpPr/>
                <p:nvPr/>
              </p:nvSpPr>
              <p:spPr>
                <a:xfrm>
                  <a:off x="3136970" y="4085772"/>
                  <a:ext cx="405304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54" h="3876" extrusionOk="0">
                      <a:moveTo>
                        <a:pt x="5822" y="0"/>
                      </a:moveTo>
                      <a:lnTo>
                        <a:pt x="1" y="3677"/>
                      </a:lnTo>
                      <a:lnTo>
                        <a:pt x="133" y="3875"/>
                      </a:lnTo>
                      <a:lnTo>
                        <a:pt x="5954" y="231"/>
                      </a:lnTo>
                      <a:lnTo>
                        <a:pt x="58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405;p26">
                  <a:extLst>
                    <a:ext uri="{FF2B5EF4-FFF2-40B4-BE49-F238E27FC236}">
                      <a16:creationId xmlns:a16="http://schemas.microsoft.com/office/drawing/2014/main" id="{87123C23-FD14-F745-B13B-657C24DBF14E}"/>
                    </a:ext>
                  </a:extLst>
                </p:cNvPr>
                <p:cNvSpPr/>
                <p:nvPr/>
              </p:nvSpPr>
              <p:spPr>
                <a:xfrm>
                  <a:off x="3162837" y="4093601"/>
                  <a:ext cx="411975" cy="263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52" h="3876" extrusionOk="0">
                      <a:moveTo>
                        <a:pt x="148" y="1"/>
                      </a:moveTo>
                      <a:lnTo>
                        <a:pt x="0" y="199"/>
                      </a:lnTo>
                      <a:lnTo>
                        <a:pt x="5903" y="3876"/>
                      </a:lnTo>
                      <a:lnTo>
                        <a:pt x="6052" y="3661"/>
                      </a:lnTo>
                      <a:lnTo>
                        <a:pt x="1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406;p26">
                  <a:extLst>
                    <a:ext uri="{FF2B5EF4-FFF2-40B4-BE49-F238E27FC236}">
                      <a16:creationId xmlns:a16="http://schemas.microsoft.com/office/drawing/2014/main" id="{624CD8F7-5E93-E0FF-7E36-93450D3B7033}"/>
                    </a:ext>
                  </a:extLst>
                </p:cNvPr>
                <p:cNvSpPr/>
                <p:nvPr/>
              </p:nvSpPr>
              <p:spPr>
                <a:xfrm>
                  <a:off x="3167330" y="3758003"/>
                  <a:ext cx="373854" cy="299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03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03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407;p26">
                  <a:extLst>
                    <a:ext uri="{FF2B5EF4-FFF2-40B4-BE49-F238E27FC236}">
                      <a16:creationId xmlns:a16="http://schemas.microsoft.com/office/drawing/2014/main" id="{0786BD29-757D-D736-B8A5-61163B2B1FE8}"/>
                    </a:ext>
                  </a:extLst>
                </p:cNvPr>
                <p:cNvSpPr/>
                <p:nvPr/>
              </p:nvSpPr>
              <p:spPr>
                <a:xfrm>
                  <a:off x="3172912" y="3774817"/>
                  <a:ext cx="364869" cy="2941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21" extrusionOk="0">
                      <a:moveTo>
                        <a:pt x="165" y="1"/>
                      </a:moveTo>
                      <a:lnTo>
                        <a:pt x="0" y="182"/>
                      </a:lnTo>
                      <a:lnTo>
                        <a:pt x="5195" y="4321"/>
                      </a:lnTo>
                      <a:lnTo>
                        <a:pt x="5360" y="4139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408;p26">
                  <a:extLst>
                    <a:ext uri="{FF2B5EF4-FFF2-40B4-BE49-F238E27FC236}">
                      <a16:creationId xmlns:a16="http://schemas.microsoft.com/office/drawing/2014/main" id="{A00EAC45-CF88-F92D-EDEE-3AF82B5966FA}"/>
                    </a:ext>
                  </a:extLst>
                </p:cNvPr>
                <p:cNvSpPr/>
                <p:nvPr/>
              </p:nvSpPr>
              <p:spPr>
                <a:xfrm>
                  <a:off x="3167330" y="3457191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0"/>
                      </a:moveTo>
                      <a:lnTo>
                        <a:pt x="0" y="4205"/>
                      </a:lnTo>
                      <a:lnTo>
                        <a:pt x="165" y="4419"/>
                      </a:lnTo>
                      <a:lnTo>
                        <a:pt x="5491" y="198"/>
                      </a:lnTo>
                      <a:lnTo>
                        <a:pt x="53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409;p26">
                  <a:extLst>
                    <a:ext uri="{FF2B5EF4-FFF2-40B4-BE49-F238E27FC236}">
                      <a16:creationId xmlns:a16="http://schemas.microsoft.com/office/drawing/2014/main" id="{2342EDD9-1457-3D08-68E3-DE917CF56586}"/>
                    </a:ext>
                  </a:extLst>
                </p:cNvPr>
                <p:cNvSpPr/>
                <p:nvPr/>
              </p:nvSpPr>
              <p:spPr>
                <a:xfrm>
                  <a:off x="3172912" y="3474005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23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410;p26">
                  <a:extLst>
                    <a:ext uri="{FF2B5EF4-FFF2-40B4-BE49-F238E27FC236}">
                      <a16:creationId xmlns:a16="http://schemas.microsoft.com/office/drawing/2014/main" id="{C7EF8536-2CAC-D819-03BF-E893955D90CA}"/>
                    </a:ext>
                  </a:extLst>
                </p:cNvPr>
                <p:cNvSpPr/>
                <p:nvPr/>
              </p:nvSpPr>
              <p:spPr>
                <a:xfrm>
                  <a:off x="3167330" y="3156311"/>
                  <a:ext cx="373854" cy="3009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1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199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411;p26">
                  <a:extLst>
                    <a:ext uri="{FF2B5EF4-FFF2-40B4-BE49-F238E27FC236}">
                      <a16:creationId xmlns:a16="http://schemas.microsoft.com/office/drawing/2014/main" id="{3B1223A4-F7F4-2958-BAD8-D9177ADED109}"/>
                    </a:ext>
                  </a:extLst>
                </p:cNvPr>
                <p:cNvSpPr/>
                <p:nvPr/>
              </p:nvSpPr>
              <p:spPr>
                <a:xfrm>
                  <a:off x="3172912" y="3173193"/>
                  <a:ext cx="364869" cy="2952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7" extrusionOk="0">
                      <a:moveTo>
                        <a:pt x="165" y="0"/>
                      </a:moveTo>
                      <a:lnTo>
                        <a:pt x="0" y="198"/>
                      </a:lnTo>
                      <a:lnTo>
                        <a:pt x="5195" y="4337"/>
                      </a:lnTo>
                      <a:lnTo>
                        <a:pt x="5360" y="4139"/>
                      </a:lnTo>
                      <a:lnTo>
                        <a:pt x="16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412;p26">
                  <a:extLst>
                    <a:ext uri="{FF2B5EF4-FFF2-40B4-BE49-F238E27FC236}">
                      <a16:creationId xmlns:a16="http://schemas.microsoft.com/office/drawing/2014/main" id="{B0658D90-329A-27DC-E385-F1A714DA1D1E}"/>
                    </a:ext>
                  </a:extLst>
                </p:cNvPr>
                <p:cNvSpPr/>
                <p:nvPr/>
              </p:nvSpPr>
              <p:spPr>
                <a:xfrm>
                  <a:off x="3167330" y="2855498"/>
                  <a:ext cx="373854" cy="300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92" h="4420" extrusionOk="0">
                      <a:moveTo>
                        <a:pt x="5326" y="1"/>
                      </a:moveTo>
                      <a:lnTo>
                        <a:pt x="0" y="4222"/>
                      </a:lnTo>
                      <a:lnTo>
                        <a:pt x="165" y="4420"/>
                      </a:lnTo>
                      <a:lnTo>
                        <a:pt x="5491" y="215"/>
                      </a:lnTo>
                      <a:lnTo>
                        <a:pt x="532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413;p26">
                  <a:extLst>
                    <a:ext uri="{FF2B5EF4-FFF2-40B4-BE49-F238E27FC236}">
                      <a16:creationId xmlns:a16="http://schemas.microsoft.com/office/drawing/2014/main" id="{57DB2129-88FE-E460-4442-9E98399F1FF9}"/>
                    </a:ext>
                  </a:extLst>
                </p:cNvPr>
                <p:cNvSpPr/>
                <p:nvPr/>
              </p:nvSpPr>
              <p:spPr>
                <a:xfrm>
                  <a:off x="3172912" y="2872312"/>
                  <a:ext cx="364869" cy="29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4338" extrusionOk="0">
                      <a:moveTo>
                        <a:pt x="165" y="1"/>
                      </a:moveTo>
                      <a:lnTo>
                        <a:pt x="0" y="215"/>
                      </a:lnTo>
                      <a:lnTo>
                        <a:pt x="5195" y="4338"/>
                      </a:lnTo>
                      <a:lnTo>
                        <a:pt x="5360" y="4140"/>
                      </a:lnTo>
                      <a:lnTo>
                        <a:pt x="1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414;p26">
                  <a:extLst>
                    <a:ext uri="{FF2B5EF4-FFF2-40B4-BE49-F238E27FC236}">
                      <a16:creationId xmlns:a16="http://schemas.microsoft.com/office/drawing/2014/main" id="{D9591DAF-80F9-1725-3457-CFE619477DC6}"/>
                    </a:ext>
                  </a:extLst>
                </p:cNvPr>
                <p:cNvSpPr/>
                <p:nvPr/>
              </p:nvSpPr>
              <p:spPr>
                <a:xfrm>
                  <a:off x="2796880" y="3454945"/>
                  <a:ext cx="1133747" cy="3166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51" extrusionOk="0">
                      <a:moveTo>
                        <a:pt x="5590" y="247"/>
                      </a:moveTo>
                      <a:lnTo>
                        <a:pt x="10785" y="264"/>
                      </a:lnTo>
                      <a:lnTo>
                        <a:pt x="15913" y="4386"/>
                      </a:lnTo>
                      <a:lnTo>
                        <a:pt x="710" y="4271"/>
                      </a:lnTo>
                      <a:lnTo>
                        <a:pt x="5590" y="247"/>
                      </a:lnTo>
                      <a:close/>
                      <a:moveTo>
                        <a:pt x="5475" y="0"/>
                      </a:moveTo>
                      <a:lnTo>
                        <a:pt x="0" y="4535"/>
                      </a:lnTo>
                      <a:lnTo>
                        <a:pt x="16655" y="4650"/>
                      </a:lnTo>
                      <a:lnTo>
                        <a:pt x="10933" y="33"/>
                      </a:lnTo>
                      <a:lnTo>
                        <a:pt x="10884" y="17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415;p26">
                  <a:extLst>
                    <a:ext uri="{FF2B5EF4-FFF2-40B4-BE49-F238E27FC236}">
                      <a16:creationId xmlns:a16="http://schemas.microsoft.com/office/drawing/2014/main" id="{90A6E864-9A38-45BF-FE44-960A4E311AB7}"/>
                    </a:ext>
                  </a:extLst>
                </p:cNvPr>
                <p:cNvSpPr/>
                <p:nvPr/>
              </p:nvSpPr>
              <p:spPr>
                <a:xfrm>
                  <a:off x="2796880" y="2852163"/>
                  <a:ext cx="1133747" cy="3176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55" h="4667" extrusionOk="0">
                      <a:moveTo>
                        <a:pt x="5590" y="264"/>
                      </a:moveTo>
                      <a:lnTo>
                        <a:pt x="10785" y="280"/>
                      </a:lnTo>
                      <a:lnTo>
                        <a:pt x="15913" y="4403"/>
                      </a:lnTo>
                      <a:lnTo>
                        <a:pt x="710" y="4271"/>
                      </a:lnTo>
                      <a:lnTo>
                        <a:pt x="5590" y="264"/>
                      </a:lnTo>
                      <a:close/>
                      <a:moveTo>
                        <a:pt x="5475" y="0"/>
                      </a:moveTo>
                      <a:lnTo>
                        <a:pt x="0" y="4551"/>
                      </a:lnTo>
                      <a:lnTo>
                        <a:pt x="16655" y="4667"/>
                      </a:lnTo>
                      <a:lnTo>
                        <a:pt x="16655" y="4667"/>
                      </a:lnTo>
                      <a:lnTo>
                        <a:pt x="10933" y="50"/>
                      </a:lnTo>
                      <a:lnTo>
                        <a:pt x="10884" y="33"/>
                      </a:lnTo>
                      <a:lnTo>
                        <a:pt x="547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416;p26">
                  <a:extLst>
                    <a:ext uri="{FF2B5EF4-FFF2-40B4-BE49-F238E27FC236}">
                      <a16:creationId xmlns:a16="http://schemas.microsoft.com/office/drawing/2014/main" id="{82CBA548-5EBF-A2F3-A242-DEB005005DD3}"/>
                    </a:ext>
                  </a:extLst>
                </p:cNvPr>
                <p:cNvSpPr/>
                <p:nvPr/>
              </p:nvSpPr>
              <p:spPr>
                <a:xfrm>
                  <a:off x="3537713" y="2991303"/>
                  <a:ext cx="180801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56" h="2458" extrusionOk="0">
                      <a:moveTo>
                        <a:pt x="2474" y="1"/>
                      </a:moveTo>
                      <a:lnTo>
                        <a:pt x="1" y="2276"/>
                      </a:lnTo>
                      <a:lnTo>
                        <a:pt x="182" y="2458"/>
                      </a:lnTo>
                      <a:lnTo>
                        <a:pt x="2655" y="199"/>
                      </a:lnTo>
                      <a:lnTo>
                        <a:pt x="247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417;p26">
                  <a:extLst>
                    <a:ext uri="{FF2B5EF4-FFF2-40B4-BE49-F238E27FC236}">
                      <a16:creationId xmlns:a16="http://schemas.microsoft.com/office/drawing/2014/main" id="{D8266B14-C799-A2ED-7614-4ABF4371A450}"/>
                    </a:ext>
                  </a:extLst>
                </p:cNvPr>
                <p:cNvSpPr/>
                <p:nvPr/>
              </p:nvSpPr>
              <p:spPr>
                <a:xfrm>
                  <a:off x="3005658" y="2989056"/>
                  <a:ext cx="166165" cy="167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" h="2458" extrusionOk="0">
                      <a:moveTo>
                        <a:pt x="215" y="1"/>
                      </a:moveTo>
                      <a:lnTo>
                        <a:pt x="1" y="182"/>
                      </a:lnTo>
                      <a:lnTo>
                        <a:pt x="2243" y="2458"/>
                      </a:lnTo>
                      <a:lnTo>
                        <a:pt x="2441" y="2293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418;p26">
                  <a:extLst>
                    <a:ext uri="{FF2B5EF4-FFF2-40B4-BE49-F238E27FC236}">
                      <a16:creationId xmlns:a16="http://schemas.microsoft.com/office/drawing/2014/main" id="{347886B7-E650-A4B2-94B5-21A46DA53FBD}"/>
                    </a:ext>
                  </a:extLst>
                </p:cNvPr>
                <p:cNvSpPr/>
                <p:nvPr/>
              </p:nvSpPr>
              <p:spPr>
                <a:xfrm>
                  <a:off x="3535466" y="3590749"/>
                  <a:ext cx="171815" cy="174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4" h="2557" extrusionOk="0">
                      <a:moveTo>
                        <a:pt x="2342" y="0"/>
                      </a:moveTo>
                      <a:lnTo>
                        <a:pt x="1" y="2375"/>
                      </a:lnTo>
                      <a:lnTo>
                        <a:pt x="198" y="2556"/>
                      </a:lnTo>
                      <a:lnTo>
                        <a:pt x="2524" y="182"/>
                      </a:lnTo>
                      <a:lnTo>
                        <a:pt x="23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419;p26">
                  <a:extLst>
                    <a:ext uri="{FF2B5EF4-FFF2-40B4-BE49-F238E27FC236}">
                      <a16:creationId xmlns:a16="http://schemas.microsoft.com/office/drawing/2014/main" id="{0DD538E1-0DF9-0EC8-188B-E5F6EA0B265B}"/>
                    </a:ext>
                  </a:extLst>
                </p:cNvPr>
                <p:cNvSpPr/>
                <p:nvPr/>
              </p:nvSpPr>
              <p:spPr>
                <a:xfrm>
                  <a:off x="3010151" y="3580606"/>
                  <a:ext cx="160583" cy="178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9" h="2623" extrusionOk="0">
                      <a:moveTo>
                        <a:pt x="215" y="1"/>
                      </a:moveTo>
                      <a:lnTo>
                        <a:pt x="0" y="166"/>
                      </a:lnTo>
                      <a:lnTo>
                        <a:pt x="2144" y="2623"/>
                      </a:lnTo>
                      <a:lnTo>
                        <a:pt x="2358" y="2458"/>
                      </a:lnTo>
                      <a:lnTo>
                        <a:pt x="21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420;p26">
                  <a:extLst>
                    <a:ext uri="{FF2B5EF4-FFF2-40B4-BE49-F238E27FC236}">
                      <a16:creationId xmlns:a16="http://schemas.microsoft.com/office/drawing/2014/main" id="{B11815A0-968E-48FE-100D-1DE27BFED0B4}"/>
                    </a:ext>
                  </a:extLst>
                </p:cNvPr>
                <p:cNvSpPr/>
                <p:nvPr/>
              </p:nvSpPr>
              <p:spPr>
                <a:xfrm>
                  <a:off x="2863114" y="4987120"/>
                  <a:ext cx="1003525" cy="426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2" h="627" extrusionOk="0">
                      <a:moveTo>
                        <a:pt x="0" y="0"/>
                      </a:moveTo>
                      <a:lnTo>
                        <a:pt x="0" y="627"/>
                      </a:lnTo>
                      <a:lnTo>
                        <a:pt x="14742" y="627"/>
                      </a:lnTo>
                      <a:lnTo>
                        <a:pt x="1474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421;p26">
                  <a:extLst>
                    <a:ext uri="{FF2B5EF4-FFF2-40B4-BE49-F238E27FC236}">
                      <a16:creationId xmlns:a16="http://schemas.microsoft.com/office/drawing/2014/main" id="{541D3C0C-08F8-2C7B-CC2A-DFD1D82B583D}"/>
                    </a:ext>
                  </a:extLst>
                </p:cNvPr>
                <p:cNvSpPr/>
                <p:nvPr/>
              </p:nvSpPr>
              <p:spPr>
                <a:xfrm>
                  <a:off x="2818186" y="3763585"/>
                  <a:ext cx="12457" cy="78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" h="1155" extrusionOk="0">
                      <a:moveTo>
                        <a:pt x="1" y="1"/>
                      </a:moveTo>
                      <a:lnTo>
                        <a:pt x="1" y="1155"/>
                      </a:lnTo>
                      <a:lnTo>
                        <a:pt x="182" y="1155"/>
                      </a:lnTo>
                      <a:lnTo>
                        <a:pt x="18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422;p26">
                  <a:extLst>
                    <a:ext uri="{FF2B5EF4-FFF2-40B4-BE49-F238E27FC236}">
                      <a16:creationId xmlns:a16="http://schemas.microsoft.com/office/drawing/2014/main" id="{84DDB0B9-13E2-D8D2-5D1F-E18C59639B96}"/>
                    </a:ext>
                  </a:extLst>
                </p:cNvPr>
                <p:cNvSpPr/>
                <p:nvPr/>
              </p:nvSpPr>
              <p:spPr>
                <a:xfrm>
                  <a:off x="2821590" y="3154064"/>
                  <a:ext cx="13546" cy="786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" h="1156" extrusionOk="0">
                      <a:moveTo>
                        <a:pt x="0" y="1"/>
                      </a:moveTo>
                      <a:lnTo>
                        <a:pt x="0" y="1155"/>
                      </a:lnTo>
                      <a:lnTo>
                        <a:pt x="198" y="1155"/>
                      </a:lnTo>
                      <a:lnTo>
                        <a:pt x="19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423;p26">
                  <a:extLst>
                    <a:ext uri="{FF2B5EF4-FFF2-40B4-BE49-F238E27FC236}">
                      <a16:creationId xmlns:a16="http://schemas.microsoft.com/office/drawing/2014/main" id="{EFEC8018-B874-FD9C-8643-A321622B05B9}"/>
                    </a:ext>
                  </a:extLst>
                </p:cNvPr>
                <p:cNvSpPr/>
                <p:nvPr/>
              </p:nvSpPr>
              <p:spPr>
                <a:xfrm>
                  <a:off x="2795722" y="3197835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15" y="1"/>
                        <a:pt x="1" y="215"/>
                        <a:pt x="1" y="479"/>
                      </a:cubicBezTo>
                      <a:lnTo>
                        <a:pt x="1" y="1831"/>
                      </a:lnTo>
                      <a:cubicBezTo>
                        <a:pt x="1" y="2112"/>
                        <a:pt x="232" y="2309"/>
                        <a:pt x="496" y="2309"/>
                      </a:cubicBezTo>
                      <a:cubicBezTo>
                        <a:pt x="759" y="2309"/>
                        <a:pt x="990" y="2112"/>
                        <a:pt x="990" y="1831"/>
                      </a:cubicBezTo>
                      <a:lnTo>
                        <a:pt x="990" y="479"/>
                      </a:lnTo>
                      <a:cubicBezTo>
                        <a:pt x="990" y="215"/>
                        <a:pt x="759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424;p26">
                  <a:extLst>
                    <a:ext uri="{FF2B5EF4-FFF2-40B4-BE49-F238E27FC236}">
                      <a16:creationId xmlns:a16="http://schemas.microsoft.com/office/drawing/2014/main" id="{81E81E22-A016-1890-9DD1-73C051566610}"/>
                    </a:ext>
                  </a:extLst>
                </p:cNvPr>
                <p:cNvSpPr/>
                <p:nvPr/>
              </p:nvSpPr>
              <p:spPr>
                <a:xfrm>
                  <a:off x="2791230" y="3807356"/>
                  <a:ext cx="67460" cy="157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2310" extrusionOk="0">
                      <a:moveTo>
                        <a:pt x="496" y="1"/>
                      </a:moveTo>
                      <a:cubicBezTo>
                        <a:pt x="232" y="1"/>
                        <a:pt x="1" y="199"/>
                        <a:pt x="1" y="462"/>
                      </a:cubicBezTo>
                      <a:lnTo>
                        <a:pt x="1" y="1831"/>
                      </a:lnTo>
                      <a:cubicBezTo>
                        <a:pt x="1" y="2095"/>
                        <a:pt x="232" y="2309"/>
                        <a:pt x="496" y="2309"/>
                      </a:cubicBezTo>
                      <a:cubicBezTo>
                        <a:pt x="760" y="2309"/>
                        <a:pt x="990" y="2095"/>
                        <a:pt x="990" y="1831"/>
                      </a:cubicBezTo>
                      <a:lnTo>
                        <a:pt x="990" y="462"/>
                      </a:lnTo>
                      <a:cubicBezTo>
                        <a:pt x="990" y="199"/>
                        <a:pt x="760" y="1"/>
                        <a:pt x="49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" name="Google Shape;425;p26">
              <a:extLst>
                <a:ext uri="{FF2B5EF4-FFF2-40B4-BE49-F238E27FC236}">
                  <a16:creationId xmlns:a16="http://schemas.microsoft.com/office/drawing/2014/main" id="{CCFA4D42-ECE6-E1E4-CF18-72DCAD43AA3F}"/>
                </a:ext>
              </a:extLst>
            </p:cNvPr>
            <p:cNvSpPr/>
            <p:nvPr/>
          </p:nvSpPr>
          <p:spPr>
            <a:xfrm flipH="1">
              <a:off x="2754412" y="3763585"/>
              <a:ext cx="12389" cy="78624"/>
            </a:xfrm>
            <a:custGeom>
              <a:avLst/>
              <a:gdLst/>
              <a:ahLst/>
              <a:cxnLst/>
              <a:rect l="l" t="t" r="r" b="b"/>
              <a:pathLst>
                <a:path w="182" h="1155" extrusionOk="0">
                  <a:moveTo>
                    <a:pt x="0" y="1"/>
                  </a:moveTo>
                  <a:lnTo>
                    <a:pt x="0" y="1155"/>
                  </a:lnTo>
                  <a:lnTo>
                    <a:pt x="182" y="1155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6;p26">
              <a:extLst>
                <a:ext uri="{FF2B5EF4-FFF2-40B4-BE49-F238E27FC236}">
                  <a16:creationId xmlns:a16="http://schemas.microsoft.com/office/drawing/2014/main" id="{62752105-F242-6DD5-56A1-FB0B0D9568FF}"/>
                </a:ext>
              </a:extLst>
            </p:cNvPr>
            <p:cNvSpPr/>
            <p:nvPr/>
          </p:nvSpPr>
          <p:spPr>
            <a:xfrm flipH="1">
              <a:off x="3928527" y="3763585"/>
              <a:ext cx="12389" cy="78624"/>
            </a:xfrm>
            <a:custGeom>
              <a:avLst/>
              <a:gdLst/>
              <a:ahLst/>
              <a:cxnLst/>
              <a:rect l="l" t="t" r="r" b="b"/>
              <a:pathLst>
                <a:path w="182" h="1155" extrusionOk="0">
                  <a:moveTo>
                    <a:pt x="0" y="1"/>
                  </a:moveTo>
                  <a:lnTo>
                    <a:pt x="0" y="1155"/>
                  </a:lnTo>
                  <a:lnTo>
                    <a:pt x="182" y="1155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7;p26">
              <a:extLst>
                <a:ext uri="{FF2B5EF4-FFF2-40B4-BE49-F238E27FC236}">
                  <a16:creationId xmlns:a16="http://schemas.microsoft.com/office/drawing/2014/main" id="{622E91F8-4B74-0327-5DB7-D5D239970BF9}"/>
                </a:ext>
              </a:extLst>
            </p:cNvPr>
            <p:cNvSpPr/>
            <p:nvPr/>
          </p:nvSpPr>
          <p:spPr>
            <a:xfrm flipH="1">
              <a:off x="3924034" y="3154064"/>
              <a:ext cx="12389" cy="78692"/>
            </a:xfrm>
            <a:custGeom>
              <a:avLst/>
              <a:gdLst/>
              <a:ahLst/>
              <a:cxnLst/>
              <a:rect l="l" t="t" r="r" b="b"/>
              <a:pathLst>
                <a:path w="182" h="1156" extrusionOk="0">
                  <a:moveTo>
                    <a:pt x="0" y="1"/>
                  </a:moveTo>
                  <a:lnTo>
                    <a:pt x="0" y="1155"/>
                  </a:lnTo>
                  <a:lnTo>
                    <a:pt x="182" y="1155"/>
                  </a:lnTo>
                  <a:lnTo>
                    <a:pt x="18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8;p26">
              <a:extLst>
                <a:ext uri="{FF2B5EF4-FFF2-40B4-BE49-F238E27FC236}">
                  <a16:creationId xmlns:a16="http://schemas.microsoft.com/office/drawing/2014/main" id="{B99ED782-0BB9-F34D-ABF9-C09F0F3932DC}"/>
                </a:ext>
              </a:extLst>
            </p:cNvPr>
            <p:cNvSpPr/>
            <p:nvPr/>
          </p:nvSpPr>
          <p:spPr>
            <a:xfrm flipH="1">
              <a:off x="2738688" y="3166453"/>
              <a:ext cx="12389" cy="78624"/>
            </a:xfrm>
            <a:custGeom>
              <a:avLst/>
              <a:gdLst/>
              <a:ahLst/>
              <a:cxnLst/>
              <a:rect l="l" t="t" r="r" b="b"/>
              <a:pathLst>
                <a:path w="182" h="1155" extrusionOk="0">
                  <a:moveTo>
                    <a:pt x="0" y="0"/>
                  </a:moveTo>
                  <a:lnTo>
                    <a:pt x="0" y="1154"/>
                  </a:lnTo>
                  <a:lnTo>
                    <a:pt x="182" y="1154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9;p26">
              <a:extLst>
                <a:ext uri="{FF2B5EF4-FFF2-40B4-BE49-F238E27FC236}">
                  <a16:creationId xmlns:a16="http://schemas.microsoft.com/office/drawing/2014/main" id="{5145ABE3-D79B-57A7-018A-15D875AB597F}"/>
                </a:ext>
              </a:extLst>
            </p:cNvPr>
            <p:cNvSpPr/>
            <p:nvPr/>
          </p:nvSpPr>
          <p:spPr>
            <a:xfrm flipH="1">
              <a:off x="2726298" y="3808513"/>
              <a:ext cx="67460" cy="157179"/>
            </a:xfrm>
            <a:custGeom>
              <a:avLst/>
              <a:gdLst/>
              <a:ahLst/>
              <a:cxnLst/>
              <a:rect l="l" t="t" r="r" b="b"/>
              <a:pathLst>
                <a:path w="991" h="2309" extrusionOk="0">
                  <a:moveTo>
                    <a:pt x="495" y="0"/>
                  </a:moveTo>
                  <a:cubicBezTo>
                    <a:pt x="232" y="0"/>
                    <a:pt x="1" y="198"/>
                    <a:pt x="1" y="478"/>
                  </a:cubicBezTo>
                  <a:lnTo>
                    <a:pt x="1" y="1831"/>
                  </a:lnTo>
                  <a:cubicBezTo>
                    <a:pt x="1" y="2094"/>
                    <a:pt x="232" y="2309"/>
                    <a:pt x="495" y="2309"/>
                  </a:cubicBezTo>
                  <a:cubicBezTo>
                    <a:pt x="776" y="2309"/>
                    <a:pt x="990" y="2094"/>
                    <a:pt x="990" y="1831"/>
                  </a:cubicBezTo>
                  <a:lnTo>
                    <a:pt x="990" y="478"/>
                  </a:lnTo>
                  <a:cubicBezTo>
                    <a:pt x="990" y="198"/>
                    <a:pt x="759" y="0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0;p26">
              <a:extLst>
                <a:ext uri="{FF2B5EF4-FFF2-40B4-BE49-F238E27FC236}">
                  <a16:creationId xmlns:a16="http://schemas.microsoft.com/office/drawing/2014/main" id="{8EF08E5E-1304-70A5-FD2D-4750F57A187A}"/>
                </a:ext>
              </a:extLst>
            </p:cNvPr>
            <p:cNvSpPr/>
            <p:nvPr/>
          </p:nvSpPr>
          <p:spPr>
            <a:xfrm flipH="1">
              <a:off x="2710642" y="3210224"/>
              <a:ext cx="67392" cy="157179"/>
            </a:xfrm>
            <a:custGeom>
              <a:avLst/>
              <a:gdLst/>
              <a:ahLst/>
              <a:cxnLst/>
              <a:rect l="l" t="t" r="r" b="b"/>
              <a:pathLst>
                <a:path w="990" h="2309" extrusionOk="0">
                  <a:moveTo>
                    <a:pt x="495" y="0"/>
                  </a:moveTo>
                  <a:cubicBezTo>
                    <a:pt x="231" y="0"/>
                    <a:pt x="1" y="215"/>
                    <a:pt x="1" y="479"/>
                  </a:cubicBezTo>
                  <a:lnTo>
                    <a:pt x="1" y="1847"/>
                  </a:lnTo>
                  <a:cubicBezTo>
                    <a:pt x="1" y="2111"/>
                    <a:pt x="231" y="2309"/>
                    <a:pt x="495" y="2309"/>
                  </a:cubicBezTo>
                  <a:cubicBezTo>
                    <a:pt x="759" y="2309"/>
                    <a:pt x="990" y="2111"/>
                    <a:pt x="990" y="1847"/>
                  </a:cubicBezTo>
                  <a:lnTo>
                    <a:pt x="990" y="479"/>
                  </a:lnTo>
                  <a:cubicBezTo>
                    <a:pt x="990" y="215"/>
                    <a:pt x="759" y="0"/>
                    <a:pt x="4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1;p26">
              <a:extLst>
                <a:ext uri="{FF2B5EF4-FFF2-40B4-BE49-F238E27FC236}">
                  <a16:creationId xmlns:a16="http://schemas.microsoft.com/office/drawing/2014/main" id="{1FE2E382-94BB-DF62-2BC8-CF47C25BD242}"/>
                </a:ext>
              </a:extLst>
            </p:cNvPr>
            <p:cNvSpPr/>
            <p:nvPr/>
          </p:nvSpPr>
          <p:spPr>
            <a:xfrm flipH="1">
              <a:off x="2018072" y="3352768"/>
              <a:ext cx="1917262" cy="688145"/>
            </a:xfrm>
            <a:custGeom>
              <a:avLst/>
              <a:gdLst/>
              <a:ahLst/>
              <a:cxnLst/>
              <a:rect l="l" t="t" r="r" b="b"/>
              <a:pathLst>
                <a:path w="28165" h="10109" extrusionOk="0">
                  <a:moveTo>
                    <a:pt x="166" y="0"/>
                  </a:moveTo>
                  <a:lnTo>
                    <a:pt x="1" y="83"/>
                  </a:lnTo>
                  <a:cubicBezTo>
                    <a:pt x="17" y="99"/>
                    <a:pt x="1600" y="3101"/>
                    <a:pt x="5855" y="5788"/>
                  </a:cubicBezTo>
                  <a:cubicBezTo>
                    <a:pt x="9136" y="7866"/>
                    <a:pt x="14611" y="10109"/>
                    <a:pt x="23004" y="10109"/>
                  </a:cubicBezTo>
                  <a:cubicBezTo>
                    <a:pt x="24636" y="10109"/>
                    <a:pt x="26335" y="10026"/>
                    <a:pt x="28165" y="9845"/>
                  </a:cubicBezTo>
                  <a:lnTo>
                    <a:pt x="28148" y="9680"/>
                  </a:lnTo>
                  <a:cubicBezTo>
                    <a:pt x="26318" y="9864"/>
                    <a:pt x="24600" y="9948"/>
                    <a:pt x="22990" y="9948"/>
                  </a:cubicBezTo>
                  <a:cubicBezTo>
                    <a:pt x="14664" y="9948"/>
                    <a:pt x="9214" y="7715"/>
                    <a:pt x="5953" y="5656"/>
                  </a:cubicBezTo>
                  <a:cubicBezTo>
                    <a:pt x="1749" y="2985"/>
                    <a:pt x="182" y="17"/>
                    <a:pt x="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2;p26">
              <a:extLst>
                <a:ext uri="{FF2B5EF4-FFF2-40B4-BE49-F238E27FC236}">
                  <a16:creationId xmlns:a16="http://schemas.microsoft.com/office/drawing/2014/main" id="{9DADFD0A-CB0C-4375-7D1E-4F25CCCB4BB0}"/>
                </a:ext>
              </a:extLst>
            </p:cNvPr>
            <p:cNvSpPr/>
            <p:nvPr/>
          </p:nvSpPr>
          <p:spPr>
            <a:xfrm flipH="1">
              <a:off x="1096507" y="3365089"/>
              <a:ext cx="1652324" cy="657853"/>
            </a:xfrm>
            <a:custGeom>
              <a:avLst/>
              <a:gdLst/>
              <a:ahLst/>
              <a:cxnLst/>
              <a:rect l="l" t="t" r="r" b="b"/>
              <a:pathLst>
                <a:path w="24273" h="9664" extrusionOk="0">
                  <a:moveTo>
                    <a:pt x="149" y="1"/>
                  </a:moveTo>
                  <a:lnTo>
                    <a:pt x="0" y="100"/>
                  </a:lnTo>
                  <a:cubicBezTo>
                    <a:pt x="17" y="116"/>
                    <a:pt x="1600" y="2425"/>
                    <a:pt x="5359" y="4766"/>
                  </a:cubicBezTo>
                  <a:cubicBezTo>
                    <a:pt x="8855" y="6910"/>
                    <a:pt x="14923" y="9482"/>
                    <a:pt x="24273" y="9664"/>
                  </a:cubicBezTo>
                  <a:lnTo>
                    <a:pt x="24273" y="9499"/>
                  </a:lnTo>
                  <a:cubicBezTo>
                    <a:pt x="14989" y="9318"/>
                    <a:pt x="8905" y="6745"/>
                    <a:pt x="5458" y="4618"/>
                  </a:cubicBezTo>
                  <a:cubicBezTo>
                    <a:pt x="1732" y="2309"/>
                    <a:pt x="165" y="17"/>
                    <a:pt x="1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3;p26">
              <a:extLst>
                <a:ext uri="{FF2B5EF4-FFF2-40B4-BE49-F238E27FC236}">
                  <a16:creationId xmlns:a16="http://schemas.microsoft.com/office/drawing/2014/main" id="{E377410B-DB2B-95B1-6ECA-587941E68AB6}"/>
                </a:ext>
              </a:extLst>
            </p:cNvPr>
            <p:cNvSpPr/>
            <p:nvPr/>
          </p:nvSpPr>
          <p:spPr>
            <a:xfrm flipH="1">
              <a:off x="1291807" y="4165417"/>
              <a:ext cx="950769" cy="381751"/>
            </a:xfrm>
            <a:custGeom>
              <a:avLst/>
              <a:gdLst/>
              <a:ahLst/>
              <a:cxnLst/>
              <a:rect l="l" t="t" r="r" b="b"/>
              <a:pathLst>
                <a:path w="13967" h="5608" extrusionOk="0">
                  <a:moveTo>
                    <a:pt x="0" y="1"/>
                  </a:moveTo>
                  <a:lnTo>
                    <a:pt x="0" y="5607"/>
                  </a:lnTo>
                  <a:lnTo>
                    <a:pt x="13967" y="5607"/>
                  </a:lnTo>
                  <a:lnTo>
                    <a:pt x="139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4;p26">
              <a:extLst>
                <a:ext uri="{FF2B5EF4-FFF2-40B4-BE49-F238E27FC236}">
                  <a16:creationId xmlns:a16="http://schemas.microsoft.com/office/drawing/2014/main" id="{703B0023-E4CF-23FF-7911-80F757960B3C}"/>
                </a:ext>
              </a:extLst>
            </p:cNvPr>
            <p:cNvSpPr/>
            <p:nvPr/>
          </p:nvSpPr>
          <p:spPr>
            <a:xfrm flipH="1">
              <a:off x="920267" y="4165417"/>
              <a:ext cx="376101" cy="381751"/>
            </a:xfrm>
            <a:custGeom>
              <a:avLst/>
              <a:gdLst/>
              <a:ahLst/>
              <a:cxnLst/>
              <a:rect l="l" t="t" r="r" b="b"/>
              <a:pathLst>
                <a:path w="5525" h="5608" extrusionOk="0">
                  <a:moveTo>
                    <a:pt x="1" y="1"/>
                  </a:moveTo>
                  <a:lnTo>
                    <a:pt x="1" y="5607"/>
                  </a:lnTo>
                  <a:lnTo>
                    <a:pt x="5525" y="5607"/>
                  </a:lnTo>
                  <a:lnTo>
                    <a:pt x="55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5;p26">
              <a:extLst>
                <a:ext uri="{FF2B5EF4-FFF2-40B4-BE49-F238E27FC236}">
                  <a16:creationId xmlns:a16="http://schemas.microsoft.com/office/drawing/2014/main" id="{176EF675-536D-66D5-03AE-35FF98A68238}"/>
                </a:ext>
              </a:extLst>
            </p:cNvPr>
            <p:cNvSpPr/>
            <p:nvPr/>
          </p:nvSpPr>
          <p:spPr>
            <a:xfrm flipH="1">
              <a:off x="1144770" y="4581885"/>
              <a:ext cx="1272956" cy="455813"/>
            </a:xfrm>
            <a:custGeom>
              <a:avLst/>
              <a:gdLst/>
              <a:ahLst/>
              <a:cxnLst/>
              <a:rect l="l" t="t" r="r" b="b"/>
              <a:pathLst>
                <a:path w="18700" h="6696" extrusionOk="0">
                  <a:moveTo>
                    <a:pt x="1" y="1"/>
                  </a:moveTo>
                  <a:lnTo>
                    <a:pt x="1" y="6695"/>
                  </a:lnTo>
                  <a:lnTo>
                    <a:pt x="18700" y="6695"/>
                  </a:lnTo>
                  <a:lnTo>
                    <a:pt x="187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6;p26">
              <a:extLst>
                <a:ext uri="{FF2B5EF4-FFF2-40B4-BE49-F238E27FC236}">
                  <a16:creationId xmlns:a16="http://schemas.microsoft.com/office/drawing/2014/main" id="{1D7AFBBC-FB14-79AB-A44C-2D34522C6A27}"/>
                </a:ext>
              </a:extLst>
            </p:cNvPr>
            <p:cNvSpPr/>
            <p:nvPr/>
          </p:nvSpPr>
          <p:spPr>
            <a:xfrm flipH="1">
              <a:off x="742870" y="4581885"/>
              <a:ext cx="409796" cy="455813"/>
            </a:xfrm>
            <a:custGeom>
              <a:avLst/>
              <a:gdLst/>
              <a:ahLst/>
              <a:cxnLst/>
              <a:rect l="l" t="t" r="r" b="b"/>
              <a:pathLst>
                <a:path w="6020" h="6696" extrusionOk="0">
                  <a:moveTo>
                    <a:pt x="0" y="1"/>
                  </a:moveTo>
                  <a:lnTo>
                    <a:pt x="0" y="6695"/>
                  </a:lnTo>
                  <a:lnTo>
                    <a:pt x="6019" y="6695"/>
                  </a:lnTo>
                  <a:lnTo>
                    <a:pt x="6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7;p26">
              <a:extLst>
                <a:ext uri="{FF2B5EF4-FFF2-40B4-BE49-F238E27FC236}">
                  <a16:creationId xmlns:a16="http://schemas.microsoft.com/office/drawing/2014/main" id="{793C6964-C296-D0F7-4F0D-070451EEE7B0}"/>
                </a:ext>
              </a:extLst>
            </p:cNvPr>
            <p:cNvSpPr/>
            <p:nvPr/>
          </p:nvSpPr>
          <p:spPr>
            <a:xfrm flipH="1">
              <a:off x="744027" y="4597610"/>
              <a:ext cx="1673699" cy="53913"/>
            </a:xfrm>
            <a:custGeom>
              <a:avLst/>
              <a:gdLst/>
              <a:ahLst/>
              <a:cxnLst/>
              <a:rect l="l" t="t" r="r" b="b"/>
              <a:pathLst>
                <a:path w="24587" h="792" extrusionOk="0">
                  <a:moveTo>
                    <a:pt x="1" y="0"/>
                  </a:moveTo>
                  <a:lnTo>
                    <a:pt x="1" y="792"/>
                  </a:lnTo>
                  <a:lnTo>
                    <a:pt x="24587" y="792"/>
                  </a:lnTo>
                  <a:lnTo>
                    <a:pt x="24587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8;p26">
              <a:extLst>
                <a:ext uri="{FF2B5EF4-FFF2-40B4-BE49-F238E27FC236}">
                  <a16:creationId xmlns:a16="http://schemas.microsoft.com/office/drawing/2014/main" id="{CDA3694E-8B4D-39D7-2E71-3F42FF866E5C}"/>
                </a:ext>
              </a:extLst>
            </p:cNvPr>
            <p:cNvSpPr/>
            <p:nvPr/>
          </p:nvSpPr>
          <p:spPr>
            <a:xfrm flipH="1">
              <a:off x="1150352" y="4541450"/>
              <a:ext cx="1293173" cy="61810"/>
            </a:xfrm>
            <a:custGeom>
              <a:avLst/>
              <a:gdLst/>
              <a:ahLst/>
              <a:cxnLst/>
              <a:rect l="l" t="t" r="r" b="b"/>
              <a:pathLst>
                <a:path w="18997" h="908" extrusionOk="0">
                  <a:moveTo>
                    <a:pt x="0" y="1"/>
                  </a:moveTo>
                  <a:lnTo>
                    <a:pt x="0" y="908"/>
                  </a:lnTo>
                  <a:lnTo>
                    <a:pt x="18996" y="908"/>
                  </a:lnTo>
                  <a:lnTo>
                    <a:pt x="18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9;p26">
              <a:extLst>
                <a:ext uri="{FF2B5EF4-FFF2-40B4-BE49-F238E27FC236}">
                  <a16:creationId xmlns:a16="http://schemas.microsoft.com/office/drawing/2014/main" id="{0063A3A5-22D5-1B94-1BE2-7CDB2DFC5AE4}"/>
                </a:ext>
              </a:extLst>
            </p:cNvPr>
            <p:cNvSpPr/>
            <p:nvPr/>
          </p:nvSpPr>
          <p:spPr>
            <a:xfrm flipH="1">
              <a:off x="711489" y="4541450"/>
              <a:ext cx="441178" cy="61810"/>
            </a:xfrm>
            <a:custGeom>
              <a:avLst/>
              <a:gdLst/>
              <a:ahLst/>
              <a:cxnLst/>
              <a:rect l="l" t="t" r="r" b="b"/>
              <a:pathLst>
                <a:path w="6481" h="908" extrusionOk="0">
                  <a:moveTo>
                    <a:pt x="0" y="1"/>
                  </a:moveTo>
                  <a:lnTo>
                    <a:pt x="0" y="908"/>
                  </a:lnTo>
                  <a:lnTo>
                    <a:pt x="6481" y="908"/>
                  </a:lnTo>
                  <a:lnTo>
                    <a:pt x="6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440;p26">
              <a:extLst>
                <a:ext uri="{FF2B5EF4-FFF2-40B4-BE49-F238E27FC236}">
                  <a16:creationId xmlns:a16="http://schemas.microsoft.com/office/drawing/2014/main" id="{AD5847AF-DA06-4531-B25C-3FF909EC99B9}"/>
                </a:ext>
              </a:extLst>
            </p:cNvPr>
            <p:cNvGrpSpPr/>
            <p:nvPr/>
          </p:nvGrpSpPr>
          <p:grpSpPr>
            <a:xfrm flipH="1">
              <a:off x="1232256" y="4731168"/>
              <a:ext cx="172904" cy="176308"/>
              <a:chOff x="4218162" y="4731168"/>
              <a:chExt cx="172904" cy="176308"/>
            </a:xfrm>
          </p:grpSpPr>
          <p:sp>
            <p:nvSpPr>
              <p:cNvPr id="143" name="Google Shape;441;p26">
                <a:extLst>
                  <a:ext uri="{FF2B5EF4-FFF2-40B4-BE49-F238E27FC236}">
                    <a16:creationId xmlns:a16="http://schemas.microsoft.com/office/drawing/2014/main" id="{FF68B5AC-338E-9D76-C3B4-27D61491B6B6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442;p26">
                <a:extLst>
                  <a:ext uri="{FF2B5EF4-FFF2-40B4-BE49-F238E27FC236}">
                    <a16:creationId xmlns:a16="http://schemas.microsoft.com/office/drawing/2014/main" id="{8E34BF96-A2E8-B7C9-3411-19F5EBAE9754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443;p26">
                <a:extLst>
                  <a:ext uri="{FF2B5EF4-FFF2-40B4-BE49-F238E27FC236}">
                    <a16:creationId xmlns:a16="http://schemas.microsoft.com/office/drawing/2014/main" id="{43731913-932E-C112-06F4-4032D66B9358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444;p26">
                <a:extLst>
                  <a:ext uri="{FF2B5EF4-FFF2-40B4-BE49-F238E27FC236}">
                    <a16:creationId xmlns:a16="http://schemas.microsoft.com/office/drawing/2014/main" id="{2BDD6D80-FF81-F1DB-50D1-E34DC5DAB53D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445;p26">
                <a:extLst>
                  <a:ext uri="{FF2B5EF4-FFF2-40B4-BE49-F238E27FC236}">
                    <a16:creationId xmlns:a16="http://schemas.microsoft.com/office/drawing/2014/main" id="{92CB4B08-37CE-1325-E063-491234A59D10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446;p26">
                <a:extLst>
                  <a:ext uri="{FF2B5EF4-FFF2-40B4-BE49-F238E27FC236}">
                    <a16:creationId xmlns:a16="http://schemas.microsoft.com/office/drawing/2014/main" id="{44366C80-55EC-985D-79BC-6B9CE88869F9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447;p26">
                <a:extLst>
                  <a:ext uri="{FF2B5EF4-FFF2-40B4-BE49-F238E27FC236}">
                    <a16:creationId xmlns:a16="http://schemas.microsoft.com/office/drawing/2014/main" id="{3D481E07-020A-8374-BFA1-9FDE4D743937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448;p26">
                <a:extLst>
                  <a:ext uri="{FF2B5EF4-FFF2-40B4-BE49-F238E27FC236}">
                    <a16:creationId xmlns:a16="http://schemas.microsoft.com/office/drawing/2014/main" id="{8DC157FB-0555-C7FC-C875-6623E1643559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449;p26">
                <a:extLst>
                  <a:ext uri="{FF2B5EF4-FFF2-40B4-BE49-F238E27FC236}">
                    <a16:creationId xmlns:a16="http://schemas.microsoft.com/office/drawing/2014/main" id="{322E3EE2-5C5E-D558-4592-817652E6E07C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450;p26">
                <a:extLst>
                  <a:ext uri="{FF2B5EF4-FFF2-40B4-BE49-F238E27FC236}">
                    <a16:creationId xmlns:a16="http://schemas.microsoft.com/office/drawing/2014/main" id="{D3A61036-504E-69AC-2F74-FB9538C306D5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451;p26">
                <a:extLst>
                  <a:ext uri="{FF2B5EF4-FFF2-40B4-BE49-F238E27FC236}">
                    <a16:creationId xmlns:a16="http://schemas.microsoft.com/office/drawing/2014/main" id="{A8C36661-B571-7EEA-0776-A364B3ACB795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452;p26">
                <a:extLst>
                  <a:ext uri="{FF2B5EF4-FFF2-40B4-BE49-F238E27FC236}">
                    <a16:creationId xmlns:a16="http://schemas.microsoft.com/office/drawing/2014/main" id="{4A06BF52-7138-DAB9-7B15-28DB0EC1402A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453;p26">
                <a:extLst>
                  <a:ext uri="{FF2B5EF4-FFF2-40B4-BE49-F238E27FC236}">
                    <a16:creationId xmlns:a16="http://schemas.microsoft.com/office/drawing/2014/main" id="{94084D8C-0B1B-0E05-C936-4D3ABD4228F0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454;p26">
                <a:extLst>
                  <a:ext uri="{FF2B5EF4-FFF2-40B4-BE49-F238E27FC236}">
                    <a16:creationId xmlns:a16="http://schemas.microsoft.com/office/drawing/2014/main" id="{B8F8DB0C-32EE-6A4A-9E4B-6926BAA43740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455;p26">
                <a:extLst>
                  <a:ext uri="{FF2B5EF4-FFF2-40B4-BE49-F238E27FC236}">
                    <a16:creationId xmlns:a16="http://schemas.microsoft.com/office/drawing/2014/main" id="{4E46064A-C8E0-8499-2A79-A0D17D8375AF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456;p26">
                <a:extLst>
                  <a:ext uri="{FF2B5EF4-FFF2-40B4-BE49-F238E27FC236}">
                    <a16:creationId xmlns:a16="http://schemas.microsoft.com/office/drawing/2014/main" id="{41AEA37A-CBA2-59D3-9F7C-1530AB60AA9B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457;p26">
                <a:extLst>
                  <a:ext uri="{FF2B5EF4-FFF2-40B4-BE49-F238E27FC236}">
                    <a16:creationId xmlns:a16="http://schemas.microsoft.com/office/drawing/2014/main" id="{75D458A5-34EB-035B-B19B-39044E1A2103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458;p26">
                <a:extLst>
                  <a:ext uri="{FF2B5EF4-FFF2-40B4-BE49-F238E27FC236}">
                    <a16:creationId xmlns:a16="http://schemas.microsoft.com/office/drawing/2014/main" id="{674CF186-EF6F-70F7-C488-8630BADB0FCF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" name="Google Shape;459;p26">
              <a:extLst>
                <a:ext uri="{FF2B5EF4-FFF2-40B4-BE49-F238E27FC236}">
                  <a16:creationId xmlns:a16="http://schemas.microsoft.com/office/drawing/2014/main" id="{F089C357-FDFA-E5AF-36CE-8DDE2D46B4A0}"/>
                </a:ext>
              </a:extLst>
            </p:cNvPr>
            <p:cNvSpPr/>
            <p:nvPr/>
          </p:nvSpPr>
          <p:spPr>
            <a:xfrm flipH="1">
              <a:off x="1296299" y="4155343"/>
              <a:ext cx="993450" cy="40503"/>
            </a:xfrm>
            <a:custGeom>
              <a:avLst/>
              <a:gdLst/>
              <a:ahLst/>
              <a:cxnLst/>
              <a:rect l="l" t="t" r="r" b="b"/>
              <a:pathLst>
                <a:path w="14594" h="595" extrusionOk="0">
                  <a:moveTo>
                    <a:pt x="0" y="1"/>
                  </a:moveTo>
                  <a:lnTo>
                    <a:pt x="0" y="594"/>
                  </a:lnTo>
                  <a:lnTo>
                    <a:pt x="14594" y="594"/>
                  </a:lnTo>
                  <a:lnTo>
                    <a:pt x="145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60;p26">
              <a:extLst>
                <a:ext uri="{FF2B5EF4-FFF2-40B4-BE49-F238E27FC236}">
                  <a16:creationId xmlns:a16="http://schemas.microsoft.com/office/drawing/2014/main" id="{212CED64-108F-33E0-7483-9EF212F4CE28}"/>
                </a:ext>
              </a:extLst>
            </p:cNvPr>
            <p:cNvSpPr/>
            <p:nvPr/>
          </p:nvSpPr>
          <p:spPr>
            <a:xfrm flipH="1">
              <a:off x="868600" y="4155343"/>
              <a:ext cx="428857" cy="40503"/>
            </a:xfrm>
            <a:custGeom>
              <a:avLst/>
              <a:gdLst/>
              <a:ahLst/>
              <a:cxnLst/>
              <a:rect l="l" t="t" r="r" b="b"/>
              <a:pathLst>
                <a:path w="6300" h="595" extrusionOk="0">
                  <a:moveTo>
                    <a:pt x="0" y="1"/>
                  </a:moveTo>
                  <a:lnTo>
                    <a:pt x="0" y="594"/>
                  </a:lnTo>
                  <a:lnTo>
                    <a:pt x="6299" y="594"/>
                  </a:lnTo>
                  <a:lnTo>
                    <a:pt x="62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61;p26">
              <a:extLst>
                <a:ext uri="{FF2B5EF4-FFF2-40B4-BE49-F238E27FC236}">
                  <a16:creationId xmlns:a16="http://schemas.microsoft.com/office/drawing/2014/main" id="{7929807C-0AEA-3F67-6106-90734404AFB2}"/>
                </a:ext>
              </a:extLst>
            </p:cNvPr>
            <p:cNvSpPr/>
            <p:nvPr/>
          </p:nvSpPr>
          <p:spPr>
            <a:xfrm flipH="1">
              <a:off x="2009086" y="4292304"/>
              <a:ext cx="130223" cy="157179"/>
            </a:xfrm>
            <a:custGeom>
              <a:avLst/>
              <a:gdLst/>
              <a:ahLst/>
              <a:cxnLst/>
              <a:rect l="l" t="t" r="r" b="b"/>
              <a:pathLst>
                <a:path w="1913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913" y="2309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62;p26">
              <a:extLst>
                <a:ext uri="{FF2B5EF4-FFF2-40B4-BE49-F238E27FC236}">
                  <a16:creationId xmlns:a16="http://schemas.microsoft.com/office/drawing/2014/main" id="{CD4BA264-7C10-46D1-9F9E-6E981A8BC08A}"/>
                </a:ext>
              </a:extLst>
            </p:cNvPr>
            <p:cNvSpPr/>
            <p:nvPr/>
          </p:nvSpPr>
          <p:spPr>
            <a:xfrm flipH="1">
              <a:off x="2021408" y="4303536"/>
              <a:ext cx="104491" cy="135873"/>
            </a:xfrm>
            <a:custGeom>
              <a:avLst/>
              <a:gdLst/>
              <a:ahLst/>
              <a:cxnLst/>
              <a:rect l="l" t="t" r="r" b="b"/>
              <a:pathLst>
                <a:path w="1535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35" y="1995"/>
                  </a:lnTo>
                  <a:lnTo>
                    <a:pt x="15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63;p26">
              <a:extLst>
                <a:ext uri="{FF2B5EF4-FFF2-40B4-BE49-F238E27FC236}">
                  <a16:creationId xmlns:a16="http://schemas.microsoft.com/office/drawing/2014/main" id="{1422D4E9-24E2-C9EC-DA54-04047E53B99E}"/>
                </a:ext>
              </a:extLst>
            </p:cNvPr>
            <p:cNvSpPr/>
            <p:nvPr/>
          </p:nvSpPr>
          <p:spPr>
            <a:xfrm flipH="1">
              <a:off x="2021717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0" y="0"/>
                  </a:moveTo>
                  <a:lnTo>
                    <a:pt x="0" y="1830"/>
                  </a:lnTo>
                  <a:lnTo>
                    <a:pt x="1320" y="18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64;p26">
              <a:extLst>
                <a:ext uri="{FF2B5EF4-FFF2-40B4-BE49-F238E27FC236}">
                  <a16:creationId xmlns:a16="http://schemas.microsoft.com/office/drawing/2014/main" id="{6CF75D52-F6F7-E938-B14D-9B4311C1CECB}"/>
                </a:ext>
              </a:extLst>
            </p:cNvPr>
            <p:cNvSpPr/>
            <p:nvPr/>
          </p:nvSpPr>
          <p:spPr>
            <a:xfrm flipH="1">
              <a:off x="2070828" y="4295640"/>
              <a:ext cx="7896" cy="149351"/>
            </a:xfrm>
            <a:custGeom>
              <a:avLst/>
              <a:gdLst/>
              <a:ahLst/>
              <a:cxnLst/>
              <a:rect l="l" t="t" r="r" b="b"/>
              <a:pathLst>
                <a:path w="116" h="2194" extrusionOk="0">
                  <a:moveTo>
                    <a:pt x="1" y="1"/>
                  </a:moveTo>
                  <a:lnTo>
                    <a:pt x="1" y="2194"/>
                  </a:lnTo>
                  <a:lnTo>
                    <a:pt x="116" y="219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65;p26">
              <a:extLst>
                <a:ext uri="{FF2B5EF4-FFF2-40B4-BE49-F238E27FC236}">
                  <a16:creationId xmlns:a16="http://schemas.microsoft.com/office/drawing/2014/main" id="{88D32212-1877-85F8-393B-55B1954075E2}"/>
                </a:ext>
              </a:extLst>
            </p:cNvPr>
            <p:cNvSpPr/>
            <p:nvPr/>
          </p:nvSpPr>
          <p:spPr>
            <a:xfrm flipH="1">
              <a:off x="1800308" y="4292304"/>
              <a:ext cx="130223" cy="157179"/>
            </a:xfrm>
            <a:custGeom>
              <a:avLst/>
              <a:gdLst/>
              <a:ahLst/>
              <a:cxnLst/>
              <a:rect l="l" t="t" r="r" b="b"/>
              <a:pathLst>
                <a:path w="1913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913" y="2309"/>
                  </a:lnTo>
                  <a:lnTo>
                    <a:pt x="19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66;p26">
              <a:extLst>
                <a:ext uri="{FF2B5EF4-FFF2-40B4-BE49-F238E27FC236}">
                  <a16:creationId xmlns:a16="http://schemas.microsoft.com/office/drawing/2014/main" id="{80D57CD5-1349-01B8-D1F9-AA5EECE63079}"/>
                </a:ext>
              </a:extLst>
            </p:cNvPr>
            <p:cNvSpPr/>
            <p:nvPr/>
          </p:nvSpPr>
          <p:spPr>
            <a:xfrm flipH="1">
              <a:off x="1813718" y="4303536"/>
              <a:ext cx="104491" cy="135873"/>
            </a:xfrm>
            <a:custGeom>
              <a:avLst/>
              <a:gdLst/>
              <a:ahLst/>
              <a:cxnLst/>
              <a:rect l="l" t="t" r="r" b="b"/>
              <a:pathLst>
                <a:path w="1535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34" y="199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67;p26">
              <a:extLst>
                <a:ext uri="{FF2B5EF4-FFF2-40B4-BE49-F238E27FC236}">
                  <a16:creationId xmlns:a16="http://schemas.microsoft.com/office/drawing/2014/main" id="{BD2D7A14-131E-B532-B1AE-B580A0EB8921}"/>
                </a:ext>
              </a:extLst>
            </p:cNvPr>
            <p:cNvSpPr/>
            <p:nvPr/>
          </p:nvSpPr>
          <p:spPr>
            <a:xfrm flipH="1">
              <a:off x="1813636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0" y="0"/>
                  </a:moveTo>
                  <a:lnTo>
                    <a:pt x="0" y="1830"/>
                  </a:lnTo>
                  <a:lnTo>
                    <a:pt x="1320" y="18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68;p26">
              <a:extLst>
                <a:ext uri="{FF2B5EF4-FFF2-40B4-BE49-F238E27FC236}">
                  <a16:creationId xmlns:a16="http://schemas.microsoft.com/office/drawing/2014/main" id="{4E033DCA-6C76-1E74-7380-E907880AF8F7}"/>
                </a:ext>
              </a:extLst>
            </p:cNvPr>
            <p:cNvSpPr/>
            <p:nvPr/>
          </p:nvSpPr>
          <p:spPr>
            <a:xfrm flipH="1">
              <a:off x="1863139" y="4295640"/>
              <a:ext cx="9054" cy="149351"/>
            </a:xfrm>
            <a:custGeom>
              <a:avLst/>
              <a:gdLst/>
              <a:ahLst/>
              <a:cxnLst/>
              <a:rect l="l" t="t" r="r" b="b"/>
              <a:pathLst>
                <a:path w="133" h="2194" extrusionOk="0">
                  <a:moveTo>
                    <a:pt x="1" y="1"/>
                  </a:moveTo>
                  <a:lnTo>
                    <a:pt x="1" y="2194"/>
                  </a:lnTo>
                  <a:lnTo>
                    <a:pt x="133" y="2194"/>
                  </a:ln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69;p26">
              <a:extLst>
                <a:ext uri="{FF2B5EF4-FFF2-40B4-BE49-F238E27FC236}">
                  <a16:creationId xmlns:a16="http://schemas.microsoft.com/office/drawing/2014/main" id="{69481A14-46F6-A7C7-FE0A-EF684477C22B}"/>
                </a:ext>
              </a:extLst>
            </p:cNvPr>
            <p:cNvSpPr/>
            <p:nvPr/>
          </p:nvSpPr>
          <p:spPr>
            <a:xfrm flipH="1">
              <a:off x="1615083" y="4292304"/>
              <a:ext cx="130291" cy="157179"/>
            </a:xfrm>
            <a:custGeom>
              <a:avLst/>
              <a:gdLst/>
              <a:ahLst/>
              <a:cxnLst/>
              <a:rect l="l" t="t" r="r" b="b"/>
              <a:pathLst>
                <a:path w="1914" h="2309" extrusionOk="0">
                  <a:moveTo>
                    <a:pt x="1" y="0"/>
                  </a:moveTo>
                  <a:lnTo>
                    <a:pt x="1" y="2309"/>
                  </a:lnTo>
                  <a:lnTo>
                    <a:pt x="1914" y="2309"/>
                  </a:lnTo>
                  <a:lnTo>
                    <a:pt x="1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70;p26">
              <a:extLst>
                <a:ext uri="{FF2B5EF4-FFF2-40B4-BE49-F238E27FC236}">
                  <a16:creationId xmlns:a16="http://schemas.microsoft.com/office/drawing/2014/main" id="{8E8864DA-FCE6-968B-4B3B-691818495E8C}"/>
                </a:ext>
              </a:extLst>
            </p:cNvPr>
            <p:cNvSpPr/>
            <p:nvPr/>
          </p:nvSpPr>
          <p:spPr>
            <a:xfrm flipH="1">
              <a:off x="1627404" y="4303536"/>
              <a:ext cx="104491" cy="135873"/>
            </a:xfrm>
            <a:custGeom>
              <a:avLst/>
              <a:gdLst/>
              <a:ahLst/>
              <a:cxnLst/>
              <a:rect l="l" t="t" r="r" b="b"/>
              <a:pathLst>
                <a:path w="1535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34" y="1995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71;p26">
              <a:extLst>
                <a:ext uri="{FF2B5EF4-FFF2-40B4-BE49-F238E27FC236}">
                  <a16:creationId xmlns:a16="http://schemas.microsoft.com/office/drawing/2014/main" id="{CEDE3CFF-B3F2-FD17-4CB6-E5E87B450DF9}"/>
                </a:ext>
              </a:extLst>
            </p:cNvPr>
            <p:cNvSpPr/>
            <p:nvPr/>
          </p:nvSpPr>
          <p:spPr>
            <a:xfrm flipH="1">
              <a:off x="1627943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1" y="0"/>
                  </a:moveTo>
                  <a:lnTo>
                    <a:pt x="1" y="1830"/>
                  </a:lnTo>
                  <a:lnTo>
                    <a:pt x="1320" y="1830"/>
                  </a:lnTo>
                  <a:lnTo>
                    <a:pt x="1320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72;p26">
              <a:extLst>
                <a:ext uri="{FF2B5EF4-FFF2-40B4-BE49-F238E27FC236}">
                  <a16:creationId xmlns:a16="http://schemas.microsoft.com/office/drawing/2014/main" id="{185D2B39-D2BF-CEAD-626D-F949C6B16DC5}"/>
                </a:ext>
              </a:extLst>
            </p:cNvPr>
            <p:cNvSpPr/>
            <p:nvPr/>
          </p:nvSpPr>
          <p:spPr>
            <a:xfrm flipH="1">
              <a:off x="1676825" y="4295640"/>
              <a:ext cx="7896" cy="149351"/>
            </a:xfrm>
            <a:custGeom>
              <a:avLst/>
              <a:gdLst/>
              <a:ahLst/>
              <a:cxnLst/>
              <a:rect l="l" t="t" r="r" b="b"/>
              <a:pathLst>
                <a:path w="116" h="2194" extrusionOk="0">
                  <a:moveTo>
                    <a:pt x="0" y="1"/>
                  </a:moveTo>
                  <a:lnTo>
                    <a:pt x="0" y="2194"/>
                  </a:lnTo>
                  <a:lnTo>
                    <a:pt x="116" y="219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73;p26">
              <a:extLst>
                <a:ext uri="{FF2B5EF4-FFF2-40B4-BE49-F238E27FC236}">
                  <a16:creationId xmlns:a16="http://schemas.microsoft.com/office/drawing/2014/main" id="{17F79628-04A4-01C1-70ED-284218DBA171}"/>
                </a:ext>
              </a:extLst>
            </p:cNvPr>
            <p:cNvSpPr/>
            <p:nvPr/>
          </p:nvSpPr>
          <p:spPr>
            <a:xfrm flipH="1">
              <a:off x="1405147" y="4292304"/>
              <a:ext cx="131380" cy="157179"/>
            </a:xfrm>
            <a:custGeom>
              <a:avLst/>
              <a:gdLst/>
              <a:ahLst/>
              <a:cxnLst/>
              <a:rect l="l" t="t" r="r" b="b"/>
              <a:pathLst>
                <a:path w="1930" h="2309" extrusionOk="0">
                  <a:moveTo>
                    <a:pt x="0" y="0"/>
                  </a:moveTo>
                  <a:lnTo>
                    <a:pt x="0" y="2309"/>
                  </a:lnTo>
                  <a:lnTo>
                    <a:pt x="1929" y="2309"/>
                  </a:lnTo>
                  <a:lnTo>
                    <a:pt x="19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74;p26">
              <a:extLst>
                <a:ext uri="{FF2B5EF4-FFF2-40B4-BE49-F238E27FC236}">
                  <a16:creationId xmlns:a16="http://schemas.microsoft.com/office/drawing/2014/main" id="{CD55F542-F952-DDE0-CBE9-D57F7FD883C9}"/>
                </a:ext>
              </a:extLst>
            </p:cNvPr>
            <p:cNvSpPr/>
            <p:nvPr/>
          </p:nvSpPr>
          <p:spPr>
            <a:xfrm flipH="1">
              <a:off x="1419783" y="4303536"/>
              <a:ext cx="103334" cy="135873"/>
            </a:xfrm>
            <a:custGeom>
              <a:avLst/>
              <a:gdLst/>
              <a:ahLst/>
              <a:cxnLst/>
              <a:rect l="l" t="t" r="r" b="b"/>
              <a:pathLst>
                <a:path w="1518" h="1996" extrusionOk="0">
                  <a:moveTo>
                    <a:pt x="1" y="0"/>
                  </a:moveTo>
                  <a:lnTo>
                    <a:pt x="1" y="1995"/>
                  </a:lnTo>
                  <a:lnTo>
                    <a:pt x="1518" y="1995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75;p26">
              <a:extLst>
                <a:ext uri="{FF2B5EF4-FFF2-40B4-BE49-F238E27FC236}">
                  <a16:creationId xmlns:a16="http://schemas.microsoft.com/office/drawing/2014/main" id="{A1AED176-CB5D-EA92-353D-D9148C4E6B65}"/>
                </a:ext>
              </a:extLst>
            </p:cNvPr>
            <p:cNvSpPr/>
            <p:nvPr/>
          </p:nvSpPr>
          <p:spPr>
            <a:xfrm flipH="1">
              <a:off x="1419625" y="4314775"/>
              <a:ext cx="89555" cy="124627"/>
            </a:xfrm>
            <a:custGeom>
              <a:avLst/>
              <a:gdLst/>
              <a:ahLst/>
              <a:cxnLst/>
              <a:rect l="l" t="t" r="r" b="b"/>
              <a:pathLst>
                <a:path w="1320" h="1831" extrusionOk="0">
                  <a:moveTo>
                    <a:pt x="0" y="0"/>
                  </a:moveTo>
                  <a:lnTo>
                    <a:pt x="0" y="1830"/>
                  </a:lnTo>
                  <a:lnTo>
                    <a:pt x="1319" y="1830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76;p26">
              <a:extLst>
                <a:ext uri="{FF2B5EF4-FFF2-40B4-BE49-F238E27FC236}">
                  <a16:creationId xmlns:a16="http://schemas.microsoft.com/office/drawing/2014/main" id="{24435F79-7FA9-0826-6809-1BC5B370E634}"/>
                </a:ext>
              </a:extLst>
            </p:cNvPr>
            <p:cNvSpPr/>
            <p:nvPr/>
          </p:nvSpPr>
          <p:spPr>
            <a:xfrm flipH="1">
              <a:off x="1469135" y="4295640"/>
              <a:ext cx="7964" cy="149351"/>
            </a:xfrm>
            <a:custGeom>
              <a:avLst/>
              <a:gdLst/>
              <a:ahLst/>
              <a:cxnLst/>
              <a:rect l="l" t="t" r="r" b="b"/>
              <a:pathLst>
                <a:path w="117" h="2194" extrusionOk="0">
                  <a:moveTo>
                    <a:pt x="1" y="1"/>
                  </a:moveTo>
                  <a:lnTo>
                    <a:pt x="1" y="2194"/>
                  </a:lnTo>
                  <a:lnTo>
                    <a:pt x="116" y="2194"/>
                  </a:lnTo>
                  <a:lnTo>
                    <a:pt x="1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77;p26">
              <a:extLst>
                <a:ext uri="{FF2B5EF4-FFF2-40B4-BE49-F238E27FC236}">
                  <a16:creationId xmlns:a16="http://schemas.microsoft.com/office/drawing/2014/main" id="{72981F5B-111C-873E-5A77-500C95467A3E}"/>
                </a:ext>
              </a:extLst>
            </p:cNvPr>
            <p:cNvSpPr/>
            <p:nvPr/>
          </p:nvSpPr>
          <p:spPr>
            <a:xfrm flipH="1">
              <a:off x="2021408" y="3994828"/>
              <a:ext cx="9054" cy="22532"/>
            </a:xfrm>
            <a:custGeom>
              <a:avLst/>
              <a:gdLst/>
              <a:ahLst/>
              <a:cxnLst/>
              <a:rect l="l" t="t" r="r" b="b"/>
              <a:pathLst>
                <a:path w="133" h="331" extrusionOk="0">
                  <a:moveTo>
                    <a:pt x="67" y="1"/>
                  </a:moveTo>
                  <a:cubicBezTo>
                    <a:pt x="34" y="1"/>
                    <a:pt x="1" y="17"/>
                    <a:pt x="1" y="50"/>
                  </a:cubicBezTo>
                  <a:lnTo>
                    <a:pt x="1" y="264"/>
                  </a:lnTo>
                  <a:cubicBezTo>
                    <a:pt x="1" y="314"/>
                    <a:pt x="50" y="330"/>
                    <a:pt x="67" y="330"/>
                  </a:cubicBezTo>
                  <a:cubicBezTo>
                    <a:pt x="116" y="330"/>
                    <a:pt x="133" y="297"/>
                    <a:pt x="133" y="264"/>
                  </a:cubicBezTo>
                  <a:lnTo>
                    <a:pt x="133" y="50"/>
                  </a:lnTo>
                  <a:cubicBezTo>
                    <a:pt x="133" y="17"/>
                    <a:pt x="83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8;p26">
              <a:extLst>
                <a:ext uri="{FF2B5EF4-FFF2-40B4-BE49-F238E27FC236}">
                  <a16:creationId xmlns:a16="http://schemas.microsoft.com/office/drawing/2014/main" id="{9031D6E9-975D-01C8-12C8-036C06523004}"/>
                </a:ext>
              </a:extLst>
            </p:cNvPr>
            <p:cNvSpPr/>
            <p:nvPr/>
          </p:nvSpPr>
          <p:spPr>
            <a:xfrm flipH="1">
              <a:off x="2012422" y="4003813"/>
              <a:ext cx="24778" cy="40503"/>
            </a:xfrm>
            <a:custGeom>
              <a:avLst/>
              <a:gdLst/>
              <a:ahLst/>
              <a:cxnLst/>
              <a:rect l="l" t="t" r="r" b="b"/>
              <a:pathLst>
                <a:path w="364" h="595" extrusionOk="0">
                  <a:moveTo>
                    <a:pt x="182" y="0"/>
                  </a:moveTo>
                  <a:cubicBezTo>
                    <a:pt x="83" y="0"/>
                    <a:pt x="1" y="83"/>
                    <a:pt x="1" y="182"/>
                  </a:cubicBezTo>
                  <a:lnTo>
                    <a:pt x="1" y="413"/>
                  </a:lnTo>
                  <a:cubicBezTo>
                    <a:pt x="1" y="512"/>
                    <a:pt x="83" y="594"/>
                    <a:pt x="182" y="594"/>
                  </a:cubicBezTo>
                  <a:cubicBezTo>
                    <a:pt x="281" y="594"/>
                    <a:pt x="363" y="512"/>
                    <a:pt x="363" y="413"/>
                  </a:cubicBezTo>
                  <a:lnTo>
                    <a:pt x="363" y="182"/>
                  </a:lnTo>
                  <a:cubicBezTo>
                    <a:pt x="363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79;p26">
              <a:extLst>
                <a:ext uri="{FF2B5EF4-FFF2-40B4-BE49-F238E27FC236}">
                  <a16:creationId xmlns:a16="http://schemas.microsoft.com/office/drawing/2014/main" id="{5A899FA8-1F03-7187-097F-84891B8AC96E}"/>
                </a:ext>
              </a:extLst>
            </p:cNvPr>
            <p:cNvSpPr/>
            <p:nvPr/>
          </p:nvSpPr>
          <p:spPr>
            <a:xfrm flipH="1">
              <a:off x="1992205" y="4026277"/>
              <a:ext cx="64056" cy="98841"/>
            </a:xfrm>
            <a:custGeom>
              <a:avLst/>
              <a:gdLst/>
              <a:ahLst/>
              <a:cxnLst/>
              <a:rect l="l" t="t" r="r" b="b"/>
              <a:pathLst>
                <a:path w="941" h="1452" extrusionOk="0">
                  <a:moveTo>
                    <a:pt x="462" y="0"/>
                  </a:moveTo>
                  <a:cubicBezTo>
                    <a:pt x="198" y="0"/>
                    <a:pt x="0" y="132"/>
                    <a:pt x="0" y="330"/>
                  </a:cubicBezTo>
                  <a:lnTo>
                    <a:pt x="0" y="1122"/>
                  </a:lnTo>
                  <a:cubicBezTo>
                    <a:pt x="0" y="1319"/>
                    <a:pt x="198" y="1451"/>
                    <a:pt x="462" y="1451"/>
                  </a:cubicBezTo>
                  <a:cubicBezTo>
                    <a:pt x="742" y="1451"/>
                    <a:pt x="940" y="1319"/>
                    <a:pt x="940" y="1122"/>
                  </a:cubicBezTo>
                  <a:lnTo>
                    <a:pt x="940" y="330"/>
                  </a:lnTo>
                  <a:cubicBezTo>
                    <a:pt x="940" y="132"/>
                    <a:pt x="742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80;p26">
              <a:extLst>
                <a:ext uri="{FF2B5EF4-FFF2-40B4-BE49-F238E27FC236}">
                  <a16:creationId xmlns:a16="http://schemas.microsoft.com/office/drawing/2014/main" id="{083FFED8-77BF-2E4E-FC87-C2C35732652F}"/>
                </a:ext>
              </a:extLst>
            </p:cNvPr>
            <p:cNvSpPr/>
            <p:nvPr/>
          </p:nvSpPr>
          <p:spPr>
            <a:xfrm flipH="1">
              <a:off x="1971987" y="4144851"/>
              <a:ext cx="97752" cy="13546"/>
            </a:xfrm>
            <a:custGeom>
              <a:avLst/>
              <a:gdLst/>
              <a:ahLst/>
              <a:cxnLst/>
              <a:rect l="l" t="t" r="r" b="b"/>
              <a:pathLst>
                <a:path w="1436" h="199" extrusionOk="0">
                  <a:moveTo>
                    <a:pt x="116" y="1"/>
                  </a:moveTo>
                  <a:cubicBezTo>
                    <a:pt x="50" y="1"/>
                    <a:pt x="0" y="34"/>
                    <a:pt x="0" y="100"/>
                  </a:cubicBezTo>
                  <a:cubicBezTo>
                    <a:pt x="0" y="166"/>
                    <a:pt x="50" y="199"/>
                    <a:pt x="116" y="199"/>
                  </a:cubicBezTo>
                  <a:lnTo>
                    <a:pt x="1320" y="199"/>
                  </a:lnTo>
                  <a:cubicBezTo>
                    <a:pt x="1386" y="199"/>
                    <a:pt x="1435" y="166"/>
                    <a:pt x="1435" y="100"/>
                  </a:cubicBezTo>
                  <a:cubicBezTo>
                    <a:pt x="1435" y="34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81;p26">
              <a:extLst>
                <a:ext uri="{FF2B5EF4-FFF2-40B4-BE49-F238E27FC236}">
                  <a16:creationId xmlns:a16="http://schemas.microsoft.com/office/drawing/2014/main" id="{2802A40A-4172-6FF2-1B77-94676125120D}"/>
                </a:ext>
              </a:extLst>
            </p:cNvPr>
            <p:cNvSpPr/>
            <p:nvPr/>
          </p:nvSpPr>
          <p:spPr>
            <a:xfrm flipH="1">
              <a:off x="2002347" y="4120171"/>
              <a:ext cx="44928" cy="25868"/>
            </a:xfrm>
            <a:custGeom>
              <a:avLst/>
              <a:gdLst/>
              <a:ahLst/>
              <a:cxnLst/>
              <a:rect l="l" t="t" r="r" b="b"/>
              <a:pathLst>
                <a:path w="660" h="380" extrusionOk="0">
                  <a:moveTo>
                    <a:pt x="0" y="0"/>
                  </a:moveTo>
                  <a:lnTo>
                    <a:pt x="0" y="380"/>
                  </a:lnTo>
                  <a:lnTo>
                    <a:pt x="660" y="38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82;p26">
              <a:extLst>
                <a:ext uri="{FF2B5EF4-FFF2-40B4-BE49-F238E27FC236}">
                  <a16:creationId xmlns:a16="http://schemas.microsoft.com/office/drawing/2014/main" id="{096AF18E-A404-A46A-46C6-81B1D631171A}"/>
                </a:ext>
              </a:extLst>
            </p:cNvPr>
            <p:cNvSpPr/>
            <p:nvPr/>
          </p:nvSpPr>
          <p:spPr>
            <a:xfrm flipH="1">
              <a:off x="1415290" y="4004902"/>
              <a:ext cx="5650" cy="21443"/>
            </a:xfrm>
            <a:custGeom>
              <a:avLst/>
              <a:gdLst/>
              <a:ahLst/>
              <a:cxnLst/>
              <a:rect l="l" t="t" r="r" b="b"/>
              <a:pathLst>
                <a:path w="83" h="315" extrusionOk="0">
                  <a:moveTo>
                    <a:pt x="33" y="1"/>
                  </a:moveTo>
                  <a:cubicBezTo>
                    <a:pt x="17" y="1"/>
                    <a:pt x="0" y="17"/>
                    <a:pt x="0" y="34"/>
                  </a:cubicBezTo>
                  <a:lnTo>
                    <a:pt x="0" y="265"/>
                  </a:lnTo>
                  <a:cubicBezTo>
                    <a:pt x="0" y="281"/>
                    <a:pt x="17" y="314"/>
                    <a:pt x="33" y="314"/>
                  </a:cubicBezTo>
                  <a:cubicBezTo>
                    <a:pt x="66" y="314"/>
                    <a:pt x="83" y="281"/>
                    <a:pt x="83" y="265"/>
                  </a:cubicBezTo>
                  <a:lnTo>
                    <a:pt x="83" y="34"/>
                  </a:lnTo>
                  <a:cubicBezTo>
                    <a:pt x="83" y="17"/>
                    <a:pt x="50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83;p26">
              <a:extLst>
                <a:ext uri="{FF2B5EF4-FFF2-40B4-BE49-F238E27FC236}">
                  <a16:creationId xmlns:a16="http://schemas.microsoft.com/office/drawing/2014/main" id="{84AA97B7-C572-5878-C4EF-190BC590C7DB}"/>
                </a:ext>
              </a:extLst>
            </p:cNvPr>
            <p:cNvSpPr/>
            <p:nvPr/>
          </p:nvSpPr>
          <p:spPr>
            <a:xfrm flipH="1">
              <a:off x="1407394" y="4012799"/>
              <a:ext cx="22532" cy="37100"/>
            </a:xfrm>
            <a:custGeom>
              <a:avLst/>
              <a:gdLst/>
              <a:ahLst/>
              <a:cxnLst/>
              <a:rect l="l" t="t" r="r" b="b"/>
              <a:pathLst>
                <a:path w="331" h="545" extrusionOk="0">
                  <a:moveTo>
                    <a:pt x="165" y="0"/>
                  </a:moveTo>
                  <a:cubicBezTo>
                    <a:pt x="83" y="0"/>
                    <a:pt x="1" y="83"/>
                    <a:pt x="1" y="165"/>
                  </a:cubicBezTo>
                  <a:lnTo>
                    <a:pt x="1" y="380"/>
                  </a:lnTo>
                  <a:cubicBezTo>
                    <a:pt x="1" y="462"/>
                    <a:pt x="83" y="545"/>
                    <a:pt x="165" y="545"/>
                  </a:cubicBezTo>
                  <a:cubicBezTo>
                    <a:pt x="248" y="545"/>
                    <a:pt x="330" y="462"/>
                    <a:pt x="330" y="380"/>
                  </a:cubicBezTo>
                  <a:lnTo>
                    <a:pt x="330" y="165"/>
                  </a:lnTo>
                  <a:cubicBezTo>
                    <a:pt x="330" y="83"/>
                    <a:pt x="248" y="0"/>
                    <a:pt x="1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84;p26">
              <a:extLst>
                <a:ext uri="{FF2B5EF4-FFF2-40B4-BE49-F238E27FC236}">
                  <a16:creationId xmlns:a16="http://schemas.microsoft.com/office/drawing/2014/main" id="{429B471C-E589-694B-77F9-22EE084CC9BF}"/>
                </a:ext>
              </a:extLst>
            </p:cNvPr>
            <p:cNvSpPr/>
            <p:nvPr/>
          </p:nvSpPr>
          <p:spPr>
            <a:xfrm flipH="1">
              <a:off x="1390580" y="4035263"/>
              <a:ext cx="58406" cy="93191"/>
            </a:xfrm>
            <a:custGeom>
              <a:avLst/>
              <a:gdLst/>
              <a:ahLst/>
              <a:cxnLst/>
              <a:rect l="l" t="t" r="r" b="b"/>
              <a:pathLst>
                <a:path w="858" h="1369" extrusionOk="0">
                  <a:moveTo>
                    <a:pt x="429" y="0"/>
                  </a:moveTo>
                  <a:cubicBezTo>
                    <a:pt x="182" y="0"/>
                    <a:pt x="0" y="132"/>
                    <a:pt x="0" y="313"/>
                  </a:cubicBezTo>
                  <a:lnTo>
                    <a:pt x="0" y="1056"/>
                  </a:lnTo>
                  <a:cubicBezTo>
                    <a:pt x="0" y="1220"/>
                    <a:pt x="182" y="1369"/>
                    <a:pt x="429" y="1369"/>
                  </a:cubicBezTo>
                  <a:cubicBezTo>
                    <a:pt x="676" y="1369"/>
                    <a:pt x="858" y="1237"/>
                    <a:pt x="858" y="1056"/>
                  </a:cubicBezTo>
                  <a:lnTo>
                    <a:pt x="858" y="313"/>
                  </a:lnTo>
                  <a:cubicBezTo>
                    <a:pt x="858" y="149"/>
                    <a:pt x="676" y="0"/>
                    <a:pt x="4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85;p26">
              <a:extLst>
                <a:ext uri="{FF2B5EF4-FFF2-40B4-BE49-F238E27FC236}">
                  <a16:creationId xmlns:a16="http://schemas.microsoft.com/office/drawing/2014/main" id="{470D6D0D-9862-7E73-1666-7794CD8406D7}"/>
                </a:ext>
              </a:extLst>
            </p:cNvPr>
            <p:cNvSpPr/>
            <p:nvPr/>
          </p:nvSpPr>
          <p:spPr>
            <a:xfrm flipH="1">
              <a:off x="1371519" y="4144851"/>
              <a:ext cx="88698" cy="13546"/>
            </a:xfrm>
            <a:custGeom>
              <a:avLst/>
              <a:gdLst/>
              <a:ahLst/>
              <a:cxnLst/>
              <a:rect l="l" t="t" r="r" b="b"/>
              <a:pathLst>
                <a:path w="1303" h="199" extrusionOk="0">
                  <a:moveTo>
                    <a:pt x="99" y="1"/>
                  </a:moveTo>
                  <a:cubicBezTo>
                    <a:pt x="33" y="1"/>
                    <a:pt x="0" y="34"/>
                    <a:pt x="0" y="100"/>
                  </a:cubicBezTo>
                  <a:cubicBezTo>
                    <a:pt x="0" y="166"/>
                    <a:pt x="33" y="199"/>
                    <a:pt x="99" y="199"/>
                  </a:cubicBezTo>
                  <a:lnTo>
                    <a:pt x="1188" y="199"/>
                  </a:lnTo>
                  <a:cubicBezTo>
                    <a:pt x="1254" y="199"/>
                    <a:pt x="1303" y="166"/>
                    <a:pt x="1303" y="100"/>
                  </a:cubicBezTo>
                  <a:cubicBezTo>
                    <a:pt x="1303" y="34"/>
                    <a:pt x="1254" y="1"/>
                    <a:pt x="11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86;p26">
              <a:extLst>
                <a:ext uri="{FF2B5EF4-FFF2-40B4-BE49-F238E27FC236}">
                  <a16:creationId xmlns:a16="http://schemas.microsoft.com/office/drawing/2014/main" id="{BAE0C57B-1EB5-65B7-7CF5-9B0DE2B8BCCF}"/>
                </a:ext>
              </a:extLst>
            </p:cNvPr>
            <p:cNvSpPr/>
            <p:nvPr/>
          </p:nvSpPr>
          <p:spPr>
            <a:xfrm flipH="1">
              <a:off x="1398408" y="4122418"/>
              <a:ext cx="40503" cy="24778"/>
            </a:xfrm>
            <a:custGeom>
              <a:avLst/>
              <a:gdLst/>
              <a:ahLst/>
              <a:cxnLst/>
              <a:rect l="l" t="t" r="r" b="b"/>
              <a:pathLst>
                <a:path w="595" h="364" extrusionOk="0">
                  <a:moveTo>
                    <a:pt x="1" y="0"/>
                  </a:moveTo>
                  <a:lnTo>
                    <a:pt x="1" y="363"/>
                  </a:lnTo>
                  <a:lnTo>
                    <a:pt x="594" y="363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87;p26">
              <a:extLst>
                <a:ext uri="{FF2B5EF4-FFF2-40B4-BE49-F238E27FC236}">
                  <a16:creationId xmlns:a16="http://schemas.microsoft.com/office/drawing/2014/main" id="{0733BF7E-8609-79E0-5D13-8EB4D62B28A3}"/>
                </a:ext>
              </a:extLst>
            </p:cNvPr>
            <p:cNvSpPr/>
            <p:nvPr/>
          </p:nvSpPr>
          <p:spPr>
            <a:xfrm flipH="1">
              <a:off x="920267" y="4485358"/>
              <a:ext cx="1324555" cy="56160"/>
            </a:xfrm>
            <a:custGeom>
              <a:avLst/>
              <a:gdLst/>
              <a:ahLst/>
              <a:cxnLst/>
              <a:rect l="l" t="t" r="r" b="b"/>
              <a:pathLst>
                <a:path w="19458" h="825" extrusionOk="0">
                  <a:moveTo>
                    <a:pt x="0" y="1"/>
                  </a:moveTo>
                  <a:lnTo>
                    <a:pt x="0" y="825"/>
                  </a:lnTo>
                  <a:lnTo>
                    <a:pt x="19458" y="825"/>
                  </a:lnTo>
                  <a:lnTo>
                    <a:pt x="19458" y="1"/>
                  </a:lnTo>
                  <a:close/>
                </a:path>
              </a:pathLst>
            </a:custGeom>
            <a:solidFill>
              <a:srgbClr val="343434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88;p26">
              <a:extLst>
                <a:ext uri="{FF2B5EF4-FFF2-40B4-BE49-F238E27FC236}">
                  <a16:creationId xmlns:a16="http://schemas.microsoft.com/office/drawing/2014/main" id="{141BA530-19E7-A43A-87C2-ABA39D8DA2F7}"/>
                </a:ext>
              </a:extLst>
            </p:cNvPr>
            <p:cNvSpPr/>
            <p:nvPr/>
          </p:nvSpPr>
          <p:spPr>
            <a:xfrm flipH="1">
              <a:off x="1087521" y="3994828"/>
              <a:ext cx="7896" cy="22532"/>
            </a:xfrm>
            <a:custGeom>
              <a:avLst/>
              <a:gdLst/>
              <a:ahLst/>
              <a:cxnLst/>
              <a:rect l="l" t="t" r="r" b="b"/>
              <a:pathLst>
                <a:path w="116" h="331" extrusionOk="0">
                  <a:moveTo>
                    <a:pt x="66" y="1"/>
                  </a:moveTo>
                  <a:cubicBezTo>
                    <a:pt x="17" y="1"/>
                    <a:pt x="0" y="17"/>
                    <a:pt x="0" y="50"/>
                  </a:cubicBezTo>
                  <a:lnTo>
                    <a:pt x="0" y="264"/>
                  </a:lnTo>
                  <a:cubicBezTo>
                    <a:pt x="0" y="314"/>
                    <a:pt x="33" y="330"/>
                    <a:pt x="66" y="330"/>
                  </a:cubicBezTo>
                  <a:cubicBezTo>
                    <a:pt x="99" y="330"/>
                    <a:pt x="116" y="297"/>
                    <a:pt x="116" y="264"/>
                  </a:cubicBezTo>
                  <a:lnTo>
                    <a:pt x="116" y="50"/>
                  </a:lnTo>
                  <a:cubicBezTo>
                    <a:pt x="116" y="17"/>
                    <a:pt x="83" y="1"/>
                    <a:pt x="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9;p26">
              <a:extLst>
                <a:ext uri="{FF2B5EF4-FFF2-40B4-BE49-F238E27FC236}">
                  <a16:creationId xmlns:a16="http://schemas.microsoft.com/office/drawing/2014/main" id="{2C26378F-B8B8-120A-BFE6-7E8A775FA929}"/>
                </a:ext>
              </a:extLst>
            </p:cNvPr>
            <p:cNvSpPr/>
            <p:nvPr/>
          </p:nvSpPr>
          <p:spPr>
            <a:xfrm flipH="1">
              <a:off x="1077378" y="4003813"/>
              <a:ext cx="25936" cy="40503"/>
            </a:xfrm>
            <a:custGeom>
              <a:avLst/>
              <a:gdLst/>
              <a:ahLst/>
              <a:cxnLst/>
              <a:rect l="l" t="t" r="r" b="b"/>
              <a:pathLst>
                <a:path w="381" h="595" extrusionOk="0">
                  <a:moveTo>
                    <a:pt x="199" y="0"/>
                  </a:moveTo>
                  <a:cubicBezTo>
                    <a:pt x="100" y="0"/>
                    <a:pt x="1" y="83"/>
                    <a:pt x="1" y="182"/>
                  </a:cubicBezTo>
                  <a:lnTo>
                    <a:pt x="1" y="413"/>
                  </a:lnTo>
                  <a:cubicBezTo>
                    <a:pt x="1" y="512"/>
                    <a:pt x="100" y="594"/>
                    <a:pt x="199" y="594"/>
                  </a:cubicBezTo>
                  <a:cubicBezTo>
                    <a:pt x="298" y="594"/>
                    <a:pt x="380" y="512"/>
                    <a:pt x="380" y="413"/>
                  </a:cubicBezTo>
                  <a:lnTo>
                    <a:pt x="380" y="182"/>
                  </a:lnTo>
                  <a:cubicBezTo>
                    <a:pt x="380" y="83"/>
                    <a:pt x="298" y="0"/>
                    <a:pt x="1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90;p26">
              <a:extLst>
                <a:ext uri="{FF2B5EF4-FFF2-40B4-BE49-F238E27FC236}">
                  <a16:creationId xmlns:a16="http://schemas.microsoft.com/office/drawing/2014/main" id="{DF149043-497C-F45E-3020-E468D66A321C}"/>
                </a:ext>
              </a:extLst>
            </p:cNvPr>
            <p:cNvSpPr/>
            <p:nvPr/>
          </p:nvSpPr>
          <p:spPr>
            <a:xfrm flipH="1">
              <a:off x="1058318" y="4026277"/>
              <a:ext cx="64056" cy="98841"/>
            </a:xfrm>
            <a:custGeom>
              <a:avLst/>
              <a:gdLst/>
              <a:ahLst/>
              <a:cxnLst/>
              <a:rect l="l" t="t" r="r" b="b"/>
              <a:pathLst>
                <a:path w="941" h="1452" extrusionOk="0">
                  <a:moveTo>
                    <a:pt x="479" y="0"/>
                  </a:moveTo>
                  <a:cubicBezTo>
                    <a:pt x="215" y="0"/>
                    <a:pt x="1" y="132"/>
                    <a:pt x="1" y="330"/>
                  </a:cubicBezTo>
                  <a:lnTo>
                    <a:pt x="1" y="1122"/>
                  </a:lnTo>
                  <a:cubicBezTo>
                    <a:pt x="1" y="1319"/>
                    <a:pt x="215" y="1451"/>
                    <a:pt x="479" y="1451"/>
                  </a:cubicBezTo>
                  <a:cubicBezTo>
                    <a:pt x="743" y="1451"/>
                    <a:pt x="941" y="1319"/>
                    <a:pt x="941" y="1122"/>
                  </a:cubicBezTo>
                  <a:lnTo>
                    <a:pt x="941" y="330"/>
                  </a:lnTo>
                  <a:cubicBezTo>
                    <a:pt x="941" y="132"/>
                    <a:pt x="743" y="0"/>
                    <a:pt x="4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91;p26">
              <a:extLst>
                <a:ext uri="{FF2B5EF4-FFF2-40B4-BE49-F238E27FC236}">
                  <a16:creationId xmlns:a16="http://schemas.microsoft.com/office/drawing/2014/main" id="{68F2FA9B-86E0-A396-C239-7154621C660A}"/>
                </a:ext>
              </a:extLst>
            </p:cNvPr>
            <p:cNvSpPr/>
            <p:nvPr/>
          </p:nvSpPr>
          <p:spPr>
            <a:xfrm flipH="1">
              <a:off x="1039258" y="4144851"/>
              <a:ext cx="96595" cy="13546"/>
            </a:xfrm>
            <a:custGeom>
              <a:avLst/>
              <a:gdLst/>
              <a:ahLst/>
              <a:cxnLst/>
              <a:rect l="l" t="t" r="r" b="b"/>
              <a:pathLst>
                <a:path w="1419" h="199" extrusionOk="0">
                  <a:moveTo>
                    <a:pt x="100" y="1"/>
                  </a:moveTo>
                  <a:cubicBezTo>
                    <a:pt x="34" y="1"/>
                    <a:pt x="1" y="34"/>
                    <a:pt x="1" y="100"/>
                  </a:cubicBezTo>
                  <a:cubicBezTo>
                    <a:pt x="1" y="166"/>
                    <a:pt x="34" y="199"/>
                    <a:pt x="100" y="199"/>
                  </a:cubicBezTo>
                  <a:lnTo>
                    <a:pt x="1320" y="199"/>
                  </a:lnTo>
                  <a:cubicBezTo>
                    <a:pt x="1369" y="199"/>
                    <a:pt x="1419" y="166"/>
                    <a:pt x="1419" y="100"/>
                  </a:cubicBezTo>
                  <a:cubicBezTo>
                    <a:pt x="1419" y="34"/>
                    <a:pt x="1369" y="1"/>
                    <a:pt x="1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2;p26">
              <a:extLst>
                <a:ext uri="{FF2B5EF4-FFF2-40B4-BE49-F238E27FC236}">
                  <a16:creationId xmlns:a16="http://schemas.microsoft.com/office/drawing/2014/main" id="{BEFDAF90-61A0-4691-0C73-6BDAC5FFEFE7}"/>
                </a:ext>
              </a:extLst>
            </p:cNvPr>
            <p:cNvSpPr/>
            <p:nvPr/>
          </p:nvSpPr>
          <p:spPr>
            <a:xfrm flipH="1">
              <a:off x="1067303" y="4120171"/>
              <a:ext cx="44928" cy="25868"/>
            </a:xfrm>
            <a:custGeom>
              <a:avLst/>
              <a:gdLst/>
              <a:ahLst/>
              <a:cxnLst/>
              <a:rect l="l" t="t" r="r" b="b"/>
              <a:pathLst>
                <a:path w="660" h="380" extrusionOk="0">
                  <a:moveTo>
                    <a:pt x="0" y="0"/>
                  </a:moveTo>
                  <a:lnTo>
                    <a:pt x="0" y="380"/>
                  </a:lnTo>
                  <a:lnTo>
                    <a:pt x="660" y="38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3;p26">
              <a:extLst>
                <a:ext uri="{FF2B5EF4-FFF2-40B4-BE49-F238E27FC236}">
                  <a16:creationId xmlns:a16="http://schemas.microsoft.com/office/drawing/2014/main" id="{C619762E-247B-B792-C997-E37AFB4976E4}"/>
                </a:ext>
              </a:extLst>
            </p:cNvPr>
            <p:cNvSpPr/>
            <p:nvPr/>
          </p:nvSpPr>
          <p:spPr>
            <a:xfrm flipH="1">
              <a:off x="1656584" y="4144851"/>
              <a:ext cx="97752" cy="13546"/>
            </a:xfrm>
            <a:custGeom>
              <a:avLst/>
              <a:gdLst/>
              <a:ahLst/>
              <a:cxnLst/>
              <a:rect l="l" t="t" r="r" b="b"/>
              <a:pathLst>
                <a:path w="1436" h="199" extrusionOk="0">
                  <a:moveTo>
                    <a:pt x="99" y="0"/>
                  </a:moveTo>
                  <a:cubicBezTo>
                    <a:pt x="50" y="0"/>
                    <a:pt x="1" y="33"/>
                    <a:pt x="1" y="99"/>
                  </a:cubicBezTo>
                  <a:cubicBezTo>
                    <a:pt x="1" y="149"/>
                    <a:pt x="50" y="198"/>
                    <a:pt x="99" y="198"/>
                  </a:cubicBezTo>
                  <a:lnTo>
                    <a:pt x="1320" y="198"/>
                  </a:lnTo>
                  <a:cubicBezTo>
                    <a:pt x="1386" y="198"/>
                    <a:pt x="1435" y="149"/>
                    <a:pt x="1435" y="99"/>
                  </a:cubicBezTo>
                  <a:cubicBezTo>
                    <a:pt x="1435" y="33"/>
                    <a:pt x="1386" y="0"/>
                    <a:pt x="13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" name="Google Shape;494;p26">
              <a:extLst>
                <a:ext uri="{FF2B5EF4-FFF2-40B4-BE49-F238E27FC236}">
                  <a16:creationId xmlns:a16="http://schemas.microsoft.com/office/drawing/2014/main" id="{D11646A6-738E-7D35-B4DD-71237787E3FB}"/>
                </a:ext>
              </a:extLst>
            </p:cNvPr>
            <p:cNvGrpSpPr/>
            <p:nvPr/>
          </p:nvGrpSpPr>
          <p:grpSpPr>
            <a:xfrm flipH="1">
              <a:off x="1466881" y="4731168"/>
              <a:ext cx="172904" cy="176308"/>
              <a:chOff x="4218162" y="4731168"/>
              <a:chExt cx="172904" cy="176308"/>
            </a:xfrm>
          </p:grpSpPr>
          <p:sp>
            <p:nvSpPr>
              <p:cNvPr id="125" name="Google Shape;495;p26">
                <a:extLst>
                  <a:ext uri="{FF2B5EF4-FFF2-40B4-BE49-F238E27FC236}">
                    <a16:creationId xmlns:a16="http://schemas.microsoft.com/office/drawing/2014/main" id="{B525C3F5-482E-3BB5-CF28-48D3613247EC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496;p26">
                <a:extLst>
                  <a:ext uri="{FF2B5EF4-FFF2-40B4-BE49-F238E27FC236}">
                    <a16:creationId xmlns:a16="http://schemas.microsoft.com/office/drawing/2014/main" id="{9ACA4D2B-19B4-EC88-3C5D-2FC2F5D73744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497;p26">
                <a:extLst>
                  <a:ext uri="{FF2B5EF4-FFF2-40B4-BE49-F238E27FC236}">
                    <a16:creationId xmlns:a16="http://schemas.microsoft.com/office/drawing/2014/main" id="{77BE5387-5763-1713-AEC0-982CAB8FF999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498;p26">
                <a:extLst>
                  <a:ext uri="{FF2B5EF4-FFF2-40B4-BE49-F238E27FC236}">
                    <a16:creationId xmlns:a16="http://schemas.microsoft.com/office/drawing/2014/main" id="{04462046-6DE2-AF08-373E-7A0FC21554E0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499;p26">
                <a:extLst>
                  <a:ext uri="{FF2B5EF4-FFF2-40B4-BE49-F238E27FC236}">
                    <a16:creationId xmlns:a16="http://schemas.microsoft.com/office/drawing/2014/main" id="{14DD2BF1-DB7A-05B4-B45B-16C67D31B66B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00;p26">
                <a:extLst>
                  <a:ext uri="{FF2B5EF4-FFF2-40B4-BE49-F238E27FC236}">
                    <a16:creationId xmlns:a16="http://schemas.microsoft.com/office/drawing/2014/main" id="{AE08A9AC-F3C5-90CF-E54E-8ED6CA592678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01;p26">
                <a:extLst>
                  <a:ext uri="{FF2B5EF4-FFF2-40B4-BE49-F238E27FC236}">
                    <a16:creationId xmlns:a16="http://schemas.microsoft.com/office/drawing/2014/main" id="{483BFF30-19D7-28B9-E08E-B76C9B8A1514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02;p26">
                <a:extLst>
                  <a:ext uri="{FF2B5EF4-FFF2-40B4-BE49-F238E27FC236}">
                    <a16:creationId xmlns:a16="http://schemas.microsoft.com/office/drawing/2014/main" id="{6A760D8F-015E-EAC3-218D-86216F76D094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03;p26">
                <a:extLst>
                  <a:ext uri="{FF2B5EF4-FFF2-40B4-BE49-F238E27FC236}">
                    <a16:creationId xmlns:a16="http://schemas.microsoft.com/office/drawing/2014/main" id="{AC68C33B-2C01-9E4E-C750-C6662E10087B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04;p26">
                <a:extLst>
                  <a:ext uri="{FF2B5EF4-FFF2-40B4-BE49-F238E27FC236}">
                    <a16:creationId xmlns:a16="http://schemas.microsoft.com/office/drawing/2014/main" id="{8AEA84F1-3FE0-D814-CE02-FFB2F055D3D0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05;p26">
                <a:extLst>
                  <a:ext uri="{FF2B5EF4-FFF2-40B4-BE49-F238E27FC236}">
                    <a16:creationId xmlns:a16="http://schemas.microsoft.com/office/drawing/2014/main" id="{EEDE6817-F8B0-A7B9-5E73-D442C3165602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06;p26">
                <a:extLst>
                  <a:ext uri="{FF2B5EF4-FFF2-40B4-BE49-F238E27FC236}">
                    <a16:creationId xmlns:a16="http://schemas.microsoft.com/office/drawing/2014/main" id="{47051110-E109-E1D5-A180-48B22D7F5E01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07;p26">
                <a:extLst>
                  <a:ext uri="{FF2B5EF4-FFF2-40B4-BE49-F238E27FC236}">
                    <a16:creationId xmlns:a16="http://schemas.microsoft.com/office/drawing/2014/main" id="{D0D91F5E-AEB6-4842-4827-6AF81013D455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08;p26">
                <a:extLst>
                  <a:ext uri="{FF2B5EF4-FFF2-40B4-BE49-F238E27FC236}">
                    <a16:creationId xmlns:a16="http://schemas.microsoft.com/office/drawing/2014/main" id="{1A52E28D-1C68-1DE6-BBD5-BD06C3B52257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09;p26">
                <a:extLst>
                  <a:ext uri="{FF2B5EF4-FFF2-40B4-BE49-F238E27FC236}">
                    <a16:creationId xmlns:a16="http://schemas.microsoft.com/office/drawing/2014/main" id="{76B62A6C-B469-A910-189E-9679009E1530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10;p26">
                <a:extLst>
                  <a:ext uri="{FF2B5EF4-FFF2-40B4-BE49-F238E27FC236}">
                    <a16:creationId xmlns:a16="http://schemas.microsoft.com/office/drawing/2014/main" id="{B8093E54-764F-AA7D-FCF9-AD7450B03884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11;p26">
                <a:extLst>
                  <a:ext uri="{FF2B5EF4-FFF2-40B4-BE49-F238E27FC236}">
                    <a16:creationId xmlns:a16="http://schemas.microsoft.com/office/drawing/2014/main" id="{CBBB0446-66B7-1496-4CC6-E14DC836E9E0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12;p26">
                <a:extLst>
                  <a:ext uri="{FF2B5EF4-FFF2-40B4-BE49-F238E27FC236}">
                    <a16:creationId xmlns:a16="http://schemas.microsoft.com/office/drawing/2014/main" id="{27B6F5B2-E2E0-A551-61F7-41170F4419A3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513;p26">
              <a:extLst>
                <a:ext uri="{FF2B5EF4-FFF2-40B4-BE49-F238E27FC236}">
                  <a16:creationId xmlns:a16="http://schemas.microsoft.com/office/drawing/2014/main" id="{138FDC93-DB3B-7E3D-64B2-A86A34B31E46}"/>
                </a:ext>
              </a:extLst>
            </p:cNvPr>
            <p:cNvGrpSpPr/>
            <p:nvPr/>
          </p:nvGrpSpPr>
          <p:grpSpPr>
            <a:xfrm flipH="1">
              <a:off x="1701506" y="4731168"/>
              <a:ext cx="172904" cy="176308"/>
              <a:chOff x="4218162" y="4731168"/>
              <a:chExt cx="172904" cy="176308"/>
            </a:xfrm>
          </p:grpSpPr>
          <p:sp>
            <p:nvSpPr>
              <p:cNvPr id="107" name="Google Shape;514;p26">
                <a:extLst>
                  <a:ext uri="{FF2B5EF4-FFF2-40B4-BE49-F238E27FC236}">
                    <a16:creationId xmlns:a16="http://schemas.microsoft.com/office/drawing/2014/main" id="{6C31C9F1-BC85-DB08-B4B2-3CF0B489A468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515;p26">
                <a:extLst>
                  <a:ext uri="{FF2B5EF4-FFF2-40B4-BE49-F238E27FC236}">
                    <a16:creationId xmlns:a16="http://schemas.microsoft.com/office/drawing/2014/main" id="{AB992326-A3DD-9B74-5577-236C545D404F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516;p26">
                <a:extLst>
                  <a:ext uri="{FF2B5EF4-FFF2-40B4-BE49-F238E27FC236}">
                    <a16:creationId xmlns:a16="http://schemas.microsoft.com/office/drawing/2014/main" id="{0F7488C9-AC0A-7472-62CA-81A0C6A4451E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517;p26">
                <a:extLst>
                  <a:ext uri="{FF2B5EF4-FFF2-40B4-BE49-F238E27FC236}">
                    <a16:creationId xmlns:a16="http://schemas.microsoft.com/office/drawing/2014/main" id="{C9F1DE62-2FFB-989C-CEC8-200DE3B8C18E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518;p26">
                <a:extLst>
                  <a:ext uri="{FF2B5EF4-FFF2-40B4-BE49-F238E27FC236}">
                    <a16:creationId xmlns:a16="http://schemas.microsoft.com/office/drawing/2014/main" id="{B9612AE0-52B9-346A-C61F-C1A072C8228A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519;p26">
                <a:extLst>
                  <a:ext uri="{FF2B5EF4-FFF2-40B4-BE49-F238E27FC236}">
                    <a16:creationId xmlns:a16="http://schemas.microsoft.com/office/drawing/2014/main" id="{4F5B647E-588E-AD66-9359-6A3AE014C938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520;p26">
                <a:extLst>
                  <a:ext uri="{FF2B5EF4-FFF2-40B4-BE49-F238E27FC236}">
                    <a16:creationId xmlns:a16="http://schemas.microsoft.com/office/drawing/2014/main" id="{649CD3E4-FD0B-5382-CBA8-675D03D4CDA6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521;p26">
                <a:extLst>
                  <a:ext uri="{FF2B5EF4-FFF2-40B4-BE49-F238E27FC236}">
                    <a16:creationId xmlns:a16="http://schemas.microsoft.com/office/drawing/2014/main" id="{0545BEF4-5DD6-4190-491E-CF12ED1C34FA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522;p26">
                <a:extLst>
                  <a:ext uri="{FF2B5EF4-FFF2-40B4-BE49-F238E27FC236}">
                    <a16:creationId xmlns:a16="http://schemas.microsoft.com/office/drawing/2014/main" id="{27740023-D9A6-A2A1-E205-ED4895A80E0D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523;p26">
                <a:extLst>
                  <a:ext uri="{FF2B5EF4-FFF2-40B4-BE49-F238E27FC236}">
                    <a16:creationId xmlns:a16="http://schemas.microsoft.com/office/drawing/2014/main" id="{ACF9953D-889C-F825-48D7-8E99EDBF2EA3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524;p26">
                <a:extLst>
                  <a:ext uri="{FF2B5EF4-FFF2-40B4-BE49-F238E27FC236}">
                    <a16:creationId xmlns:a16="http://schemas.microsoft.com/office/drawing/2014/main" id="{EA0127AC-839F-1F7D-49AD-85EB02EF805D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525;p26">
                <a:extLst>
                  <a:ext uri="{FF2B5EF4-FFF2-40B4-BE49-F238E27FC236}">
                    <a16:creationId xmlns:a16="http://schemas.microsoft.com/office/drawing/2014/main" id="{EF4EC50D-D0B4-DD7F-3EF8-F1D6D9065B4D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526;p26">
                <a:extLst>
                  <a:ext uri="{FF2B5EF4-FFF2-40B4-BE49-F238E27FC236}">
                    <a16:creationId xmlns:a16="http://schemas.microsoft.com/office/drawing/2014/main" id="{5B8FFAF0-8023-35F1-07FE-64BFA7A4B0EB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527;p26">
                <a:extLst>
                  <a:ext uri="{FF2B5EF4-FFF2-40B4-BE49-F238E27FC236}">
                    <a16:creationId xmlns:a16="http://schemas.microsoft.com/office/drawing/2014/main" id="{6BE50DE8-A608-5432-AB78-825228FCB52A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528;p26">
                <a:extLst>
                  <a:ext uri="{FF2B5EF4-FFF2-40B4-BE49-F238E27FC236}">
                    <a16:creationId xmlns:a16="http://schemas.microsoft.com/office/drawing/2014/main" id="{2931E639-EE88-3F40-9575-81F470F06390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529;p26">
                <a:extLst>
                  <a:ext uri="{FF2B5EF4-FFF2-40B4-BE49-F238E27FC236}">
                    <a16:creationId xmlns:a16="http://schemas.microsoft.com/office/drawing/2014/main" id="{7F7B5C5B-BB63-0F6E-9956-5231297A5B2B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530;p26">
                <a:extLst>
                  <a:ext uri="{FF2B5EF4-FFF2-40B4-BE49-F238E27FC236}">
                    <a16:creationId xmlns:a16="http://schemas.microsoft.com/office/drawing/2014/main" id="{14D7667E-4F03-BF3E-DB72-75FA92A963B0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531;p26">
                <a:extLst>
                  <a:ext uri="{FF2B5EF4-FFF2-40B4-BE49-F238E27FC236}">
                    <a16:creationId xmlns:a16="http://schemas.microsoft.com/office/drawing/2014/main" id="{8147D10F-8C5A-9557-C8CC-738A9C8EA660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532;p26">
              <a:extLst>
                <a:ext uri="{FF2B5EF4-FFF2-40B4-BE49-F238E27FC236}">
                  <a16:creationId xmlns:a16="http://schemas.microsoft.com/office/drawing/2014/main" id="{C4D5B296-6755-D201-BB44-D1BD6336F80C}"/>
                </a:ext>
              </a:extLst>
            </p:cNvPr>
            <p:cNvGrpSpPr/>
            <p:nvPr/>
          </p:nvGrpSpPr>
          <p:grpSpPr>
            <a:xfrm flipH="1">
              <a:off x="1936131" y="4731168"/>
              <a:ext cx="172904" cy="176308"/>
              <a:chOff x="4218162" y="4731168"/>
              <a:chExt cx="172904" cy="176308"/>
            </a:xfrm>
          </p:grpSpPr>
          <p:sp>
            <p:nvSpPr>
              <p:cNvPr id="89" name="Google Shape;533;p26">
                <a:extLst>
                  <a:ext uri="{FF2B5EF4-FFF2-40B4-BE49-F238E27FC236}">
                    <a16:creationId xmlns:a16="http://schemas.microsoft.com/office/drawing/2014/main" id="{9A028FE0-0A0D-00EB-46E2-84BFF9EF3EB6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534;p26">
                <a:extLst>
                  <a:ext uri="{FF2B5EF4-FFF2-40B4-BE49-F238E27FC236}">
                    <a16:creationId xmlns:a16="http://schemas.microsoft.com/office/drawing/2014/main" id="{8F61E71C-2304-B26F-E0DF-6F4A442799AE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535;p26">
                <a:extLst>
                  <a:ext uri="{FF2B5EF4-FFF2-40B4-BE49-F238E27FC236}">
                    <a16:creationId xmlns:a16="http://schemas.microsoft.com/office/drawing/2014/main" id="{0D26D824-162C-5CC1-BE40-B9A60A37FCE6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536;p26">
                <a:extLst>
                  <a:ext uri="{FF2B5EF4-FFF2-40B4-BE49-F238E27FC236}">
                    <a16:creationId xmlns:a16="http://schemas.microsoft.com/office/drawing/2014/main" id="{D5FFAE5E-EA8D-1B18-0278-E594B3A986E3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537;p26">
                <a:extLst>
                  <a:ext uri="{FF2B5EF4-FFF2-40B4-BE49-F238E27FC236}">
                    <a16:creationId xmlns:a16="http://schemas.microsoft.com/office/drawing/2014/main" id="{B754DD25-A9D5-7168-F095-8CE541A22478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538;p26">
                <a:extLst>
                  <a:ext uri="{FF2B5EF4-FFF2-40B4-BE49-F238E27FC236}">
                    <a16:creationId xmlns:a16="http://schemas.microsoft.com/office/drawing/2014/main" id="{D781C91E-8D9C-8621-0FC5-C45E144B7AF8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539;p26">
                <a:extLst>
                  <a:ext uri="{FF2B5EF4-FFF2-40B4-BE49-F238E27FC236}">
                    <a16:creationId xmlns:a16="http://schemas.microsoft.com/office/drawing/2014/main" id="{499BE2EA-C7D6-DED0-393B-795E90E894B0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540;p26">
                <a:extLst>
                  <a:ext uri="{FF2B5EF4-FFF2-40B4-BE49-F238E27FC236}">
                    <a16:creationId xmlns:a16="http://schemas.microsoft.com/office/drawing/2014/main" id="{64C09C3F-DA0A-B5C1-9A1E-B5712843CDCD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541;p26">
                <a:extLst>
                  <a:ext uri="{FF2B5EF4-FFF2-40B4-BE49-F238E27FC236}">
                    <a16:creationId xmlns:a16="http://schemas.microsoft.com/office/drawing/2014/main" id="{8FA1DE1A-792F-802B-1271-C07C72BC041A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542;p26">
                <a:extLst>
                  <a:ext uri="{FF2B5EF4-FFF2-40B4-BE49-F238E27FC236}">
                    <a16:creationId xmlns:a16="http://schemas.microsoft.com/office/drawing/2014/main" id="{AA9BF9CB-D688-3916-D792-4FB9462FB0BB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543;p26">
                <a:extLst>
                  <a:ext uri="{FF2B5EF4-FFF2-40B4-BE49-F238E27FC236}">
                    <a16:creationId xmlns:a16="http://schemas.microsoft.com/office/drawing/2014/main" id="{ABD4096A-A5BB-7B22-C88D-4F6A9C988D84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544;p26">
                <a:extLst>
                  <a:ext uri="{FF2B5EF4-FFF2-40B4-BE49-F238E27FC236}">
                    <a16:creationId xmlns:a16="http://schemas.microsoft.com/office/drawing/2014/main" id="{8481C5F6-BC68-A7DF-689E-ED5F3789D974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545;p26">
                <a:extLst>
                  <a:ext uri="{FF2B5EF4-FFF2-40B4-BE49-F238E27FC236}">
                    <a16:creationId xmlns:a16="http://schemas.microsoft.com/office/drawing/2014/main" id="{97E6A0B1-118C-03CD-5BE8-2091DACF8499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546;p26">
                <a:extLst>
                  <a:ext uri="{FF2B5EF4-FFF2-40B4-BE49-F238E27FC236}">
                    <a16:creationId xmlns:a16="http://schemas.microsoft.com/office/drawing/2014/main" id="{68C8A8AC-B4B8-2EAE-867B-0FA32CEE1D17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547;p26">
                <a:extLst>
                  <a:ext uri="{FF2B5EF4-FFF2-40B4-BE49-F238E27FC236}">
                    <a16:creationId xmlns:a16="http://schemas.microsoft.com/office/drawing/2014/main" id="{05BC4CA3-57EC-0B81-D52C-741AE9B398B6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548;p26">
                <a:extLst>
                  <a:ext uri="{FF2B5EF4-FFF2-40B4-BE49-F238E27FC236}">
                    <a16:creationId xmlns:a16="http://schemas.microsoft.com/office/drawing/2014/main" id="{F01ED4AD-EE59-75DE-3B23-E013F01380C0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549;p26">
                <a:extLst>
                  <a:ext uri="{FF2B5EF4-FFF2-40B4-BE49-F238E27FC236}">
                    <a16:creationId xmlns:a16="http://schemas.microsoft.com/office/drawing/2014/main" id="{05BF49A6-545E-4F5C-FFBE-DFAC94B4DA44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550;p26">
                <a:extLst>
                  <a:ext uri="{FF2B5EF4-FFF2-40B4-BE49-F238E27FC236}">
                    <a16:creationId xmlns:a16="http://schemas.microsoft.com/office/drawing/2014/main" id="{FB1BDD8B-0E37-742B-9643-F72B49B31AA6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" name="Google Shape;551;p26">
              <a:extLst>
                <a:ext uri="{FF2B5EF4-FFF2-40B4-BE49-F238E27FC236}">
                  <a16:creationId xmlns:a16="http://schemas.microsoft.com/office/drawing/2014/main" id="{F8438707-9A79-B64C-E96E-F857522F502A}"/>
                </a:ext>
              </a:extLst>
            </p:cNvPr>
            <p:cNvGrpSpPr/>
            <p:nvPr/>
          </p:nvGrpSpPr>
          <p:grpSpPr>
            <a:xfrm flipH="1">
              <a:off x="2170756" y="4731168"/>
              <a:ext cx="172904" cy="176308"/>
              <a:chOff x="4218162" y="4731168"/>
              <a:chExt cx="172904" cy="176308"/>
            </a:xfrm>
          </p:grpSpPr>
          <p:sp>
            <p:nvSpPr>
              <p:cNvPr id="71" name="Google Shape;552;p26">
                <a:extLst>
                  <a:ext uri="{FF2B5EF4-FFF2-40B4-BE49-F238E27FC236}">
                    <a16:creationId xmlns:a16="http://schemas.microsoft.com/office/drawing/2014/main" id="{D936DCB3-4CD6-3FF8-CB6B-6CCBE2B636B5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553;p26">
                <a:extLst>
                  <a:ext uri="{FF2B5EF4-FFF2-40B4-BE49-F238E27FC236}">
                    <a16:creationId xmlns:a16="http://schemas.microsoft.com/office/drawing/2014/main" id="{AE66CE38-57F6-96E6-C708-EE276B75C27A}"/>
                  </a:ext>
                </a:extLst>
              </p:cNvPr>
              <p:cNvSpPr/>
              <p:nvPr/>
            </p:nvSpPr>
            <p:spPr>
              <a:xfrm>
                <a:off x="4264179" y="4731168"/>
                <a:ext cx="3710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44" y="545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554;p26">
                <a:extLst>
                  <a:ext uri="{FF2B5EF4-FFF2-40B4-BE49-F238E27FC236}">
                    <a16:creationId xmlns:a16="http://schemas.microsoft.com/office/drawing/2014/main" id="{81C6BE1A-D9FC-2DDD-B43B-609A66649A41}"/>
                  </a:ext>
                </a:extLst>
              </p:cNvPr>
              <p:cNvSpPr/>
              <p:nvPr/>
            </p:nvSpPr>
            <p:spPr>
              <a:xfrm>
                <a:off x="4310196" y="4731168"/>
                <a:ext cx="35942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45" extrusionOk="0">
                    <a:moveTo>
                      <a:pt x="0" y="1"/>
                    </a:moveTo>
                    <a:lnTo>
                      <a:pt x="0" y="545"/>
                    </a:lnTo>
                    <a:lnTo>
                      <a:pt x="528" y="545"/>
                    </a:lnTo>
                    <a:lnTo>
                      <a:pt x="52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555;p26">
                <a:extLst>
                  <a:ext uri="{FF2B5EF4-FFF2-40B4-BE49-F238E27FC236}">
                    <a16:creationId xmlns:a16="http://schemas.microsoft.com/office/drawing/2014/main" id="{A87F0A33-F68D-42A7-08F8-33C0269EDD35}"/>
                  </a:ext>
                </a:extLst>
              </p:cNvPr>
              <p:cNvSpPr/>
              <p:nvPr/>
            </p:nvSpPr>
            <p:spPr>
              <a:xfrm>
                <a:off x="4355056" y="4731168"/>
                <a:ext cx="36010" cy="3710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45" extrusionOk="0">
                    <a:moveTo>
                      <a:pt x="1" y="1"/>
                    </a:moveTo>
                    <a:lnTo>
                      <a:pt x="1" y="545"/>
                    </a:lnTo>
                    <a:lnTo>
                      <a:pt x="529" y="545"/>
                    </a:lnTo>
                    <a:lnTo>
                      <a:pt x="52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556;p26">
                <a:extLst>
                  <a:ext uri="{FF2B5EF4-FFF2-40B4-BE49-F238E27FC236}">
                    <a16:creationId xmlns:a16="http://schemas.microsoft.com/office/drawing/2014/main" id="{27C48DB4-0E46-CE1C-2653-56F94D322DAF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557;p26">
                <a:extLst>
                  <a:ext uri="{FF2B5EF4-FFF2-40B4-BE49-F238E27FC236}">
                    <a16:creationId xmlns:a16="http://schemas.microsoft.com/office/drawing/2014/main" id="{43D44843-9FD7-EBCB-3635-DF69919D9BD3}"/>
                  </a:ext>
                </a:extLst>
              </p:cNvPr>
              <p:cNvSpPr/>
              <p:nvPr/>
            </p:nvSpPr>
            <p:spPr>
              <a:xfrm>
                <a:off x="4264179" y="4778342"/>
                <a:ext cx="3710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558;p26">
                <a:extLst>
                  <a:ext uri="{FF2B5EF4-FFF2-40B4-BE49-F238E27FC236}">
                    <a16:creationId xmlns:a16="http://schemas.microsoft.com/office/drawing/2014/main" id="{7788B5E9-1D3F-4781-BE2D-9394EF39A0C6}"/>
                  </a:ext>
                </a:extLst>
              </p:cNvPr>
              <p:cNvSpPr/>
              <p:nvPr/>
            </p:nvSpPr>
            <p:spPr>
              <a:xfrm>
                <a:off x="4310196" y="4778342"/>
                <a:ext cx="35942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8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559;p26">
                <a:extLst>
                  <a:ext uri="{FF2B5EF4-FFF2-40B4-BE49-F238E27FC236}">
                    <a16:creationId xmlns:a16="http://schemas.microsoft.com/office/drawing/2014/main" id="{550D8A32-A866-E7FD-300F-906E598AC09F}"/>
                  </a:ext>
                </a:extLst>
              </p:cNvPr>
              <p:cNvSpPr/>
              <p:nvPr/>
            </p:nvSpPr>
            <p:spPr>
              <a:xfrm>
                <a:off x="4355056" y="4778342"/>
                <a:ext cx="36010" cy="35942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8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560;p26">
                <a:extLst>
                  <a:ext uri="{FF2B5EF4-FFF2-40B4-BE49-F238E27FC236}">
                    <a16:creationId xmlns:a16="http://schemas.microsoft.com/office/drawing/2014/main" id="{C95910B2-6E1E-F922-01B4-748747C0D375}"/>
                  </a:ext>
                </a:extLst>
              </p:cNvPr>
              <p:cNvSpPr/>
              <p:nvPr/>
            </p:nvSpPr>
            <p:spPr>
              <a:xfrm>
                <a:off x="4218162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561;p26">
                <a:extLst>
                  <a:ext uri="{FF2B5EF4-FFF2-40B4-BE49-F238E27FC236}">
                    <a16:creationId xmlns:a16="http://schemas.microsoft.com/office/drawing/2014/main" id="{1C1B6819-6C8C-83A6-834F-A8A9BEF10BCF}"/>
                  </a:ext>
                </a:extLst>
              </p:cNvPr>
              <p:cNvSpPr/>
              <p:nvPr/>
            </p:nvSpPr>
            <p:spPr>
              <a:xfrm>
                <a:off x="4264179" y="4824359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562;p26">
                <a:extLst>
                  <a:ext uri="{FF2B5EF4-FFF2-40B4-BE49-F238E27FC236}">
                    <a16:creationId xmlns:a16="http://schemas.microsoft.com/office/drawing/2014/main" id="{492CF2CE-0E46-3EB3-C5E3-E8775E9D091E}"/>
                  </a:ext>
                </a:extLst>
              </p:cNvPr>
              <p:cNvSpPr/>
              <p:nvPr/>
            </p:nvSpPr>
            <p:spPr>
              <a:xfrm>
                <a:off x="4310196" y="4824359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563;p26">
                <a:extLst>
                  <a:ext uri="{FF2B5EF4-FFF2-40B4-BE49-F238E27FC236}">
                    <a16:creationId xmlns:a16="http://schemas.microsoft.com/office/drawing/2014/main" id="{A5A72C69-37FB-F2B9-3DAB-73147FED1BE1}"/>
                  </a:ext>
                </a:extLst>
              </p:cNvPr>
              <p:cNvSpPr/>
              <p:nvPr/>
            </p:nvSpPr>
            <p:spPr>
              <a:xfrm>
                <a:off x="4355056" y="4824359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564;p26">
                <a:extLst>
                  <a:ext uri="{FF2B5EF4-FFF2-40B4-BE49-F238E27FC236}">
                    <a16:creationId xmlns:a16="http://schemas.microsoft.com/office/drawing/2014/main" id="{A07B5336-C4B7-DBEF-9D80-545CDD49C6E7}"/>
                  </a:ext>
                </a:extLst>
              </p:cNvPr>
              <p:cNvSpPr/>
              <p:nvPr/>
            </p:nvSpPr>
            <p:spPr>
              <a:xfrm>
                <a:off x="4218162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565;p26">
                <a:extLst>
                  <a:ext uri="{FF2B5EF4-FFF2-40B4-BE49-F238E27FC236}">
                    <a16:creationId xmlns:a16="http://schemas.microsoft.com/office/drawing/2014/main" id="{94453B4D-3545-E4ED-2908-A09232426639}"/>
                  </a:ext>
                </a:extLst>
              </p:cNvPr>
              <p:cNvSpPr/>
              <p:nvPr/>
            </p:nvSpPr>
            <p:spPr>
              <a:xfrm>
                <a:off x="4264179" y="4870376"/>
                <a:ext cx="3710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45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44" y="528"/>
                    </a:lnTo>
                    <a:lnTo>
                      <a:pt x="54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566;p26">
                <a:extLst>
                  <a:ext uri="{FF2B5EF4-FFF2-40B4-BE49-F238E27FC236}">
                    <a16:creationId xmlns:a16="http://schemas.microsoft.com/office/drawing/2014/main" id="{C6E26228-9BD2-A898-2879-C2B6A8BEF619}"/>
                  </a:ext>
                </a:extLst>
              </p:cNvPr>
              <p:cNvSpPr/>
              <p:nvPr/>
            </p:nvSpPr>
            <p:spPr>
              <a:xfrm>
                <a:off x="4310196" y="4870376"/>
                <a:ext cx="35942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9" extrusionOk="0">
                    <a:moveTo>
                      <a:pt x="0" y="0"/>
                    </a:moveTo>
                    <a:lnTo>
                      <a:pt x="0" y="528"/>
                    </a:lnTo>
                    <a:lnTo>
                      <a:pt x="528" y="528"/>
                    </a:lnTo>
                    <a:lnTo>
                      <a:pt x="52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567;p26">
                <a:extLst>
                  <a:ext uri="{FF2B5EF4-FFF2-40B4-BE49-F238E27FC236}">
                    <a16:creationId xmlns:a16="http://schemas.microsoft.com/office/drawing/2014/main" id="{02EB0DB8-0236-6E8C-59F2-205F8D355436}"/>
                  </a:ext>
                </a:extLst>
              </p:cNvPr>
              <p:cNvSpPr/>
              <p:nvPr/>
            </p:nvSpPr>
            <p:spPr>
              <a:xfrm>
                <a:off x="4355056" y="4870376"/>
                <a:ext cx="36010" cy="36010"/>
              </a:xfrm>
              <a:custGeom>
                <a:avLst/>
                <a:gdLst/>
                <a:ahLst/>
                <a:cxnLst/>
                <a:rect l="l" t="t" r="r" b="b"/>
                <a:pathLst>
                  <a:path w="529" h="529" extrusionOk="0">
                    <a:moveTo>
                      <a:pt x="1" y="0"/>
                    </a:moveTo>
                    <a:lnTo>
                      <a:pt x="1" y="528"/>
                    </a:lnTo>
                    <a:lnTo>
                      <a:pt x="529" y="528"/>
                    </a:lnTo>
                    <a:lnTo>
                      <a:pt x="52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568;p26">
                <a:extLst>
                  <a:ext uri="{FF2B5EF4-FFF2-40B4-BE49-F238E27FC236}">
                    <a16:creationId xmlns:a16="http://schemas.microsoft.com/office/drawing/2014/main" id="{1D1F7371-2854-7ECE-779C-5E8B7797F3F2}"/>
                  </a:ext>
                </a:extLst>
              </p:cNvPr>
              <p:cNvSpPr/>
              <p:nvPr/>
            </p:nvSpPr>
            <p:spPr>
              <a:xfrm>
                <a:off x="4218162" y="4731168"/>
                <a:ext cx="172904" cy="121305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782" extrusionOk="0">
                    <a:moveTo>
                      <a:pt x="0" y="1"/>
                    </a:moveTo>
                    <a:lnTo>
                      <a:pt x="2540" y="1782"/>
                    </a:lnTo>
                    <a:lnTo>
                      <a:pt x="2540" y="1369"/>
                    </a:lnTo>
                    <a:lnTo>
                      <a:pt x="544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569;p26">
                <a:extLst>
                  <a:ext uri="{FF2B5EF4-FFF2-40B4-BE49-F238E27FC236}">
                    <a16:creationId xmlns:a16="http://schemas.microsoft.com/office/drawing/2014/main" id="{92E8179A-5826-DA12-CB5C-2427030AFF9E}"/>
                  </a:ext>
                </a:extLst>
              </p:cNvPr>
              <p:cNvSpPr/>
              <p:nvPr/>
            </p:nvSpPr>
            <p:spPr>
              <a:xfrm>
                <a:off x="4218162" y="4778342"/>
                <a:ext cx="172904" cy="129134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1897" extrusionOk="0">
                    <a:moveTo>
                      <a:pt x="0" y="0"/>
                    </a:moveTo>
                    <a:lnTo>
                      <a:pt x="0" y="874"/>
                    </a:lnTo>
                    <a:lnTo>
                      <a:pt x="1352" y="1897"/>
                    </a:lnTo>
                    <a:lnTo>
                      <a:pt x="2540" y="189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" name="Google Shape;570;p26">
              <a:extLst>
                <a:ext uri="{FF2B5EF4-FFF2-40B4-BE49-F238E27FC236}">
                  <a16:creationId xmlns:a16="http://schemas.microsoft.com/office/drawing/2014/main" id="{F8D777CE-002B-FCB0-FF37-B0624DEA8932}"/>
                </a:ext>
              </a:extLst>
            </p:cNvPr>
            <p:cNvSpPr/>
            <p:nvPr/>
          </p:nvSpPr>
          <p:spPr>
            <a:xfrm flipH="1">
              <a:off x="1702633" y="3994828"/>
              <a:ext cx="9054" cy="22532"/>
            </a:xfrm>
            <a:custGeom>
              <a:avLst/>
              <a:gdLst/>
              <a:ahLst/>
              <a:cxnLst/>
              <a:rect l="l" t="t" r="r" b="b"/>
              <a:pathLst>
                <a:path w="133" h="331" extrusionOk="0">
                  <a:moveTo>
                    <a:pt x="67" y="1"/>
                  </a:moveTo>
                  <a:cubicBezTo>
                    <a:pt x="34" y="1"/>
                    <a:pt x="1" y="17"/>
                    <a:pt x="1" y="50"/>
                  </a:cubicBezTo>
                  <a:lnTo>
                    <a:pt x="1" y="264"/>
                  </a:lnTo>
                  <a:cubicBezTo>
                    <a:pt x="1" y="314"/>
                    <a:pt x="50" y="330"/>
                    <a:pt x="67" y="330"/>
                  </a:cubicBezTo>
                  <a:cubicBezTo>
                    <a:pt x="116" y="330"/>
                    <a:pt x="133" y="297"/>
                    <a:pt x="133" y="264"/>
                  </a:cubicBezTo>
                  <a:lnTo>
                    <a:pt x="133" y="50"/>
                  </a:lnTo>
                  <a:cubicBezTo>
                    <a:pt x="133" y="17"/>
                    <a:pt x="83" y="1"/>
                    <a:pt x="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71;p26">
              <a:extLst>
                <a:ext uri="{FF2B5EF4-FFF2-40B4-BE49-F238E27FC236}">
                  <a16:creationId xmlns:a16="http://schemas.microsoft.com/office/drawing/2014/main" id="{B37E73B7-C295-1B75-6BB4-F66015D2E841}"/>
                </a:ext>
              </a:extLst>
            </p:cNvPr>
            <p:cNvSpPr/>
            <p:nvPr/>
          </p:nvSpPr>
          <p:spPr>
            <a:xfrm flipH="1">
              <a:off x="1693647" y="4003813"/>
              <a:ext cx="24778" cy="40503"/>
            </a:xfrm>
            <a:custGeom>
              <a:avLst/>
              <a:gdLst/>
              <a:ahLst/>
              <a:cxnLst/>
              <a:rect l="l" t="t" r="r" b="b"/>
              <a:pathLst>
                <a:path w="364" h="595" extrusionOk="0">
                  <a:moveTo>
                    <a:pt x="182" y="0"/>
                  </a:moveTo>
                  <a:cubicBezTo>
                    <a:pt x="83" y="0"/>
                    <a:pt x="1" y="83"/>
                    <a:pt x="1" y="182"/>
                  </a:cubicBezTo>
                  <a:lnTo>
                    <a:pt x="1" y="413"/>
                  </a:lnTo>
                  <a:cubicBezTo>
                    <a:pt x="1" y="512"/>
                    <a:pt x="83" y="594"/>
                    <a:pt x="182" y="594"/>
                  </a:cubicBezTo>
                  <a:cubicBezTo>
                    <a:pt x="281" y="594"/>
                    <a:pt x="363" y="512"/>
                    <a:pt x="363" y="413"/>
                  </a:cubicBezTo>
                  <a:lnTo>
                    <a:pt x="363" y="182"/>
                  </a:lnTo>
                  <a:cubicBezTo>
                    <a:pt x="363" y="83"/>
                    <a:pt x="281" y="0"/>
                    <a:pt x="1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72;p26">
              <a:extLst>
                <a:ext uri="{FF2B5EF4-FFF2-40B4-BE49-F238E27FC236}">
                  <a16:creationId xmlns:a16="http://schemas.microsoft.com/office/drawing/2014/main" id="{8CD95448-8517-AFA1-CFD5-5207D38C7833}"/>
                </a:ext>
              </a:extLst>
            </p:cNvPr>
            <p:cNvSpPr/>
            <p:nvPr/>
          </p:nvSpPr>
          <p:spPr>
            <a:xfrm flipH="1">
              <a:off x="1673430" y="4026277"/>
              <a:ext cx="64056" cy="98841"/>
            </a:xfrm>
            <a:custGeom>
              <a:avLst/>
              <a:gdLst/>
              <a:ahLst/>
              <a:cxnLst/>
              <a:rect l="l" t="t" r="r" b="b"/>
              <a:pathLst>
                <a:path w="941" h="1452" extrusionOk="0">
                  <a:moveTo>
                    <a:pt x="462" y="0"/>
                  </a:moveTo>
                  <a:cubicBezTo>
                    <a:pt x="198" y="0"/>
                    <a:pt x="0" y="132"/>
                    <a:pt x="0" y="330"/>
                  </a:cubicBezTo>
                  <a:lnTo>
                    <a:pt x="0" y="1122"/>
                  </a:lnTo>
                  <a:cubicBezTo>
                    <a:pt x="0" y="1319"/>
                    <a:pt x="198" y="1451"/>
                    <a:pt x="462" y="1451"/>
                  </a:cubicBezTo>
                  <a:cubicBezTo>
                    <a:pt x="742" y="1451"/>
                    <a:pt x="940" y="1319"/>
                    <a:pt x="940" y="1122"/>
                  </a:cubicBezTo>
                  <a:lnTo>
                    <a:pt x="940" y="330"/>
                  </a:lnTo>
                  <a:cubicBezTo>
                    <a:pt x="940" y="132"/>
                    <a:pt x="742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573;p26">
              <a:extLst>
                <a:ext uri="{FF2B5EF4-FFF2-40B4-BE49-F238E27FC236}">
                  <a16:creationId xmlns:a16="http://schemas.microsoft.com/office/drawing/2014/main" id="{11AF4E2A-B0E0-7747-28BF-5499E49C9806}"/>
                </a:ext>
              </a:extLst>
            </p:cNvPr>
            <p:cNvSpPr/>
            <p:nvPr/>
          </p:nvSpPr>
          <p:spPr>
            <a:xfrm flipH="1">
              <a:off x="1683572" y="4120171"/>
              <a:ext cx="44928" cy="25868"/>
            </a:xfrm>
            <a:custGeom>
              <a:avLst/>
              <a:gdLst/>
              <a:ahLst/>
              <a:cxnLst/>
              <a:rect l="l" t="t" r="r" b="b"/>
              <a:pathLst>
                <a:path w="660" h="380" extrusionOk="0">
                  <a:moveTo>
                    <a:pt x="0" y="0"/>
                  </a:moveTo>
                  <a:lnTo>
                    <a:pt x="0" y="380"/>
                  </a:lnTo>
                  <a:lnTo>
                    <a:pt x="660" y="380"/>
                  </a:ln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2678202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9366870" cy="83515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Referências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/>
          <a:lstStyle/>
          <a:p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169B6088-286F-2AA3-1B41-DE1B2690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4" y="5660078"/>
            <a:ext cx="1018145" cy="10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9366870" cy="83515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Anexos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/>
          <a:lstStyle/>
          <a:p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2FF85EDE-A709-4C2C-F12A-1375433F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2" y="5730097"/>
            <a:ext cx="878108" cy="87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185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130" y="3293365"/>
            <a:ext cx="9366870" cy="83515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Muito Obrigado!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441826E1-8789-499B-8AFE-908280E11066}"/>
              </a:ext>
            </a:extLst>
          </p:cNvPr>
          <p:cNvGrpSpPr/>
          <p:nvPr/>
        </p:nvGrpSpPr>
        <p:grpSpPr>
          <a:xfrm>
            <a:off x="179269" y="5643371"/>
            <a:ext cx="1051560" cy="1051560"/>
            <a:chOff x="175138" y="3226487"/>
            <a:chExt cx="1402080" cy="1402080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713A823-AFD0-97C8-29A8-EF2E637DE1C3}"/>
                </a:ext>
              </a:extLst>
            </p:cNvPr>
            <p:cNvSpPr/>
            <p:nvPr/>
          </p:nvSpPr>
          <p:spPr>
            <a:xfrm>
              <a:off x="175138" y="3226487"/>
              <a:ext cx="1402080" cy="140208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 descr="Forma, Círculo&#10;&#10;O conteúdo gerado por IA pode estar incorreto.">
              <a:extLst>
                <a:ext uri="{FF2B5EF4-FFF2-40B4-BE49-F238E27FC236}">
                  <a16:creationId xmlns:a16="http://schemas.microsoft.com/office/drawing/2014/main" id="{848D33FF-59D6-D924-139E-DA1B95401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394" y="3372743"/>
              <a:ext cx="1109568" cy="1109568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81D66FD6-D1F6-4749-E2EF-17F918FD1008}"/>
              </a:ext>
            </a:extLst>
          </p:cNvPr>
          <p:cNvSpPr txBox="1"/>
          <p:nvPr/>
        </p:nvSpPr>
        <p:spPr>
          <a:xfrm>
            <a:off x="2484120" y="6185142"/>
            <a:ext cx="8895607" cy="400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000" dirty="0"/>
              <a:t>Luiz Felipe / Guilherme / Maurício / Paulo / Raphael / Renato</a:t>
            </a:r>
          </a:p>
        </p:txBody>
      </p:sp>
    </p:spTree>
    <p:extLst>
      <p:ext uri="{BB962C8B-B14F-4D97-AF65-F5344CB8AC3E}">
        <p14:creationId xmlns:p14="http://schemas.microsoft.com/office/powerpoint/2010/main" val="98460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5021182" cy="835152"/>
          </a:xfrm>
        </p:spPr>
        <p:txBody>
          <a:bodyPr>
            <a:normAutofit fontScale="90000"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>
            <a:normAutofit/>
          </a:bodyPr>
          <a:lstStyle/>
          <a:p>
            <a:pPr algn="just"/>
            <a:r>
              <a:rPr lang="pt-BR" sz="32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equipe optou por escolher uma empresa do setor elétrico, sendo a CPFL Energia a empresa escolhida.</a:t>
            </a:r>
            <a:endParaRPr lang="pt-BR" sz="3600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ECAC0DFB-AD73-8183-0EF7-EFFABD9F7C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0" y="5750051"/>
            <a:ext cx="990600" cy="990600"/>
          </a:xfrm>
          <a:prstGeom prst="rect">
            <a:avLst/>
          </a:prstGeom>
        </p:spPr>
      </p:pic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0DE77D3-BFE4-7F3C-63A5-9D643EB2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8222" y="2737179"/>
            <a:ext cx="4335677" cy="334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80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1" y="729771"/>
            <a:ext cx="8223870" cy="835152"/>
          </a:xfrm>
        </p:spPr>
        <p:txBody>
          <a:bodyPr>
            <a:noAutofit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Apresentação da Empresa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1294103"/>
            <a:ext cx="10701400" cy="4626266"/>
          </a:xfrm>
        </p:spPr>
        <p:txBody>
          <a:bodyPr>
            <a:norm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 CPFL é uma empresa brasileira;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ea typeface="Aptos" panose="020B0004020202020204" pitchFamily="34" charset="0"/>
              </a:rPr>
              <a:t>N</a:t>
            </a: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ascida em uma época de grande avanço na industrialização no estado de São Paulo;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Fundada pelos engenheiros José Balbino de Siqueira e Manfredo Antônio da Costa.</a:t>
            </a:r>
            <a:endParaRPr lang="pt-BR" sz="3200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Interface gráfica do usuário, Aplicativo, Ícone&#10;&#10;O conteúdo gerado por IA pode estar incorreto.">
            <a:extLst>
              <a:ext uri="{FF2B5EF4-FFF2-40B4-BE49-F238E27FC236}">
                <a16:creationId xmlns:a16="http://schemas.microsoft.com/office/drawing/2014/main" id="{14C1BDF0-191E-91A9-BEC6-5BF0C794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35" y="5680061"/>
            <a:ext cx="1057882" cy="105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69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613" y="738998"/>
            <a:ext cx="2309086" cy="835152"/>
          </a:xfrm>
        </p:spPr>
        <p:txBody>
          <a:bodyPr>
            <a:normAutofit fontScale="90000"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477" y="1574150"/>
            <a:ext cx="3723493" cy="4373879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Fornecer, energia sustentável;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Promover o crescimento do negócio;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 Proporcionar igualdade de oportunidades </a:t>
            </a:r>
            <a:endParaRPr lang="pt-BR" sz="3200" dirty="0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5283850"/>
            <a:ext cx="1155075" cy="157415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D181557D-56E7-AF8A-B69C-BDA9E8F36B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699" y="5384778"/>
            <a:ext cx="495000" cy="495000"/>
          </a:xfrm>
          <a:prstGeom prst="rect">
            <a:avLst/>
          </a:prstGeom>
        </p:spPr>
      </p:pic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8679956D-6DF5-93A2-8A98-915EA28A4A29}"/>
              </a:ext>
            </a:extLst>
          </p:cNvPr>
          <p:cNvSpPr txBox="1">
            <a:spLocks/>
          </p:cNvSpPr>
          <p:nvPr/>
        </p:nvSpPr>
        <p:spPr>
          <a:xfrm>
            <a:off x="8138867" y="1574150"/>
            <a:ext cx="3600051" cy="4373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ea typeface="Aptos" panose="020B0004020202020204" pitchFamily="34" charset="0"/>
              </a:rPr>
              <a:t>S</a:t>
            </a: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egurança é um compromisso inegociável;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ea typeface="Aptos" panose="020B0004020202020204" pitchFamily="34" charset="0"/>
              </a:rPr>
              <a:t>C</a:t>
            </a: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olaboração entre as pessoas;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</a:rPr>
              <a:t>Integridade e Responsabilidade;</a:t>
            </a:r>
          </a:p>
          <a:p>
            <a:endParaRPr lang="pt-BR" sz="36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F41E766C-85E7-DE24-6CBC-7345BFDC1E0E}"/>
              </a:ext>
            </a:extLst>
          </p:cNvPr>
          <p:cNvSpPr txBox="1">
            <a:spLocks/>
          </p:cNvSpPr>
          <p:nvPr/>
        </p:nvSpPr>
        <p:spPr>
          <a:xfrm>
            <a:off x="8585368" y="738998"/>
            <a:ext cx="2309086" cy="83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Valores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C2C15CF8-0A11-5E3A-421F-8B1CEE0F4B16}"/>
              </a:ext>
            </a:extLst>
          </p:cNvPr>
          <p:cNvSpPr txBox="1">
            <a:spLocks/>
          </p:cNvSpPr>
          <p:nvPr/>
        </p:nvSpPr>
        <p:spPr>
          <a:xfrm>
            <a:off x="5015148" y="738998"/>
            <a:ext cx="2309086" cy="83515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Visão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721F024C-5779-D159-4005-79E9EE6EFB78}"/>
              </a:ext>
            </a:extLst>
          </p:cNvPr>
          <p:cNvSpPr txBox="1">
            <a:spLocks/>
          </p:cNvSpPr>
          <p:nvPr/>
        </p:nvSpPr>
        <p:spPr>
          <a:xfrm>
            <a:off x="4465470" y="1574150"/>
            <a:ext cx="3408442" cy="43738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432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40" indent="-27432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Ser a maior empresa de energia elétrica da América do Sul;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pt-BR" sz="2800" dirty="0">
                <a:effectLst/>
                <a:latin typeface="Arial" panose="020B0604020202020204" pitchFamily="34" charset="0"/>
                <a:ea typeface="Aptos" panose="020B0004020202020204" pitchFamily="34" charset="0"/>
              </a:rPr>
              <a:t>Estabelecer um compromisso duradouro com o desenvolvimento dos negócios;</a:t>
            </a:r>
            <a:endParaRPr lang="pt-BR" sz="4000" dirty="0"/>
          </a:p>
        </p:txBody>
      </p:sp>
      <p:pic>
        <p:nvPicPr>
          <p:cNvPr id="12" name="Imagem 11" descr="Ícone&#10;&#10;O conteúdo gerado por IA pode estar incorreto.">
            <a:extLst>
              <a:ext uri="{FF2B5EF4-FFF2-40B4-BE49-F238E27FC236}">
                <a16:creationId xmlns:a16="http://schemas.microsoft.com/office/drawing/2014/main" id="{7BBC3F67-6A44-CE96-9787-02BF63821D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661" y="5384778"/>
            <a:ext cx="563251" cy="563251"/>
          </a:xfrm>
          <a:prstGeom prst="rect">
            <a:avLst/>
          </a:prstGeom>
        </p:spPr>
      </p:pic>
      <p:pic>
        <p:nvPicPr>
          <p:cNvPr id="13" name="Imagem 12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1BB380A3-1815-47E5-4184-E9052D2A2AB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454" y="5283850"/>
            <a:ext cx="664179" cy="66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385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2325" y="718137"/>
            <a:ext cx="5587350" cy="835152"/>
          </a:xfrm>
        </p:spPr>
        <p:txBody>
          <a:bodyPr>
            <a:normAutofit fontScale="90000"/>
          </a:bodyPr>
          <a:lstStyle/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Estrutura da Empresa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Ícone&#10;&#10;O conteúdo gerado por IA pode estar incorreto.">
            <a:extLst>
              <a:ext uri="{FF2B5EF4-FFF2-40B4-BE49-F238E27FC236}">
                <a16:creationId xmlns:a16="http://schemas.microsoft.com/office/drawing/2014/main" id="{E93E5A4C-D571-A96C-B49D-0F60DA41A15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" y="5625640"/>
            <a:ext cx="1117502" cy="1117502"/>
          </a:xfrm>
          <a:prstGeom prst="rect">
            <a:avLst/>
          </a:prstGeom>
        </p:spPr>
      </p:pic>
      <p:pic>
        <p:nvPicPr>
          <p:cNvPr id="5" name="Espaço Reservado para Conteúdo 4" descr="Diagrama&#10;&#10;O conteúdo gerado por IA pode estar incorreto.">
            <a:extLst>
              <a:ext uri="{FF2B5EF4-FFF2-40B4-BE49-F238E27FC236}">
                <a16:creationId xmlns:a16="http://schemas.microsoft.com/office/drawing/2014/main" id="{FA3E1068-34D0-1686-9BA9-A5C3460F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572" y="1260613"/>
            <a:ext cx="7987320" cy="532488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384015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9366870" cy="835152"/>
          </a:xfrm>
        </p:spPr>
        <p:txBody>
          <a:bodyPr>
            <a:normAutofit fontScale="90000"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Áreas Funcionais da Empresa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/>
          <a:lstStyle/>
          <a:p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25F5659-9E05-40C9-0F56-6ACA18AF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27" y="5610400"/>
            <a:ext cx="1117502" cy="111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6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9366870" cy="835152"/>
          </a:xfrm>
        </p:spPr>
        <p:txBody>
          <a:bodyPr>
            <a:normAutofit fontScale="90000"/>
          </a:bodyPr>
          <a:lstStyle/>
          <a:p>
            <a: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  <a:t>Pontos Fortes e Fracos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/>
          <a:lstStyle/>
          <a:p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2FD3FFF-B65B-8297-75FE-D7BE11360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46" y="5775960"/>
            <a:ext cx="957168" cy="95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89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9366870" cy="83515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BSC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/>
          <a:lstStyle/>
          <a:p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7EC884C-57B9-D3A9-B16A-212FB64E6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72" y="5626495"/>
            <a:ext cx="924757" cy="9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5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D89C4-053F-18E2-B15A-EBDA32C61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650" y="688849"/>
            <a:ext cx="9366870" cy="835152"/>
          </a:xfrm>
        </p:spPr>
        <p:txBody>
          <a:bodyPr>
            <a:normAutofit fontScale="90000"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pt-BR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5327F3-FD2F-08E7-C2FE-F92810D76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640" y="1712750"/>
            <a:ext cx="9961230" cy="4373879"/>
          </a:xfrm>
        </p:spPr>
        <p:txBody>
          <a:bodyPr/>
          <a:lstStyle/>
          <a:p>
            <a:endParaRPr lang="pt-BR"/>
          </a:p>
        </p:txBody>
      </p:sp>
      <p:sp>
        <p:nvSpPr>
          <p:cNvPr id="4" name="Triângulo Retângulo 3">
            <a:extLst>
              <a:ext uri="{FF2B5EF4-FFF2-40B4-BE49-F238E27FC236}">
                <a16:creationId xmlns:a16="http://schemas.microsoft.com/office/drawing/2014/main" id="{116EC607-7B07-9A91-D369-2DEAE8471510}"/>
              </a:ext>
            </a:extLst>
          </p:cNvPr>
          <p:cNvSpPr/>
          <p:nvPr/>
        </p:nvSpPr>
        <p:spPr>
          <a:xfrm>
            <a:off x="-22462" y="4693920"/>
            <a:ext cx="2506582" cy="216408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2" descr="Fatec Votorantim">
            <a:extLst>
              <a:ext uri="{FF2B5EF4-FFF2-40B4-BE49-F238E27FC236}">
                <a16:creationId xmlns:a16="http://schemas.microsoft.com/office/drawing/2014/main" id="{E19D8493-9A9C-8D11-2058-7BC3906A4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9911" y="124517"/>
            <a:ext cx="2309086" cy="60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Ícone&#10;&#10;O conteúdo gerado por IA pode estar incorreto.">
            <a:extLst>
              <a:ext uri="{FF2B5EF4-FFF2-40B4-BE49-F238E27FC236}">
                <a16:creationId xmlns:a16="http://schemas.microsoft.com/office/drawing/2014/main" id="{169B6088-286F-2AA3-1B41-DE1B2690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84" y="5660078"/>
            <a:ext cx="1018145" cy="10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2820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182</Words>
  <Application>Microsoft Office PowerPoint</Application>
  <PresentationFormat>Widescreen</PresentationFormat>
  <Paragraphs>31</Paragraphs>
  <Slides>12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Aptos</vt:lpstr>
      <vt:lpstr>Arial</vt:lpstr>
      <vt:lpstr>Bierstadt</vt:lpstr>
      <vt:lpstr>Neue Haas Grotesk Text Pro</vt:lpstr>
      <vt:lpstr>GestaltVTI</vt:lpstr>
      <vt:lpstr>Conhecendo o Negócio </vt:lpstr>
      <vt:lpstr>Introdução</vt:lpstr>
      <vt:lpstr>Apresentação da Empresa</vt:lpstr>
      <vt:lpstr>Missão</vt:lpstr>
      <vt:lpstr>Estrutura da Empresa </vt:lpstr>
      <vt:lpstr>Áreas Funcionais da Empresa  </vt:lpstr>
      <vt:lpstr>Pontos Fortes e Fracos   </vt:lpstr>
      <vt:lpstr>BSC   </vt:lpstr>
      <vt:lpstr>Conclusão   </vt:lpstr>
      <vt:lpstr>Referências   </vt:lpstr>
      <vt:lpstr>Anexos   </vt:lpstr>
      <vt:lpstr>Muito Obrigado!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Renato Franzan Fukuda</dc:creator>
  <cp:lastModifiedBy>MOUSHER NATA DE SOUSA SANTOS</cp:lastModifiedBy>
  <cp:revision>11</cp:revision>
  <dcterms:created xsi:type="dcterms:W3CDTF">2025-03-15T15:29:57Z</dcterms:created>
  <dcterms:modified xsi:type="dcterms:W3CDTF">2025-05-07T00:00:30Z</dcterms:modified>
</cp:coreProperties>
</file>