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30260f1d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30260f1d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30260f1d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30260f1d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30260f1d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30260f1d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30260f1d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30260f1d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30260f1d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30260f1d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30260f1d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30260f1d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29750" y="1825200"/>
            <a:ext cx="8284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Objetivos, Métodos e Desafios para Aplicação do Projeto de Prospecção de Grafita com Auxílio de Sensores Remotos e Inteligência Artificial.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4294967295" type="ctrTitle"/>
          </p:nvPr>
        </p:nvSpPr>
        <p:spPr>
          <a:xfrm>
            <a:off x="423150" y="608872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em Geologia Aplicada</a:t>
            </a:r>
            <a:endParaRPr/>
          </a:p>
        </p:txBody>
      </p:sp>
      <p:sp>
        <p:nvSpPr>
          <p:cNvPr id="60" name="Google Shape;60;p14"/>
          <p:cNvSpPr txBox="1"/>
          <p:nvPr>
            <p:ph idx="4294967295" type="subTitle"/>
          </p:nvPr>
        </p:nvSpPr>
        <p:spPr>
          <a:xfrm>
            <a:off x="976050" y="1959875"/>
            <a:ext cx="7191900" cy="1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1082">
                <a:solidFill>
                  <a:schemeClr val="dk1"/>
                </a:solidFill>
              </a:rPr>
              <a:t> </a:t>
            </a:r>
            <a:r>
              <a:rPr lang="pt-BR" sz="1582">
                <a:solidFill>
                  <a:schemeClr val="dk1"/>
                </a:solidFill>
              </a:rPr>
              <a:t>Prospecção de Áreas Potenciais de Mineralização de Minério de Grafita com Auxílio de Sensores Remotos e Inteligência Artificial. A área de interesse se localiza nos terrenos granulíticos de alto grau metamórfico do sistema de nappes Socorro-Guaxupé, no estado de São Paulo, divisa com Minas Gerais.</a:t>
            </a:r>
            <a:endParaRPr sz="158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08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638" y="208625"/>
            <a:ext cx="772872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75" y="152400"/>
            <a:ext cx="772872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297600" y="606425"/>
            <a:ext cx="85488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</a:rPr>
              <a:t>O projeto objetiva o mapeamento prospectivo de minério de grafita que fornecerá dados espaciais para futuras campanhas de exploração.</a:t>
            </a:r>
            <a:endParaRPr sz="2100">
              <a:solidFill>
                <a:schemeClr val="dk1"/>
              </a:solidFill>
              <a:highlight>
                <a:schemeClr val="dk2"/>
              </a:highlight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350" y="1837125"/>
            <a:ext cx="4161049" cy="29318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/>
        </p:nvSpPr>
        <p:spPr>
          <a:xfrm>
            <a:off x="2399350" y="4638125"/>
            <a:ext cx="23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6669075" y="2163200"/>
            <a:ext cx="21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171" y="328175"/>
            <a:ext cx="4373650" cy="45815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/>
        </p:nvSpPr>
        <p:spPr>
          <a:xfrm>
            <a:off x="6952450" y="576225"/>
            <a:ext cx="20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Prado et al. (2020)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576225"/>
            <a:ext cx="8520600" cy="14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</a:rPr>
              <a:t>    Com a utilização de dados gratuitos é possível construir um banco de dados com atributos descritivos das anomalias características dos minérios de grafita bem como suas rochas hospedeiras, além de seus efeitos na cobertura detrito-laterítica e vegetação, e com algoritmos de classificação supervisionada como o de florestas randômicas é possível criar uma análise integrada deste conjunto de dados.    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b="7092" l="17570" r="34077" t="10249"/>
          <a:stretch/>
        </p:blipFill>
        <p:spPr>
          <a:xfrm>
            <a:off x="85000" y="2160263"/>
            <a:ext cx="2196050" cy="2654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 rotWithShape="1">
          <a:blip r:embed="rId4">
            <a:alphaModFix/>
          </a:blip>
          <a:srcRect b="24687" l="18508" r="33139" t="14980"/>
          <a:stretch/>
        </p:blipFill>
        <p:spPr>
          <a:xfrm>
            <a:off x="2371000" y="2129000"/>
            <a:ext cx="3079501" cy="271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 rotWithShape="1">
          <a:blip r:embed="rId5">
            <a:alphaModFix/>
          </a:blip>
          <a:srcRect b="29871" l="18081" r="32297" t="27943"/>
          <a:stretch/>
        </p:blipFill>
        <p:spPr>
          <a:xfrm>
            <a:off x="5540450" y="2485551"/>
            <a:ext cx="3437548" cy="206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