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7" d="100"/>
          <a:sy n="17" d="100"/>
        </p:scale>
        <p:origin x="468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8288-8411-4A7A-B753-2D64C6FEA41F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28A4-71E5-4BF1-A47A-3CD3B0C1B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63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8288-8411-4A7A-B753-2D64C6FEA41F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28A4-71E5-4BF1-A47A-3CD3B0C1B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58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8288-8411-4A7A-B753-2D64C6FEA41F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28A4-71E5-4BF1-A47A-3CD3B0C1B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75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8288-8411-4A7A-B753-2D64C6FEA41F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28A4-71E5-4BF1-A47A-3CD3B0C1B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64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8288-8411-4A7A-B753-2D64C6FEA41F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28A4-71E5-4BF1-A47A-3CD3B0C1B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26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8288-8411-4A7A-B753-2D64C6FEA41F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28A4-71E5-4BF1-A47A-3CD3B0C1B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59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8288-8411-4A7A-B753-2D64C6FEA41F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28A4-71E5-4BF1-A47A-3CD3B0C1B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38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8288-8411-4A7A-B753-2D64C6FEA41F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28A4-71E5-4BF1-A47A-3CD3B0C1B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64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8288-8411-4A7A-B753-2D64C6FEA41F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28A4-71E5-4BF1-A47A-3CD3B0C1B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63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8288-8411-4A7A-B753-2D64C6FEA41F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28A4-71E5-4BF1-A47A-3CD3B0C1B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33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8288-8411-4A7A-B753-2D64C6FEA41F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28A4-71E5-4BF1-A47A-3CD3B0C1B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8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B8288-8411-4A7A-B753-2D64C6FEA41F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828A4-71E5-4BF1-A47A-3CD3B0C1B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27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DDF7C9-CBBB-A3B8-CCB2-F985A8BA0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10" y="1623693"/>
            <a:ext cx="4216485" cy="420266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895BD3B-DC49-E9C9-E99A-1C727153E970}"/>
              </a:ext>
            </a:extLst>
          </p:cNvPr>
          <p:cNvGrpSpPr/>
          <p:nvPr/>
        </p:nvGrpSpPr>
        <p:grpSpPr>
          <a:xfrm>
            <a:off x="25521023" y="2100029"/>
            <a:ext cx="5373117" cy="3750932"/>
            <a:chOff x="20505470" y="1072171"/>
            <a:chExt cx="3523809" cy="245994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53B2AA9-3EBC-A512-98B4-EEF4E0BFF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05470" y="2579734"/>
              <a:ext cx="3523809" cy="95238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F077FB-5399-E8F2-A777-29FD98B45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72136" y="1072171"/>
              <a:ext cx="1790476" cy="108571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C589226-C4F1-A100-555C-40EA88383161}"/>
              </a:ext>
            </a:extLst>
          </p:cNvPr>
          <p:cNvSpPr txBox="1"/>
          <p:nvPr/>
        </p:nvSpPr>
        <p:spPr>
          <a:xfrm>
            <a:off x="6125294" y="1897441"/>
            <a:ext cx="207172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0" b="1" dirty="0"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A1CC0-B580-91C3-D403-222D9619EABB}"/>
              </a:ext>
            </a:extLst>
          </p:cNvPr>
          <p:cNvCxnSpPr/>
          <p:nvPr/>
        </p:nvCxnSpPr>
        <p:spPr>
          <a:xfrm>
            <a:off x="1563710" y="6090196"/>
            <a:ext cx="29271871" cy="0"/>
          </a:xfrm>
          <a:prstGeom prst="line">
            <a:avLst/>
          </a:prstGeom>
          <a:ln>
            <a:solidFill>
              <a:srgbClr val="688C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B0FB1E-032D-0A40-8A76-F5FDECE8B439}"/>
              </a:ext>
            </a:extLst>
          </p:cNvPr>
          <p:cNvCxnSpPr/>
          <p:nvPr/>
        </p:nvCxnSpPr>
        <p:spPr>
          <a:xfrm>
            <a:off x="1563710" y="39749374"/>
            <a:ext cx="29271871" cy="0"/>
          </a:xfrm>
          <a:prstGeom prst="line">
            <a:avLst/>
          </a:prstGeom>
          <a:ln>
            <a:solidFill>
              <a:srgbClr val="688C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E7BACA-A1BC-8C6B-1C5C-3D3B7CED4E7D}"/>
              </a:ext>
            </a:extLst>
          </p:cNvPr>
          <p:cNvSpPr txBox="1"/>
          <p:nvPr/>
        </p:nvSpPr>
        <p:spPr>
          <a:xfrm>
            <a:off x="1563709" y="40263007"/>
            <a:ext cx="11358947" cy="1675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>
                <a:latin typeface="Arial" panose="020B0604020202020204" pitchFamily="34" charset="0"/>
                <a:cs typeface="Arial" panose="020B0604020202020204" pitchFamily="34" charset="0"/>
              </a:rPr>
              <a:t>E-mail/</a:t>
            </a:r>
            <a:r>
              <a:rPr lang="en-GB" sz="5000" dirty="0" err="1">
                <a:latin typeface="Arial" panose="020B0604020202020204" pitchFamily="34" charset="0"/>
                <a:cs typeface="Arial" panose="020B0604020202020204" pitchFamily="34" charset="0"/>
              </a:rPr>
              <a:t>Contato</a:t>
            </a:r>
            <a:r>
              <a:rPr lang="en-GB" sz="5000" dirty="0">
                <a:latin typeface="Arial" panose="020B0604020202020204" pitchFamily="34" charset="0"/>
                <a:cs typeface="Arial" panose="020B0604020202020204" pitchFamily="34" charset="0"/>
              </a:rPr>
              <a:t>/QR Code (</a:t>
            </a:r>
            <a:r>
              <a:rPr lang="en-GB" sz="5000" dirty="0" err="1">
                <a:latin typeface="Arial" panose="020B0604020202020204" pitchFamily="34" charset="0"/>
                <a:cs typeface="Arial" panose="020B0604020202020204" pitchFamily="34" charset="0"/>
              </a:rPr>
              <a:t>opcional</a:t>
            </a:r>
            <a:r>
              <a:rPr lang="en-GB" sz="5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sz="5000" dirty="0">
                <a:latin typeface="Arial" panose="020B0604020202020204" pitchFamily="34" charset="0"/>
                <a:cs typeface="Arial" panose="020B0604020202020204" pitchFamily="34" charset="0"/>
              </a:rPr>
              <a:t>Informações </a:t>
            </a:r>
            <a:r>
              <a:rPr lang="en-GB" sz="5000" dirty="0" err="1">
                <a:latin typeface="Arial" panose="020B0604020202020204" pitchFamily="34" charset="0"/>
                <a:cs typeface="Arial" panose="020B0604020202020204" pitchFamily="34" charset="0"/>
              </a:rPr>
              <a:t>adicionais</a:t>
            </a:r>
            <a:r>
              <a:rPr lang="en-GB" sz="5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5000" dirty="0" err="1">
                <a:latin typeface="Arial" panose="020B0604020202020204" pitchFamily="34" charset="0"/>
                <a:cs typeface="Arial" panose="020B0604020202020204" pitchFamily="34" charset="0"/>
              </a:rPr>
              <a:t>opcional</a:t>
            </a:r>
            <a:r>
              <a:rPr lang="en-GB" sz="5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1A36FB-52C7-A81F-4FC2-9CCA75B62B5D}"/>
              </a:ext>
            </a:extLst>
          </p:cNvPr>
          <p:cNvSpPr txBox="1"/>
          <p:nvPr/>
        </p:nvSpPr>
        <p:spPr>
          <a:xfrm>
            <a:off x="6125294" y="3899506"/>
            <a:ext cx="20717223" cy="96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500" b="1" dirty="0">
                <a:latin typeface="Arial" panose="020B0604020202020204" pitchFamily="34" charset="0"/>
                <a:cs typeface="Arial" panose="020B0604020202020204" pitchFamily="34" charset="0"/>
              </a:rPr>
              <a:t>Autor</a:t>
            </a:r>
            <a:r>
              <a:rPr lang="en-GB" sz="55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5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C0AE49-2D4F-6DE9-A9CA-2058EDE1A3BB}"/>
              </a:ext>
            </a:extLst>
          </p:cNvPr>
          <p:cNvSpPr txBox="1"/>
          <p:nvPr/>
        </p:nvSpPr>
        <p:spPr>
          <a:xfrm>
            <a:off x="6125294" y="4866482"/>
            <a:ext cx="20717223" cy="88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5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5000" dirty="0" err="1">
                <a:latin typeface="Arial" panose="020B0604020202020204" pitchFamily="34" charset="0"/>
                <a:cs typeface="Arial" panose="020B0604020202020204" pitchFamily="34" charset="0"/>
              </a:rPr>
              <a:t>Filiação</a:t>
            </a:r>
            <a:endParaRPr lang="en-GB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96701D-4ED6-4533-2257-9E6CA35405DF}"/>
              </a:ext>
            </a:extLst>
          </p:cNvPr>
          <p:cNvSpPr/>
          <p:nvPr/>
        </p:nvSpPr>
        <p:spPr>
          <a:xfrm>
            <a:off x="23304021" y="40160266"/>
            <a:ext cx="7590119" cy="1880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38" dirty="0">
                <a:solidFill>
                  <a:sysClr val="windowText" lastClr="000000"/>
                </a:solidFill>
              </a:rPr>
              <a:t>LOGO DA INSTITUIÇÃO DO APRESENTADOR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454672-A77B-2443-4EF7-D70180A8B226}"/>
              </a:ext>
            </a:extLst>
          </p:cNvPr>
          <p:cNvSpPr/>
          <p:nvPr/>
        </p:nvSpPr>
        <p:spPr>
          <a:xfrm>
            <a:off x="12922656" y="19548955"/>
            <a:ext cx="7590119" cy="1880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 err="1">
                <a:solidFill>
                  <a:sysClr val="windowText" lastClr="000000"/>
                </a:solidFill>
              </a:rPr>
              <a:t>Espaço</a:t>
            </a:r>
            <a:r>
              <a:rPr lang="en-GB" sz="3000" dirty="0">
                <a:solidFill>
                  <a:sysClr val="windowText" lastClr="000000"/>
                </a:solidFill>
              </a:rPr>
              <a:t> Livre</a:t>
            </a:r>
          </a:p>
        </p:txBody>
      </p:sp>
    </p:spTree>
    <p:extLst>
      <p:ext uri="{BB962C8B-B14F-4D97-AF65-F5344CB8AC3E}">
        <p14:creationId xmlns:p14="http://schemas.microsoft.com/office/powerpoint/2010/main" val="272718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</TotalTime>
  <Words>25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Louro</dc:creator>
  <cp:lastModifiedBy>Vinicius Louro</cp:lastModifiedBy>
  <cp:revision>3</cp:revision>
  <dcterms:created xsi:type="dcterms:W3CDTF">2024-02-23T15:25:52Z</dcterms:created>
  <dcterms:modified xsi:type="dcterms:W3CDTF">2024-02-26T12:22:31Z</dcterms:modified>
</cp:coreProperties>
</file>