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3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B4807-313B-470F-AB8C-DB311ED10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37B313-7F1E-40C9-B04A-F53A7101B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5D0BB3-3261-488B-BC3F-1DAC9632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AF60-06C8-497B-A427-1A80BC106320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015693-B76B-4428-A7F2-3B7EAC78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C32CF-203C-418A-9FC9-6715CA90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3D63-62F3-4A2A-9673-E23EB5C7A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8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FD861-3D8C-4622-A313-5CD53CF7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441F2-3027-4A3D-A1A1-AC1AA124B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A0986-EBCC-473C-949A-373FD214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AF60-06C8-497B-A427-1A80BC106320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0C246-E4DE-4665-84FC-FB91E868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F52B4C-6C6F-49DF-9059-85ED8343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3D63-62F3-4A2A-9673-E23EB5C7A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F86F90-6FBE-4A75-ADF3-381BEC3A0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BB9207-6A1E-44D7-8650-011BB3E7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8BFD6-7E57-4553-8F6A-AD8BA2C3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AF60-06C8-497B-A427-1A80BC106320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F48E1D-0913-49BD-8BAF-05173453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F84E37-2B28-4586-9E34-7D4BE066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3D63-62F3-4A2A-9673-E23EB5C7A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4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5EDAD-8236-433D-96D6-DF55DCC7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19722-9C97-4EEA-997F-7BFB1C48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DE5F90-854A-478A-8CF2-52B3CCC8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AF60-06C8-497B-A427-1A80BC106320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58D411-93AE-4AED-9E4E-C7D17592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8293B-5710-4C2F-A7D9-C06E5A04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3D63-62F3-4A2A-9673-E23EB5C7A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57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4420C-2ADD-418E-B73C-B8A665DB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59E41F-8F4C-4DC0-AEB6-B27A6CD0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6F054-F20F-49DA-AA4E-CC0B4724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AF60-06C8-497B-A427-1A80BC106320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A4D7C0-7C96-46B0-9B0E-12B120C7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93A00C-F417-490D-B7B7-38388C7C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3D63-62F3-4A2A-9673-E23EB5C7A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30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40632-8279-425A-88CD-189417B4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2D023-048E-4275-8DC6-4DA5BDEDA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B8784A-4C50-431E-B73A-75B93D1C2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47377E-ADDE-467C-BCE2-8D50CBCB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AF60-06C8-497B-A427-1A80BC106320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8DD4EE-49CF-4878-B8DD-B3ABDFB6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71FB2-FCD0-42D4-B55F-2B3D66B8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3D63-62F3-4A2A-9673-E23EB5C7A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57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8BACD-3B69-4212-B39C-2A8D1B3D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38E696-8D4E-4543-A59A-930C9137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2D7F1F-9949-42B8-BBA9-28A8C41C1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1984FF-35A8-484C-A9D8-297676F8F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274090-2699-4344-B35A-9B94B94F9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345993-F314-4D4A-B2B5-AA2AD6B5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AF60-06C8-497B-A427-1A80BC106320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34F3A8-5934-4780-AC92-3D68878A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FBC7C9-F2D0-41B3-97E5-1EBC245F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3D63-62F3-4A2A-9673-E23EB5C7A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90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E9368-FC05-4E57-83FC-C2EEB18D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876A17-C012-48B1-B66C-1EBBF676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AF60-06C8-497B-A427-1A80BC106320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A7C333-F73D-4634-9EA1-0BC596E6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B64F44-9819-44E4-9FAE-3FE8DEFE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3D63-62F3-4A2A-9673-E23EB5C7A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8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64874F-0CCC-4AFB-9ACA-16873B44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AF60-06C8-497B-A427-1A80BC106320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0DA42A-B750-47DF-8C41-D53A06E1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556D4D-0182-4ABD-977F-B7DF6A60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3D63-62F3-4A2A-9673-E23EB5C7A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0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1C9A2-3A31-4EBE-9BBE-ACBE95C8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A1346-A08E-456B-A5F3-98E1B9F8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8B3730-4874-41B4-8D62-74FBADB7B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82A8DA-25D8-44E9-A1CB-864E9F70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AF60-06C8-497B-A427-1A80BC106320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9DAD29-A8DA-4357-A538-DD7A68DD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3FD5CC-77E2-4CAA-8A7F-E7EF7368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3D63-62F3-4A2A-9673-E23EB5C7A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85A83-623C-430B-B450-544CA583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5730A3-827A-4BCA-BCA4-38731D790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45A470-A4A7-4FFD-B45A-B5868B680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4ADE69-D229-4B0F-B083-8A3B8419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AF60-06C8-497B-A427-1A80BC106320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D8D574-46FE-4A76-80AB-6865AFC7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EDD38-E5D6-4D4F-8FF3-0E7E3043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3D63-62F3-4A2A-9673-E23EB5C7A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54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C82D9B-E84C-4E73-8A3B-B6B755EE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29270-A172-499B-89F6-5B226536B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A78DC4-7E35-4193-85AF-F972939AC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1AF60-06C8-497B-A427-1A80BC106320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5617DD-39EC-4F72-AAFA-6863F8041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6F259E-5664-4370-A80F-62BD9207F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3D63-62F3-4A2A-9673-E23EB5C7A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6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6212E5D-80B4-4F66-A622-EC794944894F}"/>
              </a:ext>
            </a:extLst>
          </p:cNvPr>
          <p:cNvGrpSpPr/>
          <p:nvPr/>
        </p:nvGrpSpPr>
        <p:grpSpPr>
          <a:xfrm>
            <a:off x="8794473" y="304801"/>
            <a:ext cx="2628901" cy="2570921"/>
            <a:chOff x="8794473" y="304801"/>
            <a:chExt cx="2628901" cy="2570921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659AF119-C15B-4556-BAE8-22C871E0AFC3}"/>
                </a:ext>
              </a:extLst>
            </p:cNvPr>
            <p:cNvGrpSpPr/>
            <p:nvPr/>
          </p:nvGrpSpPr>
          <p:grpSpPr>
            <a:xfrm>
              <a:off x="9263270" y="304801"/>
              <a:ext cx="2160104" cy="2570921"/>
              <a:chOff x="8587409" y="318053"/>
              <a:chExt cx="2160104" cy="2570921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650DF6F-AE97-4AC3-8A71-869D572FBF26}"/>
                  </a:ext>
                </a:extLst>
              </p:cNvPr>
              <p:cNvSpPr/>
              <p:nvPr/>
            </p:nvSpPr>
            <p:spPr>
              <a:xfrm>
                <a:off x="8839200" y="1107424"/>
                <a:ext cx="1656522" cy="1781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B32CDBA-FF9E-45EB-B6E6-7A824B10FE93}"/>
                  </a:ext>
                </a:extLst>
              </p:cNvPr>
              <p:cNvSpPr txBox="1"/>
              <p:nvPr/>
            </p:nvSpPr>
            <p:spPr>
              <a:xfrm>
                <a:off x="8587409" y="318053"/>
                <a:ext cx="2160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Antena UHF RFID 902-928 MHz</a:t>
                </a:r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69242245-6A18-4563-88C6-F8E3C557DC57}"/>
                </a:ext>
              </a:extLst>
            </p:cNvPr>
            <p:cNvGrpSpPr/>
            <p:nvPr/>
          </p:nvGrpSpPr>
          <p:grpSpPr>
            <a:xfrm>
              <a:off x="8799443" y="916691"/>
              <a:ext cx="821636" cy="307830"/>
              <a:chOff x="8799443" y="1035754"/>
              <a:chExt cx="821636" cy="30783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845BD49E-D05F-4532-B26E-07191BB8B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9443" y="1343584"/>
                <a:ext cx="7156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5A9B7A5-86AB-48C9-949B-F52DEE7B1FC0}"/>
                  </a:ext>
                </a:extLst>
              </p:cNvPr>
              <p:cNvSpPr txBox="1"/>
              <p:nvPr/>
            </p:nvSpPr>
            <p:spPr>
              <a:xfrm>
                <a:off x="8905461" y="1035754"/>
                <a:ext cx="715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GND</a:t>
                </a:r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A9F3F0DB-773E-4174-B069-7379EBB91FE9}"/>
                </a:ext>
              </a:extLst>
            </p:cNvPr>
            <p:cNvGrpSpPr/>
            <p:nvPr/>
          </p:nvGrpSpPr>
          <p:grpSpPr>
            <a:xfrm>
              <a:off x="8799443" y="1296063"/>
              <a:ext cx="821636" cy="307830"/>
              <a:chOff x="8799443" y="1035754"/>
              <a:chExt cx="821636" cy="307830"/>
            </a:xfrm>
          </p:grpSpPr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0D8E8A47-0EF9-4674-AE6F-E18618DD8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9443" y="1343584"/>
                <a:ext cx="7156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B278EF4-9763-4E57-81A9-DD4EA183C89C}"/>
                  </a:ext>
                </a:extLst>
              </p:cNvPr>
              <p:cNvSpPr txBox="1"/>
              <p:nvPr/>
            </p:nvSpPr>
            <p:spPr>
              <a:xfrm>
                <a:off x="8848725" y="1035754"/>
                <a:ext cx="7723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EN </a:t>
                </a: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B6A8E9A3-E159-4D67-92AB-791700CFB335}"/>
                </a:ext>
              </a:extLst>
            </p:cNvPr>
            <p:cNvGrpSpPr/>
            <p:nvPr/>
          </p:nvGrpSpPr>
          <p:grpSpPr>
            <a:xfrm>
              <a:off x="8794473" y="1699425"/>
              <a:ext cx="821636" cy="307830"/>
              <a:chOff x="8799443" y="1035754"/>
              <a:chExt cx="821636" cy="307830"/>
            </a:xfrm>
          </p:grpSpPr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D784D7F0-19B4-42E3-BD32-45F079E2C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9443" y="1343584"/>
                <a:ext cx="7156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9B2EDE1-8570-4BD9-8327-B1D00892DE26}"/>
                  </a:ext>
                </a:extLst>
              </p:cNvPr>
              <p:cNvSpPr txBox="1"/>
              <p:nvPr/>
            </p:nvSpPr>
            <p:spPr>
              <a:xfrm>
                <a:off x="8848725" y="1035754"/>
                <a:ext cx="7723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RXD </a:t>
                </a: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B904471-E61D-40F4-93EB-9552456D53CE}"/>
                </a:ext>
              </a:extLst>
            </p:cNvPr>
            <p:cNvGrpSpPr/>
            <p:nvPr/>
          </p:nvGrpSpPr>
          <p:grpSpPr>
            <a:xfrm>
              <a:off x="8794473" y="2069217"/>
              <a:ext cx="821636" cy="307830"/>
              <a:chOff x="8799443" y="1035754"/>
              <a:chExt cx="821636" cy="307830"/>
            </a:xfrm>
          </p:grpSpPr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DF54BA87-31D1-4DFD-868F-3C60E8AEB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9443" y="1343584"/>
                <a:ext cx="7156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4C9F384-13C1-433C-9D9E-598237B2F302}"/>
                  </a:ext>
                </a:extLst>
              </p:cNvPr>
              <p:cNvSpPr txBox="1"/>
              <p:nvPr/>
            </p:nvSpPr>
            <p:spPr>
              <a:xfrm>
                <a:off x="8848725" y="1035754"/>
                <a:ext cx="7723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TXD </a:t>
                </a: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0389862E-CC7C-4FA4-A313-C84800B8B5B9}"/>
                </a:ext>
              </a:extLst>
            </p:cNvPr>
            <p:cNvGrpSpPr/>
            <p:nvPr/>
          </p:nvGrpSpPr>
          <p:grpSpPr>
            <a:xfrm>
              <a:off x="8794473" y="2438955"/>
              <a:ext cx="821636" cy="307830"/>
              <a:chOff x="8799443" y="1035754"/>
              <a:chExt cx="821636" cy="307830"/>
            </a:xfrm>
          </p:grpSpPr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B7421493-EC18-48E8-9289-9A08B25EF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9443" y="1343584"/>
                <a:ext cx="7156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AEE86E9-2DE8-48A5-99FD-A38978D082F1}"/>
                  </a:ext>
                </a:extLst>
              </p:cNvPr>
              <p:cNvSpPr txBox="1"/>
              <p:nvPr/>
            </p:nvSpPr>
            <p:spPr>
              <a:xfrm>
                <a:off x="8848725" y="1035754"/>
                <a:ext cx="7723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VCC </a:t>
                </a:r>
              </a:p>
            </p:txBody>
          </p:sp>
        </p:grpSp>
      </p:grp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9234AC40-7E79-4C99-86EC-5BA97A863FFC}"/>
              </a:ext>
            </a:extLst>
          </p:cNvPr>
          <p:cNvGrpSpPr/>
          <p:nvPr/>
        </p:nvGrpSpPr>
        <p:grpSpPr>
          <a:xfrm>
            <a:off x="1030052" y="462548"/>
            <a:ext cx="2955813" cy="3521113"/>
            <a:chOff x="1030052" y="462548"/>
            <a:chExt cx="2955813" cy="3521113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CC12112B-C093-4AE4-B746-5D53822C2DC9}"/>
                </a:ext>
              </a:extLst>
            </p:cNvPr>
            <p:cNvGrpSpPr/>
            <p:nvPr/>
          </p:nvGrpSpPr>
          <p:grpSpPr>
            <a:xfrm>
              <a:off x="1613454" y="462548"/>
              <a:ext cx="1779104" cy="3521113"/>
              <a:chOff x="1383196" y="1419174"/>
              <a:chExt cx="1779104" cy="3521113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28A36D94-E84B-4F70-A40E-45DD9F2C8DD8}"/>
                  </a:ext>
                </a:extLst>
              </p:cNvPr>
              <p:cNvSpPr/>
              <p:nvPr/>
            </p:nvSpPr>
            <p:spPr>
              <a:xfrm>
                <a:off x="1383196" y="1855956"/>
                <a:ext cx="1779104" cy="3084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79EEABF-0E35-4146-B353-67C969609220}"/>
                  </a:ext>
                </a:extLst>
              </p:cNvPr>
              <p:cNvSpPr txBox="1"/>
              <p:nvPr/>
            </p:nvSpPr>
            <p:spPr>
              <a:xfrm>
                <a:off x="1383196" y="1419174"/>
                <a:ext cx="1779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ESP 32</a:t>
                </a:r>
              </a:p>
            </p:txBody>
          </p:sp>
        </p:grp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89C6B11E-C2F2-4A09-8CD1-9BC001BCC6C8}"/>
                </a:ext>
              </a:extLst>
            </p:cNvPr>
            <p:cNvGrpSpPr/>
            <p:nvPr/>
          </p:nvGrpSpPr>
          <p:grpSpPr>
            <a:xfrm>
              <a:off x="1030052" y="992891"/>
              <a:ext cx="1435248" cy="2876384"/>
              <a:chOff x="1030052" y="916691"/>
              <a:chExt cx="1435248" cy="2876384"/>
            </a:xfrm>
          </p:grpSpPr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35EE4981-1BD0-41A5-8E44-A3452F67FD2A}"/>
                  </a:ext>
                </a:extLst>
              </p:cNvPr>
              <p:cNvGrpSpPr/>
              <p:nvPr/>
            </p:nvGrpSpPr>
            <p:grpSpPr>
              <a:xfrm>
                <a:off x="1040711" y="916691"/>
                <a:ext cx="1106143" cy="276999"/>
                <a:chOff x="5561151" y="1386935"/>
                <a:chExt cx="1106143" cy="276999"/>
              </a:xfrm>
            </p:grpSpPr>
            <p:cxnSp>
              <p:nvCxnSpPr>
                <p:cNvPr id="36" name="Conector reto 35">
                  <a:extLst>
                    <a:ext uri="{FF2B5EF4-FFF2-40B4-BE49-F238E27FC236}">
                      <a16:creationId xmlns:a16="http://schemas.microsoft.com/office/drawing/2014/main" id="{E7ADE462-0450-4AA5-B611-734063DB3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3C72512A-3D5E-4B8E-9E42-304D1345CFAC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7723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EN </a:t>
                  </a:r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CA9DCD4F-024F-471C-BEB3-A571879D4AA8}"/>
                  </a:ext>
                </a:extLst>
              </p:cNvPr>
              <p:cNvGrpSpPr/>
              <p:nvPr/>
            </p:nvGrpSpPr>
            <p:grpSpPr>
              <a:xfrm>
                <a:off x="1040711" y="1069596"/>
                <a:ext cx="1424403" cy="276999"/>
                <a:chOff x="5561151" y="1386935"/>
                <a:chExt cx="1424403" cy="276999"/>
              </a:xfrm>
            </p:grpSpPr>
            <p:cxnSp>
              <p:nvCxnSpPr>
                <p:cNvPr id="39" name="Conector reto 38">
                  <a:extLst>
                    <a:ext uri="{FF2B5EF4-FFF2-40B4-BE49-F238E27FC236}">
                      <a16:creationId xmlns:a16="http://schemas.microsoft.com/office/drawing/2014/main" id="{03765FB3-EEEA-425B-AB1F-98EB33673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DF0CC1F0-27D3-4DFB-9156-9B436EEAC885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GPIO36 </a:t>
                  </a:r>
                </a:p>
              </p:txBody>
            </p:sp>
          </p:grp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F987FFB2-37BB-4EE9-BA51-2B5A2569E60C}"/>
                  </a:ext>
                </a:extLst>
              </p:cNvPr>
              <p:cNvGrpSpPr/>
              <p:nvPr/>
            </p:nvGrpSpPr>
            <p:grpSpPr>
              <a:xfrm>
                <a:off x="1040711" y="1222501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42" name="Conector reto 41">
                  <a:extLst>
                    <a:ext uri="{FF2B5EF4-FFF2-40B4-BE49-F238E27FC236}">
                      <a16:creationId xmlns:a16="http://schemas.microsoft.com/office/drawing/2014/main" id="{58513E36-F616-4894-8A02-7AE1E735F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D630EDD7-2CD0-415F-9216-C07A44520D0D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GPIO39 </a:t>
                  </a:r>
                </a:p>
              </p:txBody>
            </p:sp>
          </p:grp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477C3C70-0467-4990-9227-42DE4A0D7B26}"/>
                  </a:ext>
                </a:extLst>
              </p:cNvPr>
              <p:cNvGrpSpPr/>
              <p:nvPr/>
            </p:nvGrpSpPr>
            <p:grpSpPr>
              <a:xfrm>
                <a:off x="1040711" y="1375406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45" name="Conector reto 44">
                  <a:extLst>
                    <a:ext uri="{FF2B5EF4-FFF2-40B4-BE49-F238E27FC236}">
                      <a16:creationId xmlns:a16="http://schemas.microsoft.com/office/drawing/2014/main" id="{860DAE02-31CF-40FE-A776-BF768F5747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3950362F-2C29-4ACD-BF5A-735A700E1489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GPIO34 </a:t>
                  </a:r>
                </a:p>
              </p:txBody>
            </p:sp>
          </p:grp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6439A0FE-ED23-4F24-B3F5-FB0D8D291ECD}"/>
                  </a:ext>
                </a:extLst>
              </p:cNvPr>
              <p:cNvGrpSpPr/>
              <p:nvPr/>
            </p:nvGrpSpPr>
            <p:grpSpPr>
              <a:xfrm>
                <a:off x="1040711" y="1528311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48" name="Conector reto 47">
                  <a:extLst>
                    <a:ext uri="{FF2B5EF4-FFF2-40B4-BE49-F238E27FC236}">
                      <a16:creationId xmlns:a16="http://schemas.microsoft.com/office/drawing/2014/main" id="{08E1E0AC-2EA0-48CF-A41E-FD678492B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DAD5943F-EAD3-4ECB-9D18-9D0302A249F9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GPIO35 </a:t>
                  </a:r>
                </a:p>
              </p:txBody>
            </p:sp>
          </p:grpSp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44C1400C-0376-4346-A3BE-30ED88A18646}"/>
                  </a:ext>
                </a:extLst>
              </p:cNvPr>
              <p:cNvGrpSpPr/>
              <p:nvPr/>
            </p:nvGrpSpPr>
            <p:grpSpPr>
              <a:xfrm>
                <a:off x="1040711" y="1681216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51" name="Conector reto 50">
                  <a:extLst>
                    <a:ext uri="{FF2B5EF4-FFF2-40B4-BE49-F238E27FC236}">
                      <a16:creationId xmlns:a16="http://schemas.microsoft.com/office/drawing/2014/main" id="{7B039864-AF12-4951-9277-B735F13F18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43DA7CB-DCAB-4F96-B95D-183180A15C4F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GPIO32 </a:t>
                  </a:r>
                </a:p>
              </p:txBody>
            </p:sp>
          </p:grp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F164696A-F4FE-4D13-815A-0F62F8C051BB}"/>
                  </a:ext>
                </a:extLst>
              </p:cNvPr>
              <p:cNvGrpSpPr/>
              <p:nvPr/>
            </p:nvGrpSpPr>
            <p:grpSpPr>
              <a:xfrm>
                <a:off x="1040711" y="1834121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54" name="Conector reto 53">
                  <a:extLst>
                    <a:ext uri="{FF2B5EF4-FFF2-40B4-BE49-F238E27FC236}">
                      <a16:creationId xmlns:a16="http://schemas.microsoft.com/office/drawing/2014/main" id="{81047688-CC52-486E-9C2A-954468B8EC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CB7020C2-50EB-48B9-91C5-DA642046C6BC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GPIO33 </a:t>
                  </a:r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2F516710-C14B-4ABD-8B89-D696C7743C0D}"/>
                  </a:ext>
                </a:extLst>
              </p:cNvPr>
              <p:cNvGrpSpPr/>
              <p:nvPr/>
            </p:nvGrpSpPr>
            <p:grpSpPr>
              <a:xfrm>
                <a:off x="1040711" y="1987026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57" name="Conector reto 56">
                  <a:extLst>
                    <a:ext uri="{FF2B5EF4-FFF2-40B4-BE49-F238E27FC236}">
                      <a16:creationId xmlns:a16="http://schemas.microsoft.com/office/drawing/2014/main" id="{A05D72AB-064A-42E9-BB70-677A08DB2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CaixaDeTexto 57">
                  <a:extLst>
                    <a:ext uri="{FF2B5EF4-FFF2-40B4-BE49-F238E27FC236}">
                      <a16:creationId xmlns:a16="http://schemas.microsoft.com/office/drawing/2014/main" id="{AB1534C2-8536-4B86-B022-E65BC4D839CC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GPIO25 </a:t>
                  </a:r>
                </a:p>
              </p:txBody>
            </p:sp>
          </p:grpSp>
          <p:grpSp>
            <p:nvGrpSpPr>
              <p:cNvPr id="59" name="Agrupar 58">
                <a:extLst>
                  <a:ext uri="{FF2B5EF4-FFF2-40B4-BE49-F238E27FC236}">
                    <a16:creationId xmlns:a16="http://schemas.microsoft.com/office/drawing/2014/main" id="{18179906-4C90-4543-B946-3D041F8A4F44}"/>
                  </a:ext>
                </a:extLst>
              </p:cNvPr>
              <p:cNvGrpSpPr/>
              <p:nvPr/>
            </p:nvGrpSpPr>
            <p:grpSpPr>
              <a:xfrm>
                <a:off x="1040711" y="2139931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60" name="Conector reto 59">
                  <a:extLst>
                    <a:ext uri="{FF2B5EF4-FFF2-40B4-BE49-F238E27FC236}">
                      <a16:creationId xmlns:a16="http://schemas.microsoft.com/office/drawing/2014/main" id="{41443FF6-E7D1-4A64-9434-4AC3C043D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CaixaDeTexto 60">
                  <a:extLst>
                    <a:ext uri="{FF2B5EF4-FFF2-40B4-BE49-F238E27FC236}">
                      <a16:creationId xmlns:a16="http://schemas.microsoft.com/office/drawing/2014/main" id="{14FF626D-2E07-42AA-A884-D19F282D0162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GPIO26 </a:t>
                  </a:r>
                </a:p>
              </p:txBody>
            </p:sp>
          </p:grpSp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2226D0DB-CD63-4272-9588-625642F7F012}"/>
                  </a:ext>
                </a:extLst>
              </p:cNvPr>
              <p:cNvGrpSpPr/>
              <p:nvPr/>
            </p:nvGrpSpPr>
            <p:grpSpPr>
              <a:xfrm>
                <a:off x="1040711" y="2292836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63" name="Conector reto 62">
                  <a:extLst>
                    <a:ext uri="{FF2B5EF4-FFF2-40B4-BE49-F238E27FC236}">
                      <a16:creationId xmlns:a16="http://schemas.microsoft.com/office/drawing/2014/main" id="{339338F6-460A-45F8-8862-5FE6BBC9F1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CaixaDeTexto 63">
                  <a:extLst>
                    <a:ext uri="{FF2B5EF4-FFF2-40B4-BE49-F238E27FC236}">
                      <a16:creationId xmlns:a16="http://schemas.microsoft.com/office/drawing/2014/main" id="{D49BD212-81CA-4B21-AC52-29DD7A937480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GPIO27 </a:t>
                  </a:r>
                </a:p>
              </p:txBody>
            </p:sp>
          </p:grpSp>
          <p:grpSp>
            <p:nvGrpSpPr>
              <p:cNvPr id="65" name="Agrupar 64">
                <a:extLst>
                  <a:ext uri="{FF2B5EF4-FFF2-40B4-BE49-F238E27FC236}">
                    <a16:creationId xmlns:a16="http://schemas.microsoft.com/office/drawing/2014/main" id="{9D8CF678-F92D-4B48-8EBB-29514A4048D4}"/>
                  </a:ext>
                </a:extLst>
              </p:cNvPr>
              <p:cNvGrpSpPr/>
              <p:nvPr/>
            </p:nvGrpSpPr>
            <p:grpSpPr>
              <a:xfrm>
                <a:off x="1040711" y="2445741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66" name="Conector reto 65">
                  <a:extLst>
                    <a:ext uri="{FF2B5EF4-FFF2-40B4-BE49-F238E27FC236}">
                      <a16:creationId xmlns:a16="http://schemas.microsoft.com/office/drawing/2014/main" id="{BA0F0EDB-F7A9-4F10-B621-7582617C7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CaixaDeTexto 66">
                  <a:extLst>
                    <a:ext uri="{FF2B5EF4-FFF2-40B4-BE49-F238E27FC236}">
                      <a16:creationId xmlns:a16="http://schemas.microsoft.com/office/drawing/2014/main" id="{6EF171EC-7394-4254-A793-58E085758120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GPIO14 </a:t>
                  </a:r>
                </a:p>
              </p:txBody>
            </p:sp>
          </p:grpSp>
          <p:grpSp>
            <p:nvGrpSpPr>
              <p:cNvPr id="68" name="Agrupar 67">
                <a:extLst>
                  <a:ext uri="{FF2B5EF4-FFF2-40B4-BE49-F238E27FC236}">
                    <a16:creationId xmlns:a16="http://schemas.microsoft.com/office/drawing/2014/main" id="{49D73645-A72B-44F1-BFF4-7760CB8D407A}"/>
                  </a:ext>
                </a:extLst>
              </p:cNvPr>
              <p:cNvGrpSpPr/>
              <p:nvPr/>
            </p:nvGrpSpPr>
            <p:grpSpPr>
              <a:xfrm>
                <a:off x="1040711" y="2598646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69" name="Conector reto 68">
                  <a:extLst>
                    <a:ext uri="{FF2B5EF4-FFF2-40B4-BE49-F238E27FC236}">
                      <a16:creationId xmlns:a16="http://schemas.microsoft.com/office/drawing/2014/main" id="{FD252463-D540-4C3D-83D9-369B48884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CaixaDeTexto 69">
                  <a:extLst>
                    <a:ext uri="{FF2B5EF4-FFF2-40B4-BE49-F238E27FC236}">
                      <a16:creationId xmlns:a16="http://schemas.microsoft.com/office/drawing/2014/main" id="{D19A4BBA-C68C-43CA-AC6B-79AFE669EDC8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GPIO12 </a:t>
                  </a:r>
                </a:p>
              </p:txBody>
            </p:sp>
          </p:grpSp>
          <p:grpSp>
            <p:nvGrpSpPr>
              <p:cNvPr id="71" name="Agrupar 70">
                <a:extLst>
                  <a:ext uri="{FF2B5EF4-FFF2-40B4-BE49-F238E27FC236}">
                    <a16:creationId xmlns:a16="http://schemas.microsoft.com/office/drawing/2014/main" id="{03332814-1D10-4F15-A3BE-B41FC9221DC8}"/>
                  </a:ext>
                </a:extLst>
              </p:cNvPr>
              <p:cNvGrpSpPr/>
              <p:nvPr/>
            </p:nvGrpSpPr>
            <p:grpSpPr>
              <a:xfrm>
                <a:off x="1040711" y="2751550"/>
                <a:ext cx="1423455" cy="276999"/>
                <a:chOff x="5561151" y="1386934"/>
                <a:chExt cx="1423455" cy="276999"/>
              </a:xfrm>
            </p:grpSpPr>
            <p:cxnSp>
              <p:nvCxnSpPr>
                <p:cNvPr id="72" name="Conector reto 71">
                  <a:extLst>
                    <a:ext uri="{FF2B5EF4-FFF2-40B4-BE49-F238E27FC236}">
                      <a16:creationId xmlns:a16="http://schemas.microsoft.com/office/drawing/2014/main" id="{6315F54E-86C4-4CB9-999E-C8000F1997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CaixaDeTexto 72">
                  <a:extLst>
                    <a:ext uri="{FF2B5EF4-FFF2-40B4-BE49-F238E27FC236}">
                      <a16:creationId xmlns:a16="http://schemas.microsoft.com/office/drawing/2014/main" id="{78509A82-3091-40F7-B7DC-30508D7E5179}"/>
                    </a:ext>
                  </a:extLst>
                </p:cNvPr>
                <p:cNvSpPr txBox="1"/>
                <p:nvPr/>
              </p:nvSpPr>
              <p:spPr>
                <a:xfrm>
                  <a:off x="5893806" y="1386934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GPIO13 </a:t>
                  </a:r>
                </a:p>
              </p:txBody>
            </p:sp>
          </p:grpSp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id="{9CD62361-C222-4AF4-8224-9D1D9EAF601C}"/>
                  </a:ext>
                </a:extLst>
              </p:cNvPr>
              <p:cNvGrpSpPr/>
              <p:nvPr/>
            </p:nvGrpSpPr>
            <p:grpSpPr>
              <a:xfrm>
                <a:off x="1040711" y="2904456"/>
                <a:ext cx="1338025" cy="276999"/>
                <a:chOff x="5561151" y="1386935"/>
                <a:chExt cx="1338025" cy="276999"/>
              </a:xfrm>
            </p:grpSpPr>
            <p:cxnSp>
              <p:nvCxnSpPr>
                <p:cNvPr id="75" name="Conector reto 74">
                  <a:extLst>
                    <a:ext uri="{FF2B5EF4-FFF2-40B4-BE49-F238E27FC236}">
                      <a16:creationId xmlns:a16="http://schemas.microsoft.com/office/drawing/2014/main" id="{B29BBF03-17AC-4A25-B856-EBC9058EE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CaixaDeTexto 75">
                  <a:extLst>
                    <a:ext uri="{FF2B5EF4-FFF2-40B4-BE49-F238E27FC236}">
                      <a16:creationId xmlns:a16="http://schemas.microsoft.com/office/drawing/2014/main" id="{411E42FF-C7C0-41D9-AF29-8C7F45CEC01E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042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GPIO9 </a:t>
                  </a:r>
                </a:p>
              </p:txBody>
            </p:sp>
          </p:grpSp>
          <p:grpSp>
            <p:nvGrpSpPr>
              <p:cNvPr id="77" name="Agrupar 76">
                <a:extLst>
                  <a:ext uri="{FF2B5EF4-FFF2-40B4-BE49-F238E27FC236}">
                    <a16:creationId xmlns:a16="http://schemas.microsoft.com/office/drawing/2014/main" id="{74B3259E-0D89-45F2-B25A-42B227C50BC8}"/>
                  </a:ext>
                </a:extLst>
              </p:cNvPr>
              <p:cNvGrpSpPr/>
              <p:nvPr/>
            </p:nvGrpSpPr>
            <p:grpSpPr>
              <a:xfrm>
                <a:off x="1040711" y="3057361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78" name="Conector reto 77">
                  <a:extLst>
                    <a:ext uri="{FF2B5EF4-FFF2-40B4-BE49-F238E27FC236}">
                      <a16:creationId xmlns:a16="http://schemas.microsoft.com/office/drawing/2014/main" id="{DC4DE64C-4955-4432-AE97-13A9F1443E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CaixaDeTexto 78">
                  <a:extLst>
                    <a:ext uri="{FF2B5EF4-FFF2-40B4-BE49-F238E27FC236}">
                      <a16:creationId xmlns:a16="http://schemas.microsoft.com/office/drawing/2014/main" id="{5A441EAC-ED85-4EFB-BF1E-4011DFCD21F1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GPIO10 </a:t>
                  </a:r>
                </a:p>
              </p:txBody>
            </p:sp>
          </p:grpSp>
          <p:grpSp>
            <p:nvGrpSpPr>
              <p:cNvPr id="80" name="Agrupar 79">
                <a:extLst>
                  <a:ext uri="{FF2B5EF4-FFF2-40B4-BE49-F238E27FC236}">
                    <a16:creationId xmlns:a16="http://schemas.microsoft.com/office/drawing/2014/main" id="{860F3F69-4875-4874-880B-70855BB67EEB}"/>
                  </a:ext>
                </a:extLst>
              </p:cNvPr>
              <p:cNvGrpSpPr/>
              <p:nvPr/>
            </p:nvGrpSpPr>
            <p:grpSpPr>
              <a:xfrm>
                <a:off x="1040711" y="3210266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81" name="Conector reto 80">
                  <a:extLst>
                    <a:ext uri="{FF2B5EF4-FFF2-40B4-BE49-F238E27FC236}">
                      <a16:creationId xmlns:a16="http://schemas.microsoft.com/office/drawing/2014/main" id="{8E7B9D64-2E88-49FC-A1A5-E8C7EE61B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3D0B38E8-2AD2-4B64-9021-F9713554F028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GPIO11 </a:t>
                  </a:r>
                </a:p>
              </p:txBody>
            </p:sp>
          </p:grpSp>
          <p:grpSp>
            <p:nvGrpSpPr>
              <p:cNvPr id="83" name="Agrupar 82">
                <a:extLst>
                  <a:ext uri="{FF2B5EF4-FFF2-40B4-BE49-F238E27FC236}">
                    <a16:creationId xmlns:a16="http://schemas.microsoft.com/office/drawing/2014/main" id="{220D3170-204F-4DAA-A53A-CE969D51841B}"/>
                  </a:ext>
                </a:extLst>
              </p:cNvPr>
              <p:cNvGrpSpPr/>
              <p:nvPr/>
            </p:nvGrpSpPr>
            <p:grpSpPr>
              <a:xfrm>
                <a:off x="1040711" y="3363171"/>
                <a:ext cx="1232007" cy="276999"/>
                <a:chOff x="5561151" y="1386935"/>
                <a:chExt cx="1232007" cy="276999"/>
              </a:xfrm>
            </p:grpSpPr>
            <p:cxnSp>
              <p:nvCxnSpPr>
                <p:cNvPr id="84" name="Conector reto 83">
                  <a:extLst>
                    <a:ext uri="{FF2B5EF4-FFF2-40B4-BE49-F238E27FC236}">
                      <a16:creationId xmlns:a16="http://schemas.microsoft.com/office/drawing/2014/main" id="{A3FF4D69-C283-4130-9D3A-CE380B3C96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CaixaDeTexto 84">
                  <a:extLst>
                    <a:ext uri="{FF2B5EF4-FFF2-40B4-BE49-F238E27FC236}">
                      <a16:creationId xmlns:a16="http://schemas.microsoft.com/office/drawing/2014/main" id="{8C367D18-E528-419F-B38D-D2F5472A5AB1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8982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GND </a:t>
                  </a:r>
                </a:p>
              </p:txBody>
            </p:sp>
          </p:grp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id="{F25CEAFE-116E-4454-8010-B6A6CDADDAC0}"/>
                  </a:ext>
                </a:extLst>
              </p:cNvPr>
              <p:cNvGrpSpPr/>
              <p:nvPr/>
            </p:nvGrpSpPr>
            <p:grpSpPr>
              <a:xfrm>
                <a:off x="1030052" y="3516076"/>
                <a:ext cx="1242666" cy="276999"/>
                <a:chOff x="5561151" y="1386935"/>
                <a:chExt cx="1242666" cy="276999"/>
              </a:xfrm>
            </p:grpSpPr>
            <p:cxnSp>
              <p:nvCxnSpPr>
                <p:cNvPr id="87" name="Conector reto 86">
                  <a:extLst>
                    <a:ext uri="{FF2B5EF4-FFF2-40B4-BE49-F238E27FC236}">
                      <a16:creationId xmlns:a16="http://schemas.microsoft.com/office/drawing/2014/main" id="{C66E5357-805E-4013-A0CB-6902A13A4E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CaixaDeTexto 87">
                  <a:extLst>
                    <a:ext uri="{FF2B5EF4-FFF2-40B4-BE49-F238E27FC236}">
                      <a16:creationId xmlns:a16="http://schemas.microsoft.com/office/drawing/2014/main" id="{2C060F0D-5D4D-40D7-AA9A-78C5C8992104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90887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VIN </a:t>
                  </a:r>
                </a:p>
              </p:txBody>
            </p:sp>
          </p:grpSp>
        </p:grpSp>
        <p:grpSp>
          <p:nvGrpSpPr>
            <p:cNvPr id="211" name="Agrupar 210">
              <a:extLst>
                <a:ext uri="{FF2B5EF4-FFF2-40B4-BE49-F238E27FC236}">
                  <a16:creationId xmlns:a16="http://schemas.microsoft.com/office/drawing/2014/main" id="{B0FA10A8-47D9-4FB6-952D-0AE2BEDA7D7A}"/>
                </a:ext>
              </a:extLst>
            </p:cNvPr>
            <p:cNvGrpSpPr/>
            <p:nvPr/>
          </p:nvGrpSpPr>
          <p:grpSpPr>
            <a:xfrm flipH="1">
              <a:off x="2550617" y="992891"/>
              <a:ext cx="1435248" cy="2876384"/>
              <a:chOff x="1030052" y="916691"/>
              <a:chExt cx="1435248" cy="2876384"/>
            </a:xfrm>
          </p:grpSpPr>
          <p:grpSp>
            <p:nvGrpSpPr>
              <p:cNvPr id="212" name="Agrupar 211">
                <a:extLst>
                  <a:ext uri="{FF2B5EF4-FFF2-40B4-BE49-F238E27FC236}">
                    <a16:creationId xmlns:a16="http://schemas.microsoft.com/office/drawing/2014/main" id="{948614B9-D914-447E-80C0-9C38189A9155}"/>
                  </a:ext>
                </a:extLst>
              </p:cNvPr>
              <p:cNvGrpSpPr/>
              <p:nvPr/>
            </p:nvGrpSpPr>
            <p:grpSpPr>
              <a:xfrm>
                <a:off x="1040711" y="916691"/>
                <a:ext cx="1421656" cy="276999"/>
                <a:chOff x="5561151" y="1386935"/>
                <a:chExt cx="1421656" cy="276999"/>
              </a:xfrm>
            </p:grpSpPr>
            <p:cxnSp>
              <p:nvCxnSpPr>
                <p:cNvPr id="264" name="Conector reto 263">
                  <a:extLst>
                    <a:ext uri="{FF2B5EF4-FFF2-40B4-BE49-F238E27FC236}">
                      <a16:creationId xmlns:a16="http://schemas.microsoft.com/office/drawing/2014/main" id="{19EA4BDD-12DF-47BA-8E5B-3D1A6B390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CaixaDeTexto 264">
                  <a:extLst>
                    <a:ext uri="{FF2B5EF4-FFF2-40B4-BE49-F238E27FC236}">
                      <a16:creationId xmlns:a16="http://schemas.microsoft.com/office/drawing/2014/main" id="{0BCA3F63-532B-4B00-A677-A6234B7747B3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878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GPIO23 </a:t>
                  </a:r>
                </a:p>
              </p:txBody>
            </p:sp>
          </p:grpSp>
          <p:grpSp>
            <p:nvGrpSpPr>
              <p:cNvPr id="213" name="Agrupar 212">
                <a:extLst>
                  <a:ext uri="{FF2B5EF4-FFF2-40B4-BE49-F238E27FC236}">
                    <a16:creationId xmlns:a16="http://schemas.microsoft.com/office/drawing/2014/main" id="{E9796D4C-112D-40AC-A032-F19008FEC9C1}"/>
                  </a:ext>
                </a:extLst>
              </p:cNvPr>
              <p:cNvGrpSpPr/>
              <p:nvPr/>
            </p:nvGrpSpPr>
            <p:grpSpPr>
              <a:xfrm>
                <a:off x="1040711" y="1069596"/>
                <a:ext cx="1424403" cy="276999"/>
                <a:chOff x="5561151" y="1386935"/>
                <a:chExt cx="1424403" cy="276999"/>
              </a:xfrm>
            </p:grpSpPr>
            <p:cxnSp>
              <p:nvCxnSpPr>
                <p:cNvPr id="262" name="Conector reto 261">
                  <a:extLst>
                    <a:ext uri="{FF2B5EF4-FFF2-40B4-BE49-F238E27FC236}">
                      <a16:creationId xmlns:a16="http://schemas.microsoft.com/office/drawing/2014/main" id="{E927B18B-1F1D-4947-97C6-60A8B5EE35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CaixaDeTexto 262">
                  <a:extLst>
                    <a:ext uri="{FF2B5EF4-FFF2-40B4-BE49-F238E27FC236}">
                      <a16:creationId xmlns:a16="http://schemas.microsoft.com/office/drawing/2014/main" id="{5D653FAF-E8B0-4A86-9934-2B705624FFB8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GPIO22 </a:t>
                  </a:r>
                </a:p>
              </p:txBody>
            </p:sp>
          </p:grpSp>
          <p:grpSp>
            <p:nvGrpSpPr>
              <p:cNvPr id="214" name="Agrupar 213">
                <a:extLst>
                  <a:ext uri="{FF2B5EF4-FFF2-40B4-BE49-F238E27FC236}">
                    <a16:creationId xmlns:a16="http://schemas.microsoft.com/office/drawing/2014/main" id="{932249CA-5517-4AA9-91A4-9ADED077E78A}"/>
                  </a:ext>
                </a:extLst>
              </p:cNvPr>
              <p:cNvGrpSpPr/>
              <p:nvPr/>
            </p:nvGrpSpPr>
            <p:grpSpPr>
              <a:xfrm>
                <a:off x="1040711" y="1215635"/>
                <a:ext cx="1389156" cy="276999"/>
                <a:chOff x="5561151" y="1380069"/>
                <a:chExt cx="1389156" cy="276999"/>
              </a:xfrm>
            </p:grpSpPr>
            <p:cxnSp>
              <p:nvCxnSpPr>
                <p:cNvPr id="260" name="Conector reto 259">
                  <a:extLst>
                    <a:ext uri="{FF2B5EF4-FFF2-40B4-BE49-F238E27FC236}">
                      <a16:creationId xmlns:a16="http://schemas.microsoft.com/office/drawing/2014/main" id="{87C1EDF5-299A-4437-B996-00F99BE18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CaixaDeTexto 260">
                  <a:extLst>
                    <a:ext uri="{FF2B5EF4-FFF2-40B4-BE49-F238E27FC236}">
                      <a16:creationId xmlns:a16="http://schemas.microsoft.com/office/drawing/2014/main" id="{348AF914-4942-4B2D-92C4-86DAC086ABF4}"/>
                    </a:ext>
                  </a:extLst>
                </p:cNvPr>
                <p:cNvSpPr txBox="1"/>
                <p:nvPr/>
              </p:nvSpPr>
              <p:spPr>
                <a:xfrm>
                  <a:off x="5859507" y="1380069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GPIO1 </a:t>
                  </a:r>
                </a:p>
              </p:txBody>
            </p:sp>
          </p:grpSp>
          <p:grpSp>
            <p:nvGrpSpPr>
              <p:cNvPr id="215" name="Agrupar 214">
                <a:extLst>
                  <a:ext uri="{FF2B5EF4-FFF2-40B4-BE49-F238E27FC236}">
                    <a16:creationId xmlns:a16="http://schemas.microsoft.com/office/drawing/2014/main" id="{AD87C409-33E6-4D7A-85D9-D0DD870E992E}"/>
                  </a:ext>
                </a:extLst>
              </p:cNvPr>
              <p:cNvGrpSpPr/>
              <p:nvPr/>
            </p:nvGrpSpPr>
            <p:grpSpPr>
              <a:xfrm>
                <a:off x="1040711" y="1368541"/>
                <a:ext cx="1390587" cy="276999"/>
                <a:chOff x="5561151" y="1380070"/>
                <a:chExt cx="1390587" cy="276999"/>
              </a:xfrm>
            </p:grpSpPr>
            <p:cxnSp>
              <p:nvCxnSpPr>
                <p:cNvPr id="258" name="Conector reto 257">
                  <a:extLst>
                    <a:ext uri="{FF2B5EF4-FFF2-40B4-BE49-F238E27FC236}">
                      <a16:creationId xmlns:a16="http://schemas.microsoft.com/office/drawing/2014/main" id="{512CB941-EA0D-482A-BB14-4F288E3FA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9" name="CaixaDeTexto 258">
                  <a:extLst>
                    <a:ext uri="{FF2B5EF4-FFF2-40B4-BE49-F238E27FC236}">
                      <a16:creationId xmlns:a16="http://schemas.microsoft.com/office/drawing/2014/main" id="{3FAE895A-BC6B-45EE-BB72-AD98280CAFB4}"/>
                    </a:ext>
                  </a:extLst>
                </p:cNvPr>
                <p:cNvSpPr txBox="1"/>
                <p:nvPr/>
              </p:nvSpPr>
              <p:spPr>
                <a:xfrm>
                  <a:off x="5860938" y="1380070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GPIO3 </a:t>
                  </a:r>
                </a:p>
              </p:txBody>
            </p:sp>
          </p:grpSp>
          <p:grpSp>
            <p:nvGrpSpPr>
              <p:cNvPr id="216" name="Agrupar 215">
                <a:extLst>
                  <a:ext uri="{FF2B5EF4-FFF2-40B4-BE49-F238E27FC236}">
                    <a16:creationId xmlns:a16="http://schemas.microsoft.com/office/drawing/2014/main" id="{8DF7D3CC-EB62-4714-92F2-9E90B75FA14E}"/>
                  </a:ext>
                </a:extLst>
              </p:cNvPr>
              <p:cNvGrpSpPr/>
              <p:nvPr/>
            </p:nvGrpSpPr>
            <p:grpSpPr>
              <a:xfrm>
                <a:off x="1040711" y="1528311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256" name="Conector reto 255">
                  <a:extLst>
                    <a:ext uri="{FF2B5EF4-FFF2-40B4-BE49-F238E27FC236}">
                      <a16:creationId xmlns:a16="http://schemas.microsoft.com/office/drawing/2014/main" id="{A0D68DB0-422A-4BF5-AFBF-7765CFE2E9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7" name="CaixaDeTexto 256">
                  <a:extLst>
                    <a:ext uri="{FF2B5EF4-FFF2-40B4-BE49-F238E27FC236}">
                      <a16:creationId xmlns:a16="http://schemas.microsoft.com/office/drawing/2014/main" id="{96994939-A6AF-4116-9252-9BF0B85A763B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GPIO21 </a:t>
                  </a:r>
                </a:p>
              </p:txBody>
            </p:sp>
          </p:grpSp>
          <p:grpSp>
            <p:nvGrpSpPr>
              <p:cNvPr id="217" name="Agrupar 216">
                <a:extLst>
                  <a:ext uri="{FF2B5EF4-FFF2-40B4-BE49-F238E27FC236}">
                    <a16:creationId xmlns:a16="http://schemas.microsoft.com/office/drawing/2014/main" id="{809805A0-02E7-4CB2-B474-A7BE7574AF5D}"/>
                  </a:ext>
                </a:extLst>
              </p:cNvPr>
              <p:cNvGrpSpPr/>
              <p:nvPr/>
            </p:nvGrpSpPr>
            <p:grpSpPr>
              <a:xfrm>
                <a:off x="1040711" y="1681216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254" name="Conector reto 253">
                  <a:extLst>
                    <a:ext uri="{FF2B5EF4-FFF2-40B4-BE49-F238E27FC236}">
                      <a16:creationId xmlns:a16="http://schemas.microsoft.com/office/drawing/2014/main" id="{46DEFCAA-76AF-4237-B187-6A67558E75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CaixaDeTexto 254">
                  <a:extLst>
                    <a:ext uri="{FF2B5EF4-FFF2-40B4-BE49-F238E27FC236}">
                      <a16:creationId xmlns:a16="http://schemas.microsoft.com/office/drawing/2014/main" id="{753D184F-6263-4053-8FB0-B8DA4E79827C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GPIO19 </a:t>
                  </a:r>
                </a:p>
              </p:txBody>
            </p:sp>
          </p:grpSp>
          <p:grpSp>
            <p:nvGrpSpPr>
              <p:cNvPr id="218" name="Agrupar 217">
                <a:extLst>
                  <a:ext uri="{FF2B5EF4-FFF2-40B4-BE49-F238E27FC236}">
                    <a16:creationId xmlns:a16="http://schemas.microsoft.com/office/drawing/2014/main" id="{9F6C7563-16AA-4F3D-971C-37296706DAAF}"/>
                  </a:ext>
                </a:extLst>
              </p:cNvPr>
              <p:cNvGrpSpPr/>
              <p:nvPr/>
            </p:nvGrpSpPr>
            <p:grpSpPr>
              <a:xfrm>
                <a:off x="1040711" y="1834121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252" name="Conector reto 251">
                  <a:extLst>
                    <a:ext uri="{FF2B5EF4-FFF2-40B4-BE49-F238E27FC236}">
                      <a16:creationId xmlns:a16="http://schemas.microsoft.com/office/drawing/2014/main" id="{F2B512F7-3D0C-4AE6-B6D7-0EEF03309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CaixaDeTexto 252">
                  <a:extLst>
                    <a:ext uri="{FF2B5EF4-FFF2-40B4-BE49-F238E27FC236}">
                      <a16:creationId xmlns:a16="http://schemas.microsoft.com/office/drawing/2014/main" id="{ABAC34BE-263E-4940-993B-5F9A6CC4E890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GPIO18 </a:t>
                  </a:r>
                </a:p>
              </p:txBody>
            </p:sp>
          </p:grp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id="{CEB6AED7-0131-4DF2-AC5E-2201BF648455}"/>
                  </a:ext>
                </a:extLst>
              </p:cNvPr>
              <p:cNvGrpSpPr/>
              <p:nvPr/>
            </p:nvGrpSpPr>
            <p:grpSpPr>
              <a:xfrm>
                <a:off x="1040711" y="1987026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250" name="Conector reto 249">
                  <a:extLst>
                    <a:ext uri="{FF2B5EF4-FFF2-40B4-BE49-F238E27FC236}">
                      <a16:creationId xmlns:a16="http://schemas.microsoft.com/office/drawing/2014/main" id="{50AA509E-D144-4856-B7F3-4225D8F3F2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CaixaDeTexto 250">
                  <a:extLst>
                    <a:ext uri="{FF2B5EF4-FFF2-40B4-BE49-F238E27FC236}">
                      <a16:creationId xmlns:a16="http://schemas.microsoft.com/office/drawing/2014/main" id="{6F59B10D-853D-4C6D-8BA9-68EDCE254AB1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   GPIO5 </a:t>
                  </a:r>
                </a:p>
              </p:txBody>
            </p:sp>
          </p:grpSp>
          <p:grpSp>
            <p:nvGrpSpPr>
              <p:cNvPr id="220" name="Agrupar 219">
                <a:extLst>
                  <a:ext uri="{FF2B5EF4-FFF2-40B4-BE49-F238E27FC236}">
                    <a16:creationId xmlns:a16="http://schemas.microsoft.com/office/drawing/2014/main" id="{F8393DC7-2778-4240-B6C8-7231FEF2FA65}"/>
                  </a:ext>
                </a:extLst>
              </p:cNvPr>
              <p:cNvGrpSpPr/>
              <p:nvPr/>
            </p:nvGrpSpPr>
            <p:grpSpPr>
              <a:xfrm>
                <a:off x="1040711" y="2139931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248" name="Conector reto 247">
                  <a:extLst>
                    <a:ext uri="{FF2B5EF4-FFF2-40B4-BE49-F238E27FC236}">
                      <a16:creationId xmlns:a16="http://schemas.microsoft.com/office/drawing/2014/main" id="{B7734E53-49B0-4F43-8D96-F4B84E874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CaixaDeTexto 248">
                  <a:extLst>
                    <a:ext uri="{FF2B5EF4-FFF2-40B4-BE49-F238E27FC236}">
                      <a16:creationId xmlns:a16="http://schemas.microsoft.com/office/drawing/2014/main" id="{A804394D-A444-487E-B7AE-E8F90EB33A1D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GPIO17 </a:t>
                  </a:r>
                </a:p>
              </p:txBody>
            </p:sp>
          </p:grpSp>
          <p:grpSp>
            <p:nvGrpSpPr>
              <p:cNvPr id="221" name="Agrupar 220">
                <a:extLst>
                  <a:ext uri="{FF2B5EF4-FFF2-40B4-BE49-F238E27FC236}">
                    <a16:creationId xmlns:a16="http://schemas.microsoft.com/office/drawing/2014/main" id="{7D81B20D-3688-41B0-843F-0841C35BA213}"/>
                  </a:ext>
                </a:extLst>
              </p:cNvPr>
              <p:cNvGrpSpPr/>
              <p:nvPr/>
            </p:nvGrpSpPr>
            <p:grpSpPr>
              <a:xfrm>
                <a:off x="1040711" y="2292836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246" name="Conector reto 245">
                  <a:extLst>
                    <a:ext uri="{FF2B5EF4-FFF2-40B4-BE49-F238E27FC236}">
                      <a16:creationId xmlns:a16="http://schemas.microsoft.com/office/drawing/2014/main" id="{4D13C429-0319-4B4C-8D21-7C033FDD7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CaixaDeTexto 246">
                  <a:extLst>
                    <a:ext uri="{FF2B5EF4-FFF2-40B4-BE49-F238E27FC236}">
                      <a16:creationId xmlns:a16="http://schemas.microsoft.com/office/drawing/2014/main" id="{497A0620-505D-4C9C-A41F-B00CFD11298C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GPIO16 </a:t>
                  </a:r>
                </a:p>
              </p:txBody>
            </p:sp>
          </p:grpSp>
          <p:grpSp>
            <p:nvGrpSpPr>
              <p:cNvPr id="222" name="Agrupar 221">
                <a:extLst>
                  <a:ext uri="{FF2B5EF4-FFF2-40B4-BE49-F238E27FC236}">
                    <a16:creationId xmlns:a16="http://schemas.microsoft.com/office/drawing/2014/main" id="{09038099-111F-47F9-B30A-DF9C861D5D69}"/>
                  </a:ext>
                </a:extLst>
              </p:cNvPr>
              <p:cNvGrpSpPr/>
              <p:nvPr/>
            </p:nvGrpSpPr>
            <p:grpSpPr>
              <a:xfrm>
                <a:off x="1040711" y="2445741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244" name="Conector reto 243">
                  <a:extLst>
                    <a:ext uri="{FF2B5EF4-FFF2-40B4-BE49-F238E27FC236}">
                      <a16:creationId xmlns:a16="http://schemas.microsoft.com/office/drawing/2014/main" id="{EFB94A6D-BF0A-41AC-99EA-81DED9B93A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CaixaDeTexto 244">
                  <a:extLst>
                    <a:ext uri="{FF2B5EF4-FFF2-40B4-BE49-F238E27FC236}">
                      <a16:creationId xmlns:a16="http://schemas.microsoft.com/office/drawing/2014/main" id="{279F1B47-120A-4375-BA1E-5D2CF25E63CB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  GPIO4 </a:t>
                  </a:r>
                </a:p>
              </p:txBody>
            </p:sp>
          </p:grpSp>
          <p:grpSp>
            <p:nvGrpSpPr>
              <p:cNvPr id="223" name="Agrupar 222">
                <a:extLst>
                  <a:ext uri="{FF2B5EF4-FFF2-40B4-BE49-F238E27FC236}">
                    <a16:creationId xmlns:a16="http://schemas.microsoft.com/office/drawing/2014/main" id="{F27F5882-F7D8-4173-BFF9-4C67C6042A90}"/>
                  </a:ext>
                </a:extLst>
              </p:cNvPr>
              <p:cNvGrpSpPr/>
              <p:nvPr/>
            </p:nvGrpSpPr>
            <p:grpSpPr>
              <a:xfrm>
                <a:off x="1040711" y="2598646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242" name="Conector reto 241">
                  <a:extLst>
                    <a:ext uri="{FF2B5EF4-FFF2-40B4-BE49-F238E27FC236}">
                      <a16:creationId xmlns:a16="http://schemas.microsoft.com/office/drawing/2014/main" id="{FD51D64F-ED1A-40B9-AE08-328EE0827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CaixaDeTexto 242">
                  <a:extLst>
                    <a:ext uri="{FF2B5EF4-FFF2-40B4-BE49-F238E27FC236}">
                      <a16:creationId xmlns:a16="http://schemas.microsoft.com/office/drawing/2014/main" id="{339C87EF-5F6C-48D4-A3A7-F452AED0BB8A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   GPIO2 </a:t>
                  </a:r>
                </a:p>
              </p:txBody>
            </p:sp>
          </p:grp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id="{54FDBEC8-83F6-4726-8283-865015310D53}"/>
                  </a:ext>
                </a:extLst>
              </p:cNvPr>
              <p:cNvGrpSpPr/>
              <p:nvPr/>
            </p:nvGrpSpPr>
            <p:grpSpPr>
              <a:xfrm>
                <a:off x="1040711" y="2751550"/>
                <a:ext cx="1423455" cy="276999"/>
                <a:chOff x="5561151" y="1386934"/>
                <a:chExt cx="1423455" cy="276999"/>
              </a:xfrm>
            </p:grpSpPr>
            <p:cxnSp>
              <p:nvCxnSpPr>
                <p:cNvPr id="240" name="Conector reto 239">
                  <a:extLst>
                    <a:ext uri="{FF2B5EF4-FFF2-40B4-BE49-F238E27FC236}">
                      <a16:creationId xmlns:a16="http://schemas.microsoft.com/office/drawing/2014/main" id="{A0711EA6-E923-4027-BE93-6B0361E3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CaixaDeTexto 240">
                  <a:extLst>
                    <a:ext uri="{FF2B5EF4-FFF2-40B4-BE49-F238E27FC236}">
                      <a16:creationId xmlns:a16="http://schemas.microsoft.com/office/drawing/2014/main" id="{5AB96511-3011-4BE6-B2A0-9CCD9C19CB5E}"/>
                    </a:ext>
                  </a:extLst>
                </p:cNvPr>
                <p:cNvSpPr txBox="1"/>
                <p:nvPr/>
              </p:nvSpPr>
              <p:spPr>
                <a:xfrm>
                  <a:off x="5893806" y="1386934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GPIO15 </a:t>
                  </a:r>
                </a:p>
              </p:txBody>
            </p:sp>
          </p:grpSp>
          <p:grpSp>
            <p:nvGrpSpPr>
              <p:cNvPr id="225" name="Agrupar 224">
                <a:extLst>
                  <a:ext uri="{FF2B5EF4-FFF2-40B4-BE49-F238E27FC236}">
                    <a16:creationId xmlns:a16="http://schemas.microsoft.com/office/drawing/2014/main" id="{D213009F-6E5F-4A44-A57F-38D59D381826}"/>
                  </a:ext>
                </a:extLst>
              </p:cNvPr>
              <p:cNvGrpSpPr/>
              <p:nvPr/>
            </p:nvGrpSpPr>
            <p:grpSpPr>
              <a:xfrm>
                <a:off x="1040711" y="2904456"/>
                <a:ext cx="1338025" cy="276999"/>
                <a:chOff x="5561151" y="1386935"/>
                <a:chExt cx="1338025" cy="276999"/>
              </a:xfrm>
            </p:grpSpPr>
            <p:cxnSp>
              <p:nvCxnSpPr>
                <p:cNvPr id="238" name="Conector reto 237">
                  <a:extLst>
                    <a:ext uri="{FF2B5EF4-FFF2-40B4-BE49-F238E27FC236}">
                      <a16:creationId xmlns:a16="http://schemas.microsoft.com/office/drawing/2014/main" id="{CF855A27-BB27-4ABC-9B5B-C5718F0FB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CaixaDeTexto 238">
                  <a:extLst>
                    <a:ext uri="{FF2B5EF4-FFF2-40B4-BE49-F238E27FC236}">
                      <a16:creationId xmlns:a16="http://schemas.microsoft.com/office/drawing/2014/main" id="{B4B5FD25-52E6-4B00-9E5C-44F6CDE9432C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042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GPIO0 </a:t>
                  </a:r>
                </a:p>
              </p:txBody>
            </p:sp>
          </p:grpSp>
          <p:grpSp>
            <p:nvGrpSpPr>
              <p:cNvPr id="226" name="Agrupar 225">
                <a:extLst>
                  <a:ext uri="{FF2B5EF4-FFF2-40B4-BE49-F238E27FC236}">
                    <a16:creationId xmlns:a16="http://schemas.microsoft.com/office/drawing/2014/main" id="{BB871040-E25A-418E-8EF0-8341C80AB340}"/>
                  </a:ext>
                </a:extLst>
              </p:cNvPr>
              <p:cNvGrpSpPr/>
              <p:nvPr/>
            </p:nvGrpSpPr>
            <p:grpSpPr>
              <a:xfrm>
                <a:off x="1040711" y="3057361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236" name="Conector reto 235">
                  <a:extLst>
                    <a:ext uri="{FF2B5EF4-FFF2-40B4-BE49-F238E27FC236}">
                      <a16:creationId xmlns:a16="http://schemas.microsoft.com/office/drawing/2014/main" id="{C7904C56-562F-48F1-BCC9-B792A7032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CaixaDeTexto 236">
                  <a:extLst>
                    <a:ext uri="{FF2B5EF4-FFF2-40B4-BE49-F238E27FC236}">
                      <a16:creationId xmlns:a16="http://schemas.microsoft.com/office/drawing/2014/main" id="{9D593BF3-C444-447B-95F1-2CDFF371A247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   GPIO8 </a:t>
                  </a:r>
                </a:p>
              </p:txBody>
            </p:sp>
          </p:grpSp>
          <p:grpSp>
            <p:nvGrpSpPr>
              <p:cNvPr id="227" name="Agrupar 226">
                <a:extLst>
                  <a:ext uri="{FF2B5EF4-FFF2-40B4-BE49-F238E27FC236}">
                    <a16:creationId xmlns:a16="http://schemas.microsoft.com/office/drawing/2014/main" id="{B57C7311-8E55-4264-8B02-E0706FD222F0}"/>
                  </a:ext>
                </a:extLst>
              </p:cNvPr>
              <p:cNvGrpSpPr/>
              <p:nvPr/>
            </p:nvGrpSpPr>
            <p:grpSpPr>
              <a:xfrm>
                <a:off x="1040711" y="3210266"/>
                <a:ext cx="1424589" cy="276999"/>
                <a:chOff x="5561151" y="1386935"/>
                <a:chExt cx="1424589" cy="276999"/>
              </a:xfrm>
            </p:grpSpPr>
            <p:cxnSp>
              <p:nvCxnSpPr>
                <p:cNvPr id="234" name="Conector reto 233">
                  <a:extLst>
                    <a:ext uri="{FF2B5EF4-FFF2-40B4-BE49-F238E27FC236}">
                      <a16:creationId xmlns:a16="http://schemas.microsoft.com/office/drawing/2014/main" id="{4B2C02B4-CA38-4E3A-86CC-26B86FE1B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CaixaDeTexto 234">
                  <a:extLst>
                    <a:ext uri="{FF2B5EF4-FFF2-40B4-BE49-F238E27FC236}">
                      <a16:creationId xmlns:a16="http://schemas.microsoft.com/office/drawing/2014/main" id="{020E0378-217E-49B5-8E8D-1FFF0773DF8F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1090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    GPIO7 </a:t>
                  </a:r>
                </a:p>
              </p:txBody>
            </p:sp>
          </p:grpSp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id="{7917D58C-7983-48B7-AA5D-96ED73E9D0AA}"/>
                  </a:ext>
                </a:extLst>
              </p:cNvPr>
              <p:cNvGrpSpPr/>
              <p:nvPr/>
            </p:nvGrpSpPr>
            <p:grpSpPr>
              <a:xfrm>
                <a:off x="1040711" y="3363171"/>
                <a:ext cx="1295792" cy="276999"/>
                <a:chOff x="5561151" y="1386935"/>
                <a:chExt cx="1295792" cy="276999"/>
              </a:xfrm>
            </p:grpSpPr>
            <p:cxnSp>
              <p:nvCxnSpPr>
                <p:cNvPr id="232" name="Conector reto 231">
                  <a:extLst>
                    <a:ext uri="{FF2B5EF4-FFF2-40B4-BE49-F238E27FC236}">
                      <a16:creationId xmlns:a16="http://schemas.microsoft.com/office/drawing/2014/main" id="{BF149E67-1E4F-4AB7-813D-7FF193F39E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3" name="CaixaDeTexto 232">
                  <a:extLst>
                    <a:ext uri="{FF2B5EF4-FFF2-40B4-BE49-F238E27FC236}">
                      <a16:creationId xmlns:a16="http://schemas.microsoft.com/office/drawing/2014/main" id="{C9478780-7889-47B4-BD1D-9CC9C3E4E08A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9620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GPIO6 </a:t>
                  </a:r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id="{7CA12F12-D1BD-434B-843A-A633C725B572}"/>
                  </a:ext>
                </a:extLst>
              </p:cNvPr>
              <p:cNvGrpSpPr/>
              <p:nvPr/>
            </p:nvGrpSpPr>
            <p:grpSpPr>
              <a:xfrm>
                <a:off x="1030052" y="3516076"/>
                <a:ext cx="1242666" cy="276999"/>
                <a:chOff x="5561151" y="1386935"/>
                <a:chExt cx="1242666" cy="276999"/>
              </a:xfrm>
            </p:grpSpPr>
            <p:cxnSp>
              <p:nvCxnSpPr>
                <p:cNvPr id="230" name="Conector reto 229">
                  <a:extLst>
                    <a:ext uri="{FF2B5EF4-FFF2-40B4-BE49-F238E27FC236}">
                      <a16:creationId xmlns:a16="http://schemas.microsoft.com/office/drawing/2014/main" id="{300E044A-9AE1-4AC2-A37B-C7441F8B90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1151" y="1532298"/>
                  <a:ext cx="576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CaixaDeTexto 230">
                  <a:extLst>
                    <a:ext uri="{FF2B5EF4-FFF2-40B4-BE49-F238E27FC236}">
                      <a16:creationId xmlns:a16="http://schemas.microsoft.com/office/drawing/2014/main" id="{E5B0336C-0022-4E58-9B07-6C0AB7F3DEA9}"/>
                    </a:ext>
                  </a:extLst>
                </p:cNvPr>
                <p:cNvSpPr txBox="1"/>
                <p:nvPr/>
              </p:nvSpPr>
              <p:spPr>
                <a:xfrm>
                  <a:off x="5894940" y="1386935"/>
                  <a:ext cx="90887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3V3 </a:t>
                  </a:r>
                </a:p>
              </p:txBody>
            </p:sp>
          </p:grpSp>
        </p:grpSp>
      </p:grpSp>
      <p:grpSp>
        <p:nvGrpSpPr>
          <p:cNvPr id="286" name="Agrupar 285">
            <a:extLst>
              <a:ext uri="{FF2B5EF4-FFF2-40B4-BE49-F238E27FC236}">
                <a16:creationId xmlns:a16="http://schemas.microsoft.com/office/drawing/2014/main" id="{05FD4925-6253-4D2A-8CBF-DC9233AD3B24}"/>
              </a:ext>
            </a:extLst>
          </p:cNvPr>
          <p:cNvGrpSpPr/>
          <p:nvPr/>
        </p:nvGrpSpPr>
        <p:grpSpPr>
          <a:xfrm>
            <a:off x="8554830" y="3249353"/>
            <a:ext cx="2868544" cy="2097346"/>
            <a:chOff x="8554830" y="3249353"/>
            <a:chExt cx="2868544" cy="2097346"/>
          </a:xfrm>
        </p:grpSpPr>
        <p:grpSp>
          <p:nvGrpSpPr>
            <p:cNvPr id="268" name="Agrupar 267">
              <a:extLst>
                <a:ext uri="{FF2B5EF4-FFF2-40B4-BE49-F238E27FC236}">
                  <a16:creationId xmlns:a16="http://schemas.microsoft.com/office/drawing/2014/main" id="{A4124A09-F16A-4C99-A81E-009C5019FBCE}"/>
                </a:ext>
              </a:extLst>
            </p:cNvPr>
            <p:cNvGrpSpPr/>
            <p:nvPr/>
          </p:nvGrpSpPr>
          <p:grpSpPr>
            <a:xfrm>
              <a:off x="9263270" y="3249353"/>
              <a:ext cx="2160104" cy="2097346"/>
              <a:chOff x="8587409" y="506705"/>
              <a:chExt cx="2160104" cy="2097346"/>
            </a:xfrm>
          </p:grpSpPr>
          <p:sp>
            <p:nvSpPr>
              <p:cNvPr id="284" name="Retângulo 283">
                <a:extLst>
                  <a:ext uri="{FF2B5EF4-FFF2-40B4-BE49-F238E27FC236}">
                    <a16:creationId xmlns:a16="http://schemas.microsoft.com/office/drawing/2014/main" id="{8CFBFBB7-4C7F-495D-A68A-3B0629704ADB}"/>
                  </a:ext>
                </a:extLst>
              </p:cNvPr>
              <p:cNvSpPr/>
              <p:nvPr/>
            </p:nvSpPr>
            <p:spPr>
              <a:xfrm>
                <a:off x="8839200" y="1107424"/>
                <a:ext cx="1656522" cy="1496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5" name="CaixaDeTexto 284">
                <a:extLst>
                  <a:ext uri="{FF2B5EF4-FFF2-40B4-BE49-F238E27FC236}">
                    <a16:creationId xmlns:a16="http://schemas.microsoft.com/office/drawing/2014/main" id="{323C1680-A4DE-453F-BF23-B4DA27F3F2BC}"/>
                  </a:ext>
                </a:extLst>
              </p:cNvPr>
              <p:cNvSpPr txBox="1"/>
              <p:nvPr/>
            </p:nvSpPr>
            <p:spPr>
              <a:xfrm>
                <a:off x="8587409" y="506705"/>
                <a:ext cx="2160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err="1"/>
                  <a:t>Battery</a:t>
                </a:r>
                <a:r>
                  <a:rPr lang="pt-BR" dirty="0"/>
                  <a:t> 18650 </a:t>
                </a:r>
                <a:r>
                  <a:rPr lang="pt-BR" dirty="0" err="1"/>
                  <a:t>Shield</a:t>
                </a:r>
                <a:endParaRPr lang="pt-BR" dirty="0"/>
              </a:p>
            </p:txBody>
          </p:sp>
        </p:grpSp>
        <p:grpSp>
          <p:nvGrpSpPr>
            <p:cNvPr id="269" name="Agrupar 268">
              <a:extLst>
                <a:ext uri="{FF2B5EF4-FFF2-40B4-BE49-F238E27FC236}">
                  <a16:creationId xmlns:a16="http://schemas.microsoft.com/office/drawing/2014/main" id="{49C4E184-CC9B-429A-BF63-72000E3AA5C4}"/>
                </a:ext>
              </a:extLst>
            </p:cNvPr>
            <p:cNvGrpSpPr/>
            <p:nvPr/>
          </p:nvGrpSpPr>
          <p:grpSpPr>
            <a:xfrm>
              <a:off x="8799443" y="3824991"/>
              <a:ext cx="821636" cy="307830"/>
              <a:chOff x="8799443" y="1035754"/>
              <a:chExt cx="821636" cy="307830"/>
            </a:xfrm>
          </p:grpSpPr>
          <p:cxnSp>
            <p:nvCxnSpPr>
              <p:cNvPr id="282" name="Conector reto 281">
                <a:extLst>
                  <a:ext uri="{FF2B5EF4-FFF2-40B4-BE49-F238E27FC236}">
                    <a16:creationId xmlns:a16="http://schemas.microsoft.com/office/drawing/2014/main" id="{7310D82C-881F-47F0-B909-081AC1F59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9443" y="1343584"/>
                <a:ext cx="7156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3" name="CaixaDeTexto 282">
                <a:extLst>
                  <a:ext uri="{FF2B5EF4-FFF2-40B4-BE49-F238E27FC236}">
                    <a16:creationId xmlns:a16="http://schemas.microsoft.com/office/drawing/2014/main" id="{A4B076DC-4D54-47CF-8383-BED87FA56816}"/>
                  </a:ext>
                </a:extLst>
              </p:cNvPr>
              <p:cNvSpPr txBox="1"/>
              <p:nvPr/>
            </p:nvSpPr>
            <p:spPr>
              <a:xfrm>
                <a:off x="8905461" y="1035754"/>
                <a:ext cx="715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GND</a:t>
                </a:r>
              </a:p>
            </p:txBody>
          </p:sp>
        </p:grpSp>
        <p:grpSp>
          <p:nvGrpSpPr>
            <p:cNvPr id="270" name="Agrupar 269">
              <a:extLst>
                <a:ext uri="{FF2B5EF4-FFF2-40B4-BE49-F238E27FC236}">
                  <a16:creationId xmlns:a16="http://schemas.microsoft.com/office/drawing/2014/main" id="{A2AD1EAC-51A7-4F07-9AF4-4C2428E42272}"/>
                </a:ext>
              </a:extLst>
            </p:cNvPr>
            <p:cNvGrpSpPr/>
            <p:nvPr/>
          </p:nvGrpSpPr>
          <p:grpSpPr>
            <a:xfrm>
              <a:off x="8559800" y="4204363"/>
              <a:ext cx="1061279" cy="307830"/>
              <a:chOff x="8559800" y="1035754"/>
              <a:chExt cx="1061279" cy="307830"/>
            </a:xfrm>
          </p:grpSpPr>
          <p:cxnSp>
            <p:nvCxnSpPr>
              <p:cNvPr id="280" name="Conector reto 279">
                <a:extLst>
                  <a:ext uri="{FF2B5EF4-FFF2-40B4-BE49-F238E27FC236}">
                    <a16:creationId xmlns:a16="http://schemas.microsoft.com/office/drawing/2014/main" id="{9CEB2E41-8D93-42ED-94A2-5B4B9DDC43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9443" y="1343584"/>
                <a:ext cx="7156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1" name="CaixaDeTexto 280">
                <a:extLst>
                  <a:ext uri="{FF2B5EF4-FFF2-40B4-BE49-F238E27FC236}">
                    <a16:creationId xmlns:a16="http://schemas.microsoft.com/office/drawing/2014/main" id="{C06AD634-5CE0-4637-95DD-46E44B79EEFE}"/>
                  </a:ext>
                </a:extLst>
              </p:cNvPr>
              <p:cNvSpPr txBox="1"/>
              <p:nvPr/>
            </p:nvSpPr>
            <p:spPr>
              <a:xfrm>
                <a:off x="8559800" y="1035754"/>
                <a:ext cx="10612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VCC (5V) </a:t>
                </a:r>
              </a:p>
            </p:txBody>
          </p:sp>
        </p:grpSp>
        <p:grpSp>
          <p:nvGrpSpPr>
            <p:cNvPr id="271" name="Agrupar 270">
              <a:extLst>
                <a:ext uri="{FF2B5EF4-FFF2-40B4-BE49-F238E27FC236}">
                  <a16:creationId xmlns:a16="http://schemas.microsoft.com/office/drawing/2014/main" id="{6B0908B5-1E93-4B32-90EB-DBDA8E7CA1FC}"/>
                </a:ext>
              </a:extLst>
            </p:cNvPr>
            <p:cNvGrpSpPr/>
            <p:nvPr/>
          </p:nvGrpSpPr>
          <p:grpSpPr>
            <a:xfrm>
              <a:off x="8554830" y="4607725"/>
              <a:ext cx="1061279" cy="307830"/>
              <a:chOff x="8559800" y="1035754"/>
              <a:chExt cx="1061279" cy="307830"/>
            </a:xfrm>
          </p:grpSpPr>
          <p:cxnSp>
            <p:nvCxnSpPr>
              <p:cNvPr id="278" name="Conector reto 277">
                <a:extLst>
                  <a:ext uri="{FF2B5EF4-FFF2-40B4-BE49-F238E27FC236}">
                    <a16:creationId xmlns:a16="http://schemas.microsoft.com/office/drawing/2014/main" id="{48460552-82F2-4CC0-8EF2-26A1927F5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9443" y="1343584"/>
                <a:ext cx="7156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9" name="CaixaDeTexto 278">
                <a:extLst>
                  <a:ext uri="{FF2B5EF4-FFF2-40B4-BE49-F238E27FC236}">
                    <a16:creationId xmlns:a16="http://schemas.microsoft.com/office/drawing/2014/main" id="{807B5720-4D1A-48CD-9D90-02CF566758C8}"/>
                  </a:ext>
                </a:extLst>
              </p:cNvPr>
              <p:cNvSpPr txBox="1"/>
              <p:nvPr/>
            </p:nvSpPr>
            <p:spPr>
              <a:xfrm>
                <a:off x="8559800" y="1035754"/>
                <a:ext cx="10612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VCC (3V3) </a:t>
                </a:r>
              </a:p>
            </p:txBody>
          </p:sp>
        </p:grpSp>
      </p:grpSp>
      <p:grpSp>
        <p:nvGrpSpPr>
          <p:cNvPr id="291" name="Agrupar 290">
            <a:extLst>
              <a:ext uri="{FF2B5EF4-FFF2-40B4-BE49-F238E27FC236}">
                <a16:creationId xmlns:a16="http://schemas.microsoft.com/office/drawing/2014/main" id="{650AC674-B018-4E62-B078-CBC4525FF5BD}"/>
              </a:ext>
            </a:extLst>
          </p:cNvPr>
          <p:cNvGrpSpPr/>
          <p:nvPr/>
        </p:nvGrpSpPr>
        <p:grpSpPr>
          <a:xfrm>
            <a:off x="3961848" y="4512140"/>
            <a:ext cx="1791252" cy="1274009"/>
            <a:chOff x="3961848" y="4512140"/>
            <a:chExt cx="1791252" cy="1274009"/>
          </a:xfrm>
        </p:grpSpPr>
        <p:sp>
          <p:nvSpPr>
            <p:cNvPr id="287" name="Elipse 286">
              <a:extLst>
                <a:ext uri="{FF2B5EF4-FFF2-40B4-BE49-F238E27FC236}">
                  <a16:creationId xmlns:a16="http://schemas.microsoft.com/office/drawing/2014/main" id="{0D26035E-25A3-43F4-8248-6BB9EF9BF9EA}"/>
                </a:ext>
              </a:extLst>
            </p:cNvPr>
            <p:cNvSpPr/>
            <p:nvPr/>
          </p:nvSpPr>
          <p:spPr>
            <a:xfrm>
              <a:off x="4546601" y="5207000"/>
              <a:ext cx="571500" cy="5791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88" name="CaixaDeTexto 287">
              <a:extLst>
                <a:ext uri="{FF2B5EF4-FFF2-40B4-BE49-F238E27FC236}">
                  <a16:creationId xmlns:a16="http://schemas.microsoft.com/office/drawing/2014/main" id="{44CC5B99-62BF-4060-9F16-F6C820A7D10B}"/>
                </a:ext>
              </a:extLst>
            </p:cNvPr>
            <p:cNvSpPr txBox="1"/>
            <p:nvPr/>
          </p:nvSpPr>
          <p:spPr>
            <a:xfrm>
              <a:off x="3999396" y="4512140"/>
              <a:ext cx="175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Motor vibração </a:t>
              </a:r>
              <a:r>
                <a:rPr lang="pt-BR" dirty="0" err="1"/>
                <a:t>vibracall</a:t>
              </a:r>
              <a:r>
                <a:rPr lang="pt-BR" dirty="0"/>
                <a:t> 1027</a:t>
              </a:r>
            </a:p>
          </p:txBody>
        </p:sp>
        <p:cxnSp>
          <p:nvCxnSpPr>
            <p:cNvPr id="289" name="Conector reto 288">
              <a:extLst>
                <a:ext uri="{FF2B5EF4-FFF2-40B4-BE49-F238E27FC236}">
                  <a16:creationId xmlns:a16="http://schemas.microsoft.com/office/drawing/2014/main" id="{480D9AB8-B28E-4A77-94ED-E96445334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8101" y="5496574"/>
              <a:ext cx="576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Conector reto 289">
              <a:extLst>
                <a:ext uri="{FF2B5EF4-FFF2-40B4-BE49-F238E27FC236}">
                  <a16:creationId xmlns:a16="http://schemas.microsoft.com/office/drawing/2014/main" id="{1E9F1F09-CF24-4D2B-8FCB-EEFB1BE38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1848" y="5494048"/>
              <a:ext cx="576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6" name="Agrupar 305">
            <a:extLst>
              <a:ext uri="{FF2B5EF4-FFF2-40B4-BE49-F238E27FC236}">
                <a16:creationId xmlns:a16="http://schemas.microsoft.com/office/drawing/2014/main" id="{72B26BA8-2B00-43E1-8E6C-C6EDBF567B44}"/>
              </a:ext>
            </a:extLst>
          </p:cNvPr>
          <p:cNvGrpSpPr/>
          <p:nvPr/>
        </p:nvGrpSpPr>
        <p:grpSpPr>
          <a:xfrm>
            <a:off x="5485729" y="2772370"/>
            <a:ext cx="425449" cy="659459"/>
            <a:chOff x="4699002" y="2631640"/>
            <a:chExt cx="425449" cy="659459"/>
          </a:xfrm>
        </p:grpSpPr>
        <p:cxnSp>
          <p:nvCxnSpPr>
            <p:cNvPr id="294" name="Conector reto 293">
              <a:extLst>
                <a:ext uri="{FF2B5EF4-FFF2-40B4-BE49-F238E27FC236}">
                  <a16:creationId xmlns:a16="http://schemas.microsoft.com/office/drawing/2014/main" id="{15BCE3C5-A5DE-48A8-8E3E-E038F42F2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002" y="2938744"/>
              <a:ext cx="241298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Conector reto 296">
              <a:extLst>
                <a:ext uri="{FF2B5EF4-FFF2-40B4-BE49-F238E27FC236}">
                  <a16:creationId xmlns:a16="http://schemas.microsoft.com/office/drawing/2014/main" id="{8BF698BC-A6CF-4476-9704-1AACA737017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819652" y="2932394"/>
              <a:ext cx="241298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Conector de Seta Reta 298">
              <a:extLst>
                <a:ext uri="{FF2B5EF4-FFF2-40B4-BE49-F238E27FC236}">
                  <a16:creationId xmlns:a16="http://schemas.microsoft.com/office/drawing/2014/main" id="{10B5E590-8839-431C-9ED6-54B0EB6E9BBE}"/>
                </a:ext>
              </a:extLst>
            </p:cNvPr>
            <p:cNvCxnSpPr>
              <a:cxnSpLocks/>
            </p:cNvCxnSpPr>
            <p:nvPr/>
          </p:nvCxnSpPr>
          <p:spPr>
            <a:xfrm>
              <a:off x="4945517" y="2950210"/>
              <a:ext cx="178934" cy="1770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to 300">
              <a:extLst>
                <a:ext uri="{FF2B5EF4-FFF2-40B4-BE49-F238E27FC236}">
                  <a16:creationId xmlns:a16="http://schemas.microsoft.com/office/drawing/2014/main" id="{998B5EDB-BC3B-441D-B7FA-38C79F949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3386" y="2798940"/>
              <a:ext cx="184715" cy="15290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Conector reto 303">
              <a:extLst>
                <a:ext uri="{FF2B5EF4-FFF2-40B4-BE49-F238E27FC236}">
                  <a16:creationId xmlns:a16="http://schemas.microsoft.com/office/drawing/2014/main" id="{6738E825-182F-4C01-9679-1B7E8741977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15402" y="3201099"/>
              <a:ext cx="180000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Conector reto 304">
              <a:extLst>
                <a:ext uri="{FF2B5EF4-FFF2-40B4-BE49-F238E27FC236}">
                  <a16:creationId xmlns:a16="http://schemas.microsoft.com/office/drawing/2014/main" id="{6EC4B0EC-FC01-47D0-A797-04B924A438F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28101" y="2721640"/>
              <a:ext cx="180000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2" name="Agrupar 311">
            <a:extLst>
              <a:ext uri="{FF2B5EF4-FFF2-40B4-BE49-F238E27FC236}">
                <a16:creationId xmlns:a16="http://schemas.microsoft.com/office/drawing/2014/main" id="{93FAE57A-06A8-428A-86E9-79B2E746B3C7}"/>
              </a:ext>
            </a:extLst>
          </p:cNvPr>
          <p:cNvGrpSpPr/>
          <p:nvPr/>
        </p:nvGrpSpPr>
        <p:grpSpPr>
          <a:xfrm>
            <a:off x="6964602" y="3018756"/>
            <a:ext cx="1086000" cy="428601"/>
            <a:chOff x="6964602" y="3018756"/>
            <a:chExt cx="1086000" cy="428601"/>
          </a:xfrm>
        </p:grpSpPr>
        <p:grpSp>
          <p:nvGrpSpPr>
            <p:cNvPr id="310" name="Agrupar 309">
              <a:extLst>
                <a:ext uri="{FF2B5EF4-FFF2-40B4-BE49-F238E27FC236}">
                  <a16:creationId xmlns:a16="http://schemas.microsoft.com/office/drawing/2014/main" id="{B22FB5D1-F20A-4A0C-9553-D5051CDC2EA2}"/>
                </a:ext>
              </a:extLst>
            </p:cNvPr>
            <p:cNvGrpSpPr/>
            <p:nvPr/>
          </p:nvGrpSpPr>
          <p:grpSpPr>
            <a:xfrm>
              <a:off x="6964602" y="3257655"/>
              <a:ext cx="1086000" cy="189702"/>
              <a:chOff x="6964602" y="3257655"/>
              <a:chExt cx="1086000" cy="189702"/>
            </a:xfrm>
          </p:grpSpPr>
          <p:sp>
            <p:nvSpPr>
              <p:cNvPr id="307" name="Retângulo 306">
                <a:extLst>
                  <a:ext uri="{FF2B5EF4-FFF2-40B4-BE49-F238E27FC236}">
                    <a16:creationId xmlns:a16="http://schemas.microsoft.com/office/drawing/2014/main" id="{60B30504-EDD5-4745-A7D2-3C27AE6FC1E8}"/>
                  </a:ext>
                </a:extLst>
              </p:cNvPr>
              <p:cNvSpPr/>
              <p:nvPr/>
            </p:nvSpPr>
            <p:spPr>
              <a:xfrm>
                <a:off x="7282369" y="3257655"/>
                <a:ext cx="437387" cy="189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08" name="Conector reto 307">
                <a:extLst>
                  <a:ext uri="{FF2B5EF4-FFF2-40B4-BE49-F238E27FC236}">
                    <a16:creationId xmlns:a16="http://schemas.microsoft.com/office/drawing/2014/main" id="{D7E75845-973F-4E79-A486-9352CF8D27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4602" y="3346156"/>
                <a:ext cx="3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Conector reto 308">
                <a:extLst>
                  <a:ext uri="{FF2B5EF4-FFF2-40B4-BE49-F238E27FC236}">
                    <a16:creationId xmlns:a16="http://schemas.microsoft.com/office/drawing/2014/main" id="{C477386B-86D3-4A6C-AC9E-76B6DAE1E7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6602" y="3346156"/>
                <a:ext cx="3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B480B868-51FE-4DAF-8E47-70B56603DDD8}"/>
                </a:ext>
              </a:extLst>
            </p:cNvPr>
            <p:cNvSpPr txBox="1"/>
            <p:nvPr/>
          </p:nvSpPr>
          <p:spPr>
            <a:xfrm>
              <a:off x="7155953" y="3018756"/>
              <a:ext cx="715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350</a:t>
              </a:r>
              <a:r>
                <a:rPr lang="el-GR" sz="1400" dirty="0"/>
                <a:t>Ω</a:t>
              </a:r>
              <a:endParaRPr lang="pt-BR" sz="1400" dirty="0"/>
            </a:p>
          </p:txBody>
        </p:sp>
      </p:grpSp>
      <p:grpSp>
        <p:nvGrpSpPr>
          <p:cNvPr id="319" name="Agrupar 318">
            <a:extLst>
              <a:ext uri="{FF2B5EF4-FFF2-40B4-BE49-F238E27FC236}">
                <a16:creationId xmlns:a16="http://schemas.microsoft.com/office/drawing/2014/main" id="{4101D772-BC6E-4AF8-A5D2-791C13FD1D51}"/>
              </a:ext>
            </a:extLst>
          </p:cNvPr>
          <p:cNvGrpSpPr/>
          <p:nvPr/>
        </p:nvGrpSpPr>
        <p:grpSpPr>
          <a:xfrm>
            <a:off x="5945863" y="775628"/>
            <a:ext cx="865850" cy="203824"/>
            <a:chOff x="5190213" y="2193670"/>
            <a:chExt cx="865850" cy="203824"/>
          </a:xfrm>
        </p:grpSpPr>
        <p:cxnSp>
          <p:nvCxnSpPr>
            <p:cNvPr id="313" name="Conector reto 312">
              <a:extLst>
                <a:ext uri="{FF2B5EF4-FFF2-40B4-BE49-F238E27FC236}">
                  <a16:creationId xmlns:a16="http://schemas.microsoft.com/office/drawing/2014/main" id="{EDC24C56-D55C-4FA1-8C67-1510EBE86F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0213" y="2376994"/>
              <a:ext cx="288000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Conector reto 314">
              <a:extLst>
                <a:ext uri="{FF2B5EF4-FFF2-40B4-BE49-F238E27FC236}">
                  <a16:creationId xmlns:a16="http://schemas.microsoft.com/office/drawing/2014/main" id="{71BE4864-28AD-4944-8573-D5AC34E18C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3264" y="2193670"/>
              <a:ext cx="268937" cy="189674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Conector reto 316">
              <a:extLst>
                <a:ext uri="{FF2B5EF4-FFF2-40B4-BE49-F238E27FC236}">
                  <a16:creationId xmlns:a16="http://schemas.microsoft.com/office/drawing/2014/main" id="{905785D4-B911-4B52-845F-E9B8098E8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8063" y="2383344"/>
              <a:ext cx="288000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8" name="Elipse 317">
              <a:extLst>
                <a:ext uri="{FF2B5EF4-FFF2-40B4-BE49-F238E27FC236}">
                  <a16:creationId xmlns:a16="http://schemas.microsoft.com/office/drawing/2014/main" id="{A554ED5C-8065-44B7-BA63-73B038E2D633}"/>
                </a:ext>
              </a:extLst>
            </p:cNvPr>
            <p:cNvSpPr/>
            <p:nvPr/>
          </p:nvSpPr>
          <p:spPr>
            <a:xfrm>
              <a:off x="5753910" y="236149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4" name="Agrupar 343">
            <a:extLst>
              <a:ext uri="{FF2B5EF4-FFF2-40B4-BE49-F238E27FC236}">
                <a16:creationId xmlns:a16="http://schemas.microsoft.com/office/drawing/2014/main" id="{13CDCF56-5979-41E2-880B-B1FB3C0DED2C}"/>
              </a:ext>
            </a:extLst>
          </p:cNvPr>
          <p:cNvGrpSpPr/>
          <p:nvPr/>
        </p:nvGrpSpPr>
        <p:grpSpPr>
          <a:xfrm>
            <a:off x="6390940" y="1913659"/>
            <a:ext cx="428109" cy="427703"/>
            <a:chOff x="7118072" y="1280045"/>
            <a:chExt cx="428109" cy="427703"/>
          </a:xfrm>
        </p:grpSpPr>
        <p:grpSp>
          <p:nvGrpSpPr>
            <p:cNvPr id="322" name="Agrupar 321">
              <a:extLst>
                <a:ext uri="{FF2B5EF4-FFF2-40B4-BE49-F238E27FC236}">
                  <a16:creationId xmlns:a16="http://schemas.microsoft.com/office/drawing/2014/main" id="{76023C5F-C6D3-42BE-97C1-281CECF49E1C}"/>
                </a:ext>
              </a:extLst>
            </p:cNvPr>
            <p:cNvGrpSpPr/>
            <p:nvPr/>
          </p:nvGrpSpPr>
          <p:grpSpPr>
            <a:xfrm rot="5400000">
              <a:off x="7194819" y="1451608"/>
              <a:ext cx="288000" cy="224279"/>
              <a:chOff x="6773200" y="1464408"/>
              <a:chExt cx="288000" cy="224279"/>
            </a:xfrm>
          </p:grpSpPr>
          <p:sp>
            <p:nvSpPr>
              <p:cNvPr id="320" name="Triângulo isósceles 319">
                <a:extLst>
                  <a:ext uri="{FF2B5EF4-FFF2-40B4-BE49-F238E27FC236}">
                    <a16:creationId xmlns:a16="http://schemas.microsoft.com/office/drawing/2014/main" id="{55FA7894-0D43-4133-96D1-8C66508F30E9}"/>
                  </a:ext>
                </a:extLst>
              </p:cNvPr>
              <p:cNvSpPr/>
              <p:nvPr/>
            </p:nvSpPr>
            <p:spPr>
              <a:xfrm>
                <a:off x="6803621" y="1477793"/>
                <a:ext cx="220413" cy="210894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21" name="Conector reto 320">
                <a:extLst>
                  <a:ext uri="{FF2B5EF4-FFF2-40B4-BE49-F238E27FC236}">
                    <a16:creationId xmlns:a16="http://schemas.microsoft.com/office/drawing/2014/main" id="{40F73117-6A30-4508-B68E-E830834060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3200" y="1464408"/>
                <a:ext cx="288000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Agrupar 329">
              <a:extLst>
                <a:ext uri="{FF2B5EF4-FFF2-40B4-BE49-F238E27FC236}">
                  <a16:creationId xmlns:a16="http://schemas.microsoft.com/office/drawing/2014/main" id="{7A19DB8F-5E6C-4315-960B-DAC4BD6B98DD}"/>
                </a:ext>
              </a:extLst>
            </p:cNvPr>
            <p:cNvGrpSpPr/>
            <p:nvPr/>
          </p:nvGrpSpPr>
          <p:grpSpPr>
            <a:xfrm>
              <a:off x="7226679" y="1280045"/>
              <a:ext cx="99464" cy="115466"/>
              <a:chOff x="7335839" y="1109946"/>
              <a:chExt cx="147104" cy="124417"/>
            </a:xfrm>
          </p:grpSpPr>
          <p:cxnSp>
            <p:nvCxnSpPr>
              <p:cNvPr id="323" name="Conector reto 322">
                <a:extLst>
                  <a:ext uri="{FF2B5EF4-FFF2-40B4-BE49-F238E27FC236}">
                    <a16:creationId xmlns:a16="http://schemas.microsoft.com/office/drawing/2014/main" id="{B934A05F-382D-4582-9873-E78154DA5E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5839" y="1188700"/>
                <a:ext cx="43883" cy="45663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Conector reto 324">
                <a:extLst>
                  <a:ext uri="{FF2B5EF4-FFF2-40B4-BE49-F238E27FC236}">
                    <a16:creationId xmlns:a16="http://schemas.microsoft.com/office/drawing/2014/main" id="{459F7A85-C8AA-4A2E-A6D1-F4BFEBAA77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75496" y="1179796"/>
                <a:ext cx="29052" cy="26532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Conector de Seta Reta 327">
                <a:extLst>
                  <a:ext uri="{FF2B5EF4-FFF2-40B4-BE49-F238E27FC236}">
                    <a16:creationId xmlns:a16="http://schemas.microsoft.com/office/drawing/2014/main" id="{50705A6B-D590-4F8C-BF95-D5410EA40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01373" y="1109946"/>
                <a:ext cx="81570" cy="1049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Agrupar 334">
              <a:extLst>
                <a:ext uri="{FF2B5EF4-FFF2-40B4-BE49-F238E27FC236}">
                  <a16:creationId xmlns:a16="http://schemas.microsoft.com/office/drawing/2014/main" id="{02CCAFBC-3034-4A5D-B59B-CA8D9CE3705A}"/>
                </a:ext>
              </a:extLst>
            </p:cNvPr>
            <p:cNvGrpSpPr/>
            <p:nvPr/>
          </p:nvGrpSpPr>
          <p:grpSpPr>
            <a:xfrm>
              <a:off x="7298221" y="1321734"/>
              <a:ext cx="99464" cy="115466"/>
              <a:chOff x="7335839" y="1109946"/>
              <a:chExt cx="147104" cy="124417"/>
            </a:xfrm>
          </p:grpSpPr>
          <p:cxnSp>
            <p:nvCxnSpPr>
              <p:cNvPr id="336" name="Conector reto 335">
                <a:extLst>
                  <a:ext uri="{FF2B5EF4-FFF2-40B4-BE49-F238E27FC236}">
                    <a16:creationId xmlns:a16="http://schemas.microsoft.com/office/drawing/2014/main" id="{9818F882-9E53-4D7D-B8AC-8639D876DC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5839" y="1188700"/>
                <a:ext cx="43883" cy="45663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Conector reto 336">
                <a:extLst>
                  <a:ext uri="{FF2B5EF4-FFF2-40B4-BE49-F238E27FC236}">
                    <a16:creationId xmlns:a16="http://schemas.microsoft.com/office/drawing/2014/main" id="{D2092C54-F1EC-4A69-8E9D-F864D5DE4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75496" y="1179796"/>
                <a:ext cx="29052" cy="26532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Conector de Seta Reta 337">
                <a:extLst>
                  <a:ext uri="{FF2B5EF4-FFF2-40B4-BE49-F238E27FC236}">
                    <a16:creationId xmlns:a16="http://schemas.microsoft.com/office/drawing/2014/main" id="{C718F12F-6194-469A-9E62-4F3979E435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01373" y="1109946"/>
                <a:ext cx="81570" cy="1049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Conector reto 338">
              <a:extLst>
                <a:ext uri="{FF2B5EF4-FFF2-40B4-BE49-F238E27FC236}">
                  <a16:creationId xmlns:a16="http://schemas.microsoft.com/office/drawing/2014/main" id="{27E82E7A-7339-491E-A201-9EC74B9D13CA}"/>
                </a:ext>
              </a:extLst>
            </p:cNvPr>
            <p:cNvCxnSpPr>
              <a:cxnSpLocks/>
              <a:endCxn id="320" idx="0"/>
            </p:cNvCxnSpPr>
            <p:nvPr/>
          </p:nvCxnSpPr>
          <p:spPr>
            <a:xfrm flipH="1">
              <a:off x="7437574" y="1560376"/>
              <a:ext cx="108607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Conector reto 342">
              <a:extLst>
                <a:ext uri="{FF2B5EF4-FFF2-40B4-BE49-F238E27FC236}">
                  <a16:creationId xmlns:a16="http://schemas.microsoft.com/office/drawing/2014/main" id="{CB279527-240D-4F52-9B3E-5BBC85892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8072" y="1560375"/>
              <a:ext cx="108607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601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72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EMILIANO DE OLIVEIRA</dc:creator>
  <cp:lastModifiedBy>RODRIGO EMILIANO DE OLIVEIRA</cp:lastModifiedBy>
  <cp:revision>7</cp:revision>
  <dcterms:created xsi:type="dcterms:W3CDTF">2023-09-04T22:48:44Z</dcterms:created>
  <dcterms:modified xsi:type="dcterms:W3CDTF">2023-09-04T23:42:48Z</dcterms:modified>
</cp:coreProperties>
</file>