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4472C4"/>
    <a:srgbClr val="7395D3"/>
    <a:srgbClr val="030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44DE-6360-4362-8E5F-E62F5B53F01B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9909-312A-4431-846C-44F57F21AFC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16813" y="200870"/>
            <a:ext cx="1782443" cy="2799285"/>
            <a:chOff x="6936554" y="831935"/>
            <a:chExt cx="1782443" cy="2799285"/>
          </a:xfrm>
        </p:grpSpPr>
        <p:grpSp>
          <p:nvGrpSpPr>
            <p:cNvPr id="20" name="Grupo 19"/>
            <p:cNvGrpSpPr/>
            <p:nvPr/>
          </p:nvGrpSpPr>
          <p:grpSpPr>
            <a:xfrm>
              <a:off x="6936554" y="831935"/>
              <a:ext cx="1782443" cy="2799285"/>
              <a:chOff x="6292609" y="1444198"/>
              <a:chExt cx="1918953" cy="2799285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414959" y="1508593"/>
                <a:ext cx="1674254" cy="25353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Imagem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10" r="18856"/>
              <a:stretch/>
            </p:blipFill>
            <p:spPr>
              <a:xfrm>
                <a:off x="6292609" y="1444198"/>
                <a:ext cx="1918953" cy="2799285"/>
              </a:xfrm>
              <a:prstGeom prst="rect">
                <a:avLst/>
              </a:prstGeom>
            </p:spPr>
          </p:pic>
        </p:grp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200" y="2231577"/>
              <a:ext cx="900240" cy="798883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2107911" y="200869"/>
            <a:ext cx="1782443" cy="2799285"/>
            <a:chOff x="8727652" y="831934"/>
            <a:chExt cx="1782443" cy="2799285"/>
          </a:xfrm>
        </p:grpSpPr>
        <p:grpSp>
          <p:nvGrpSpPr>
            <p:cNvPr id="23" name="Grupo 22"/>
            <p:cNvGrpSpPr/>
            <p:nvPr/>
          </p:nvGrpSpPr>
          <p:grpSpPr>
            <a:xfrm>
              <a:off x="8727652" y="831934"/>
              <a:ext cx="1782443" cy="2799285"/>
              <a:chOff x="6936554" y="831935"/>
              <a:chExt cx="1782443" cy="2799285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6936554" y="831935"/>
                <a:ext cx="1782443" cy="2799285"/>
                <a:chOff x="6292609" y="1444198"/>
                <a:chExt cx="1918953" cy="2799285"/>
              </a:xfrm>
            </p:grpSpPr>
            <p:sp>
              <p:nvSpPr>
                <p:cNvPr id="26" name="Retângulo 25"/>
                <p:cNvSpPr/>
                <p:nvPr/>
              </p:nvSpPr>
              <p:spPr>
                <a:xfrm>
                  <a:off x="6414959" y="1508593"/>
                  <a:ext cx="1674254" cy="25353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Imagem 2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310" r="18856"/>
                <a:stretch/>
              </p:blipFill>
              <p:spPr>
                <a:xfrm>
                  <a:off x="6292609" y="1444198"/>
                  <a:ext cx="1918953" cy="2799285"/>
                </a:xfrm>
                <a:prstGeom prst="rect">
                  <a:avLst/>
                </a:prstGeom>
              </p:spPr>
            </p:pic>
          </p:grpSp>
          <p:pic>
            <p:nvPicPr>
              <p:cNvPr id="25" name="Imagem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0200" y="2231577"/>
                <a:ext cx="900240" cy="798883"/>
              </a:xfrm>
              <a:prstGeom prst="rect">
                <a:avLst/>
              </a:prstGeom>
            </p:spPr>
          </p:pic>
        </p:grpSp>
        <p:sp>
          <p:nvSpPr>
            <p:cNvPr id="28" name="Seta para a direita 27"/>
            <p:cNvSpPr/>
            <p:nvPr/>
          </p:nvSpPr>
          <p:spPr>
            <a:xfrm>
              <a:off x="9163542" y="1922483"/>
              <a:ext cx="471408" cy="3090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7691187" y="200868"/>
            <a:ext cx="1782443" cy="2799285"/>
            <a:chOff x="3899009" y="200868"/>
            <a:chExt cx="1782443" cy="2799285"/>
          </a:xfrm>
        </p:grpSpPr>
        <p:grpSp>
          <p:nvGrpSpPr>
            <p:cNvPr id="30" name="Grupo 29"/>
            <p:cNvGrpSpPr/>
            <p:nvPr/>
          </p:nvGrpSpPr>
          <p:grpSpPr>
            <a:xfrm>
              <a:off x="3899009" y="200868"/>
              <a:ext cx="1782443" cy="2799285"/>
              <a:chOff x="8727652" y="831934"/>
              <a:chExt cx="1782443" cy="2799285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8727652" y="831934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33" name="Grupo 32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6" name="Imagem 3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Imagem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238" y="2231577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32" name="Seta para a direita 31"/>
              <p:cNvSpPr/>
              <p:nvPr/>
            </p:nvSpPr>
            <p:spPr>
              <a:xfrm>
                <a:off x="9163542" y="1922483"/>
                <a:ext cx="953160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4930103" y="613651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x2</a:t>
              </a:r>
              <a:endParaRPr lang="en-US" sz="2800" b="1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795098" y="200868"/>
            <a:ext cx="1782443" cy="2799285"/>
            <a:chOff x="8727652" y="831934"/>
            <a:chExt cx="1782443" cy="2799285"/>
          </a:xfrm>
        </p:grpSpPr>
        <p:grpSp>
          <p:nvGrpSpPr>
            <p:cNvPr id="40" name="Grupo 39"/>
            <p:cNvGrpSpPr/>
            <p:nvPr/>
          </p:nvGrpSpPr>
          <p:grpSpPr>
            <a:xfrm>
              <a:off x="8727652" y="831934"/>
              <a:ext cx="1782443" cy="2799285"/>
              <a:chOff x="6936554" y="831935"/>
              <a:chExt cx="1782443" cy="2799285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6936554" y="831935"/>
                <a:ext cx="1782443" cy="2799285"/>
                <a:chOff x="6292609" y="1444198"/>
                <a:chExt cx="1918953" cy="2799285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6414959" y="1508593"/>
                  <a:ext cx="1674254" cy="25353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" name="Imagem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310" r="18856"/>
                <a:stretch/>
              </p:blipFill>
              <p:spPr>
                <a:xfrm>
                  <a:off x="6292609" y="1444198"/>
                  <a:ext cx="1918953" cy="2799285"/>
                </a:xfrm>
                <a:prstGeom prst="rect">
                  <a:avLst/>
                </a:prstGeom>
              </p:spPr>
            </p:pic>
          </p:grpSp>
          <p:pic>
            <p:nvPicPr>
              <p:cNvPr id="43" name="Imagem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0200" y="2231577"/>
                <a:ext cx="900240" cy="798883"/>
              </a:xfrm>
              <a:prstGeom prst="rect">
                <a:avLst/>
              </a:prstGeom>
            </p:spPr>
          </p:pic>
        </p:grpSp>
        <p:sp>
          <p:nvSpPr>
            <p:cNvPr id="41" name="Seta para a direita 40"/>
            <p:cNvSpPr/>
            <p:nvPr/>
          </p:nvSpPr>
          <p:spPr>
            <a:xfrm>
              <a:off x="9163542" y="1922483"/>
              <a:ext cx="471408" cy="3090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99009" y="200868"/>
            <a:ext cx="1782443" cy="2799285"/>
            <a:chOff x="3899009" y="200868"/>
            <a:chExt cx="1782443" cy="2799285"/>
          </a:xfrm>
        </p:grpSpPr>
        <p:grpSp>
          <p:nvGrpSpPr>
            <p:cNvPr id="47" name="Grupo 46"/>
            <p:cNvGrpSpPr/>
            <p:nvPr/>
          </p:nvGrpSpPr>
          <p:grpSpPr>
            <a:xfrm>
              <a:off x="3899009" y="200868"/>
              <a:ext cx="1782443" cy="2799285"/>
              <a:chOff x="8727652" y="831934"/>
              <a:chExt cx="1782443" cy="2799285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8727652" y="831934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51" name="Grupo 50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53" name="Retângulo 52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4" name="Imagem 5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Imagem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238" y="2231577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50" name="Seta para a direita 49"/>
              <p:cNvSpPr/>
              <p:nvPr/>
            </p:nvSpPr>
            <p:spPr>
              <a:xfrm>
                <a:off x="9163542" y="1922483"/>
                <a:ext cx="953160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CaixaDeTexto 47"/>
            <p:cNvSpPr txBox="1"/>
            <p:nvPr/>
          </p:nvSpPr>
          <p:spPr>
            <a:xfrm>
              <a:off x="4930103" y="613651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x1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12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228" y="265263"/>
            <a:ext cx="1782443" cy="2799285"/>
            <a:chOff x="6936554" y="831935"/>
            <a:chExt cx="1782443" cy="2799285"/>
          </a:xfrm>
        </p:grpSpPr>
        <p:grpSp>
          <p:nvGrpSpPr>
            <p:cNvPr id="20" name="Grupo 19"/>
            <p:cNvGrpSpPr/>
            <p:nvPr/>
          </p:nvGrpSpPr>
          <p:grpSpPr>
            <a:xfrm>
              <a:off x="6936554" y="831935"/>
              <a:ext cx="1782443" cy="2799285"/>
              <a:chOff x="6292609" y="1444198"/>
              <a:chExt cx="1918953" cy="2799285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414959" y="1508593"/>
                <a:ext cx="1674254" cy="25353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Imagem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10" r="18856"/>
              <a:stretch/>
            </p:blipFill>
            <p:spPr>
              <a:xfrm>
                <a:off x="6292609" y="1444198"/>
                <a:ext cx="1918953" cy="2799285"/>
              </a:xfrm>
              <a:prstGeom prst="rect">
                <a:avLst/>
              </a:prstGeom>
            </p:spPr>
          </p:pic>
        </p:grpSp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9816" y="2231575"/>
              <a:ext cx="900240" cy="798883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6982260" y="3520709"/>
            <a:ext cx="1782443" cy="2799285"/>
            <a:chOff x="8727652" y="831934"/>
            <a:chExt cx="1782443" cy="2799285"/>
          </a:xfrm>
        </p:grpSpPr>
        <p:grpSp>
          <p:nvGrpSpPr>
            <p:cNvPr id="23" name="Grupo 22"/>
            <p:cNvGrpSpPr/>
            <p:nvPr/>
          </p:nvGrpSpPr>
          <p:grpSpPr>
            <a:xfrm>
              <a:off x="8727652" y="831934"/>
              <a:ext cx="1782443" cy="2799285"/>
              <a:chOff x="6936554" y="831935"/>
              <a:chExt cx="1782443" cy="2799285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6936554" y="831935"/>
                <a:ext cx="1782443" cy="2799285"/>
                <a:chOff x="6292609" y="1444198"/>
                <a:chExt cx="1918953" cy="2799285"/>
              </a:xfrm>
            </p:grpSpPr>
            <p:sp>
              <p:nvSpPr>
                <p:cNvPr id="26" name="Retângulo 25"/>
                <p:cNvSpPr/>
                <p:nvPr/>
              </p:nvSpPr>
              <p:spPr>
                <a:xfrm>
                  <a:off x="6414959" y="1508593"/>
                  <a:ext cx="1674254" cy="25353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Imagem 2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310" r="18856"/>
                <a:stretch/>
              </p:blipFill>
              <p:spPr>
                <a:xfrm>
                  <a:off x="6292609" y="1444198"/>
                  <a:ext cx="1918953" cy="2799285"/>
                </a:xfrm>
                <a:prstGeom prst="rect">
                  <a:avLst/>
                </a:prstGeom>
              </p:spPr>
            </p:pic>
          </p:grpSp>
          <p:pic>
            <p:nvPicPr>
              <p:cNvPr id="25" name="Imagem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0200" y="2231577"/>
                <a:ext cx="900240" cy="798883"/>
              </a:xfrm>
              <a:prstGeom prst="rect">
                <a:avLst/>
              </a:prstGeom>
            </p:spPr>
          </p:pic>
        </p:grpSp>
        <p:sp>
          <p:nvSpPr>
            <p:cNvPr id="28" name="Seta para a direita 27"/>
            <p:cNvSpPr/>
            <p:nvPr/>
          </p:nvSpPr>
          <p:spPr>
            <a:xfrm>
              <a:off x="9163542" y="1922483"/>
              <a:ext cx="471408" cy="3090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587724" y="2064792"/>
            <a:ext cx="1782443" cy="2799285"/>
            <a:chOff x="3899009" y="200868"/>
            <a:chExt cx="1782443" cy="2799285"/>
          </a:xfrm>
        </p:grpSpPr>
        <p:grpSp>
          <p:nvGrpSpPr>
            <p:cNvPr id="30" name="Grupo 29"/>
            <p:cNvGrpSpPr/>
            <p:nvPr/>
          </p:nvGrpSpPr>
          <p:grpSpPr>
            <a:xfrm>
              <a:off x="3899009" y="200868"/>
              <a:ext cx="1782443" cy="2799285"/>
              <a:chOff x="8727652" y="831934"/>
              <a:chExt cx="1782443" cy="2799285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8727652" y="831934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33" name="Grupo 32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6" name="Imagem 3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Imagem 3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238" y="2231577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32" name="Seta para a direita 31"/>
              <p:cNvSpPr/>
              <p:nvPr/>
            </p:nvSpPr>
            <p:spPr>
              <a:xfrm>
                <a:off x="9163542" y="1922483"/>
                <a:ext cx="953160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CaixaDeTexto 36"/>
            <p:cNvSpPr txBox="1"/>
            <p:nvPr/>
          </p:nvSpPr>
          <p:spPr>
            <a:xfrm>
              <a:off x="4930103" y="613651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x2</a:t>
              </a:r>
              <a:endParaRPr lang="en-US" sz="2800" b="1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2104351" y="3447784"/>
            <a:ext cx="1782443" cy="2799285"/>
            <a:chOff x="8727652" y="831934"/>
            <a:chExt cx="1782443" cy="2799285"/>
          </a:xfrm>
        </p:grpSpPr>
        <p:grpSp>
          <p:nvGrpSpPr>
            <p:cNvPr id="40" name="Grupo 39"/>
            <p:cNvGrpSpPr/>
            <p:nvPr/>
          </p:nvGrpSpPr>
          <p:grpSpPr>
            <a:xfrm>
              <a:off x="8727652" y="831934"/>
              <a:ext cx="1782443" cy="2799285"/>
              <a:chOff x="6936554" y="831935"/>
              <a:chExt cx="1782443" cy="2799285"/>
            </a:xfrm>
          </p:grpSpPr>
          <p:grpSp>
            <p:nvGrpSpPr>
              <p:cNvPr id="42" name="Grupo 41"/>
              <p:cNvGrpSpPr/>
              <p:nvPr/>
            </p:nvGrpSpPr>
            <p:grpSpPr>
              <a:xfrm>
                <a:off x="6936554" y="831935"/>
                <a:ext cx="1782443" cy="2799285"/>
                <a:chOff x="6292609" y="1444198"/>
                <a:chExt cx="1918953" cy="2799285"/>
              </a:xfrm>
            </p:grpSpPr>
            <p:sp>
              <p:nvSpPr>
                <p:cNvPr id="44" name="Retângulo 43"/>
                <p:cNvSpPr/>
                <p:nvPr/>
              </p:nvSpPr>
              <p:spPr>
                <a:xfrm>
                  <a:off x="6414959" y="1508593"/>
                  <a:ext cx="1674254" cy="25353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" name="Imagem 4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310" r="18856"/>
                <a:stretch/>
              </p:blipFill>
              <p:spPr>
                <a:xfrm>
                  <a:off x="6292609" y="1444198"/>
                  <a:ext cx="1918953" cy="2799285"/>
                </a:xfrm>
                <a:prstGeom prst="rect">
                  <a:avLst/>
                </a:prstGeom>
              </p:spPr>
            </p:pic>
          </p:grpSp>
          <p:pic>
            <p:nvPicPr>
              <p:cNvPr id="43" name="Imagem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0200" y="2231577"/>
                <a:ext cx="900240" cy="798883"/>
              </a:xfrm>
              <a:prstGeom prst="rect">
                <a:avLst/>
              </a:prstGeom>
            </p:spPr>
          </p:pic>
        </p:grpSp>
        <p:sp>
          <p:nvSpPr>
            <p:cNvPr id="41" name="Seta para a direita 40"/>
            <p:cNvSpPr/>
            <p:nvPr/>
          </p:nvSpPr>
          <p:spPr>
            <a:xfrm>
              <a:off x="9163542" y="1922483"/>
              <a:ext cx="471408" cy="3090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9913443" y="3107926"/>
            <a:ext cx="1782443" cy="2799285"/>
            <a:chOff x="3899009" y="200868"/>
            <a:chExt cx="1782443" cy="2799285"/>
          </a:xfrm>
        </p:grpSpPr>
        <p:grpSp>
          <p:nvGrpSpPr>
            <p:cNvPr id="47" name="Grupo 46"/>
            <p:cNvGrpSpPr/>
            <p:nvPr/>
          </p:nvGrpSpPr>
          <p:grpSpPr>
            <a:xfrm>
              <a:off x="3899009" y="200868"/>
              <a:ext cx="1782443" cy="2799285"/>
              <a:chOff x="8727652" y="831934"/>
              <a:chExt cx="1782443" cy="2799285"/>
            </a:xfrm>
          </p:grpSpPr>
          <p:grpSp>
            <p:nvGrpSpPr>
              <p:cNvPr id="49" name="Grupo 48"/>
              <p:cNvGrpSpPr/>
              <p:nvPr/>
            </p:nvGrpSpPr>
            <p:grpSpPr>
              <a:xfrm>
                <a:off x="8727652" y="831934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51" name="Grupo 50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53" name="Retângulo 52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4" name="Imagem 5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Imagem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238" y="2231577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50" name="Seta para a direita 49"/>
              <p:cNvSpPr/>
              <p:nvPr/>
            </p:nvSpPr>
            <p:spPr>
              <a:xfrm>
                <a:off x="9163542" y="1922483"/>
                <a:ext cx="953160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CaixaDeTexto 47"/>
            <p:cNvSpPr txBox="1"/>
            <p:nvPr/>
          </p:nvSpPr>
          <p:spPr>
            <a:xfrm>
              <a:off x="4930103" y="613651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x1</a:t>
              </a:r>
              <a:endParaRPr lang="en-US" sz="2800" b="1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204340" y="277690"/>
            <a:ext cx="1782443" cy="2799285"/>
            <a:chOff x="2356876" y="345235"/>
            <a:chExt cx="1782443" cy="2799285"/>
          </a:xfrm>
        </p:grpSpPr>
        <p:grpSp>
          <p:nvGrpSpPr>
            <p:cNvPr id="56" name="Grupo 55"/>
            <p:cNvGrpSpPr/>
            <p:nvPr/>
          </p:nvGrpSpPr>
          <p:grpSpPr>
            <a:xfrm>
              <a:off x="2356876" y="345235"/>
              <a:ext cx="1782443" cy="2799285"/>
              <a:chOff x="6936554" y="831935"/>
              <a:chExt cx="1782443" cy="2799285"/>
            </a:xfrm>
          </p:grpSpPr>
          <p:grpSp>
            <p:nvGrpSpPr>
              <p:cNvPr id="57" name="Grupo 56"/>
              <p:cNvGrpSpPr/>
              <p:nvPr/>
            </p:nvGrpSpPr>
            <p:grpSpPr>
              <a:xfrm>
                <a:off x="6936554" y="831935"/>
                <a:ext cx="1782443" cy="2799285"/>
                <a:chOff x="6292609" y="1444198"/>
                <a:chExt cx="1918953" cy="2799285"/>
              </a:xfrm>
            </p:grpSpPr>
            <p:sp>
              <p:nvSpPr>
                <p:cNvPr id="59" name="Retângulo 58"/>
                <p:cNvSpPr/>
                <p:nvPr/>
              </p:nvSpPr>
              <p:spPr>
                <a:xfrm>
                  <a:off x="6414959" y="1508593"/>
                  <a:ext cx="1674254" cy="25353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Imagem 5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310" r="18856"/>
                <a:stretch/>
              </p:blipFill>
              <p:spPr>
                <a:xfrm>
                  <a:off x="6292609" y="1444198"/>
                  <a:ext cx="1918953" cy="2799285"/>
                </a:xfrm>
                <a:prstGeom prst="rect">
                  <a:avLst/>
                </a:prstGeom>
              </p:spPr>
            </p:pic>
          </p:grpSp>
          <p:pic>
            <p:nvPicPr>
              <p:cNvPr id="58" name="Imagem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9816" y="2231575"/>
                <a:ext cx="900240" cy="798883"/>
              </a:xfrm>
              <a:prstGeom prst="rect">
                <a:avLst/>
              </a:prstGeom>
            </p:spPr>
          </p:pic>
        </p:grpSp>
        <p:sp>
          <p:nvSpPr>
            <p:cNvPr id="55" name="Seta para a direita 54"/>
            <p:cNvSpPr/>
            <p:nvPr/>
          </p:nvSpPr>
          <p:spPr>
            <a:xfrm rot="16200000">
              <a:off x="2655630" y="1442797"/>
              <a:ext cx="471408" cy="3090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098668" y="265260"/>
            <a:ext cx="1782443" cy="2799285"/>
            <a:chOff x="4098668" y="265260"/>
            <a:chExt cx="1782443" cy="2799285"/>
          </a:xfrm>
        </p:grpSpPr>
        <p:grpSp>
          <p:nvGrpSpPr>
            <p:cNvPr id="61" name="Grupo 60"/>
            <p:cNvGrpSpPr/>
            <p:nvPr/>
          </p:nvGrpSpPr>
          <p:grpSpPr>
            <a:xfrm>
              <a:off x="4098668" y="265260"/>
              <a:ext cx="1782443" cy="2799285"/>
              <a:chOff x="2356876" y="345235"/>
              <a:chExt cx="1782443" cy="279928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2356876" y="345235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64" name="Grupo 63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66" name="Retângulo 65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7" name="Imagem 66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5" name="Imagem 6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8233" y="1520865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63" name="Seta para a direita 62"/>
              <p:cNvSpPr/>
              <p:nvPr/>
            </p:nvSpPr>
            <p:spPr>
              <a:xfrm rot="16200000">
                <a:off x="2381846" y="1169013"/>
                <a:ext cx="1018977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CaixaDeTexto 67"/>
            <p:cNvSpPr txBox="1"/>
            <p:nvPr/>
          </p:nvSpPr>
          <p:spPr>
            <a:xfrm>
              <a:off x="5186585" y="582533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x1</a:t>
              </a:r>
              <a:endParaRPr lang="en-US" sz="2800" b="1" dirty="0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753326" y="263906"/>
            <a:ext cx="1782443" cy="2799285"/>
            <a:chOff x="4098668" y="265260"/>
            <a:chExt cx="1782443" cy="2799285"/>
          </a:xfrm>
        </p:grpSpPr>
        <p:grpSp>
          <p:nvGrpSpPr>
            <p:cNvPr id="70" name="Grupo 69"/>
            <p:cNvGrpSpPr/>
            <p:nvPr/>
          </p:nvGrpSpPr>
          <p:grpSpPr>
            <a:xfrm>
              <a:off x="4098668" y="265260"/>
              <a:ext cx="1782443" cy="2799285"/>
              <a:chOff x="2356876" y="345235"/>
              <a:chExt cx="1782443" cy="2799285"/>
            </a:xfrm>
          </p:grpSpPr>
          <p:grpSp>
            <p:nvGrpSpPr>
              <p:cNvPr id="72" name="Grupo 71"/>
              <p:cNvGrpSpPr/>
              <p:nvPr/>
            </p:nvGrpSpPr>
            <p:grpSpPr>
              <a:xfrm>
                <a:off x="2356876" y="345235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74" name="Grupo 73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76" name="Retângulo 75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7" name="Imagem 76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5" name="Imagem 7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8233" y="1520865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73" name="Seta para a direita 72"/>
              <p:cNvSpPr/>
              <p:nvPr/>
            </p:nvSpPr>
            <p:spPr>
              <a:xfrm rot="16200000">
                <a:off x="2381846" y="1169013"/>
                <a:ext cx="1018977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CaixaDeTexto 70"/>
            <p:cNvSpPr txBox="1"/>
            <p:nvPr/>
          </p:nvSpPr>
          <p:spPr>
            <a:xfrm>
              <a:off x="5186585" y="582533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x3</a:t>
              </a:r>
              <a:endParaRPr lang="en-US" sz="2800" b="1" dirty="0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903187" y="252139"/>
            <a:ext cx="1782443" cy="2799285"/>
            <a:chOff x="4098668" y="265260"/>
            <a:chExt cx="1782443" cy="2799285"/>
          </a:xfrm>
        </p:grpSpPr>
        <p:grpSp>
          <p:nvGrpSpPr>
            <p:cNvPr id="79" name="Grupo 78"/>
            <p:cNvGrpSpPr/>
            <p:nvPr/>
          </p:nvGrpSpPr>
          <p:grpSpPr>
            <a:xfrm>
              <a:off x="4098668" y="265260"/>
              <a:ext cx="1782443" cy="2799285"/>
              <a:chOff x="2356876" y="345235"/>
              <a:chExt cx="1782443" cy="2799285"/>
            </a:xfrm>
          </p:grpSpPr>
          <p:grpSp>
            <p:nvGrpSpPr>
              <p:cNvPr id="81" name="Grupo 80"/>
              <p:cNvGrpSpPr/>
              <p:nvPr/>
            </p:nvGrpSpPr>
            <p:grpSpPr>
              <a:xfrm>
                <a:off x="2356876" y="345235"/>
                <a:ext cx="1782443" cy="2799285"/>
                <a:chOff x="6936554" y="831935"/>
                <a:chExt cx="1782443" cy="2799285"/>
              </a:xfrm>
            </p:grpSpPr>
            <p:grpSp>
              <p:nvGrpSpPr>
                <p:cNvPr id="83" name="Grupo 82"/>
                <p:cNvGrpSpPr/>
                <p:nvPr/>
              </p:nvGrpSpPr>
              <p:grpSpPr>
                <a:xfrm>
                  <a:off x="6936554" y="831935"/>
                  <a:ext cx="1782443" cy="2799285"/>
                  <a:chOff x="6292609" y="1444198"/>
                  <a:chExt cx="1918953" cy="2799285"/>
                </a:xfrm>
              </p:grpSpPr>
              <p:sp>
                <p:nvSpPr>
                  <p:cNvPr id="85" name="Retângulo 84"/>
                  <p:cNvSpPr/>
                  <p:nvPr/>
                </p:nvSpPr>
                <p:spPr>
                  <a:xfrm>
                    <a:off x="6414959" y="1508593"/>
                    <a:ext cx="1674254" cy="25353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Imagem 85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310" r="18856"/>
                  <a:stretch/>
                </p:blipFill>
                <p:spPr>
                  <a:xfrm>
                    <a:off x="6292609" y="1444198"/>
                    <a:ext cx="1918953" cy="27992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Imagem 8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8233" y="1520865"/>
                  <a:ext cx="900240" cy="798883"/>
                </a:xfrm>
                <a:prstGeom prst="rect">
                  <a:avLst/>
                </a:prstGeom>
              </p:spPr>
            </p:pic>
          </p:grpSp>
          <p:sp>
            <p:nvSpPr>
              <p:cNvPr id="82" name="Seta para a direita 81"/>
              <p:cNvSpPr/>
              <p:nvPr/>
            </p:nvSpPr>
            <p:spPr>
              <a:xfrm rot="16200000">
                <a:off x="2381846" y="1169013"/>
                <a:ext cx="1018977" cy="30909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CaixaDeTexto 79"/>
            <p:cNvSpPr txBox="1"/>
            <p:nvPr/>
          </p:nvSpPr>
          <p:spPr>
            <a:xfrm>
              <a:off x="5186585" y="582533"/>
              <a:ext cx="637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x2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48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863529" y="837879"/>
            <a:ext cx="1600200" cy="1596980"/>
            <a:chOff x="863529" y="837879"/>
            <a:chExt cx="1600200" cy="1596980"/>
          </a:xfrm>
        </p:grpSpPr>
        <p:sp>
          <p:nvSpPr>
            <p:cNvPr id="4" name="Elipse 3"/>
            <p:cNvSpPr/>
            <p:nvPr/>
          </p:nvSpPr>
          <p:spPr>
            <a:xfrm>
              <a:off x="863529" y="837879"/>
              <a:ext cx="1600200" cy="15969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8589" y="1191329"/>
              <a:ext cx="890079" cy="890079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2655850" y="766052"/>
            <a:ext cx="1737360" cy="1737360"/>
            <a:chOff x="3644827" y="767687"/>
            <a:chExt cx="1737360" cy="1737360"/>
          </a:xfrm>
        </p:grpSpPr>
        <p:sp>
          <p:nvSpPr>
            <p:cNvPr id="91" name="Elipse 90"/>
            <p:cNvSpPr/>
            <p:nvPr/>
          </p:nvSpPr>
          <p:spPr>
            <a:xfrm>
              <a:off x="3644827" y="767687"/>
              <a:ext cx="1737360" cy="17373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upo 86"/>
            <p:cNvGrpSpPr/>
            <p:nvPr/>
          </p:nvGrpSpPr>
          <p:grpSpPr>
            <a:xfrm>
              <a:off x="3713408" y="837878"/>
              <a:ext cx="1600200" cy="1596980"/>
              <a:chOff x="863529" y="837879"/>
              <a:chExt cx="1600200" cy="1596980"/>
            </a:xfrm>
          </p:grpSpPr>
          <p:sp>
            <p:nvSpPr>
              <p:cNvPr id="88" name="Elipse 87"/>
              <p:cNvSpPr/>
              <p:nvPr/>
            </p:nvSpPr>
            <p:spPr>
              <a:xfrm>
                <a:off x="863529" y="837879"/>
                <a:ext cx="1600200" cy="15969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Imagem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589" y="1191329"/>
                <a:ext cx="890079" cy="890079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4909747" y="721968"/>
            <a:ext cx="1920240" cy="1920240"/>
            <a:chOff x="4909747" y="721968"/>
            <a:chExt cx="1828800" cy="1828800"/>
          </a:xfrm>
        </p:grpSpPr>
        <p:sp>
          <p:nvSpPr>
            <p:cNvPr id="98" name="Elipse 97"/>
            <p:cNvSpPr/>
            <p:nvPr/>
          </p:nvSpPr>
          <p:spPr>
            <a:xfrm>
              <a:off x="4909747" y="721968"/>
              <a:ext cx="1828800" cy="1828800"/>
            </a:xfrm>
            <a:prstGeom prst="ellipse">
              <a:avLst/>
            </a:prstGeom>
            <a:solidFill>
              <a:srgbClr val="4472C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4955467" y="767688"/>
              <a:ext cx="1737360" cy="1737360"/>
              <a:chOff x="3644827" y="767687"/>
              <a:chExt cx="1737360" cy="1737360"/>
            </a:xfrm>
          </p:grpSpPr>
          <p:sp>
            <p:nvSpPr>
              <p:cNvPr id="94" name="Elipse 93"/>
              <p:cNvSpPr/>
              <p:nvPr/>
            </p:nvSpPr>
            <p:spPr>
              <a:xfrm>
                <a:off x="3644827" y="767687"/>
                <a:ext cx="1737360" cy="173736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upo 94"/>
              <p:cNvGrpSpPr/>
              <p:nvPr/>
            </p:nvGrpSpPr>
            <p:grpSpPr>
              <a:xfrm>
                <a:off x="3713408" y="837878"/>
                <a:ext cx="1600200" cy="1596980"/>
                <a:chOff x="863529" y="837879"/>
                <a:chExt cx="1600200" cy="1596980"/>
              </a:xfrm>
            </p:grpSpPr>
            <p:sp>
              <p:nvSpPr>
                <p:cNvPr id="96" name="Elipse 95"/>
                <p:cNvSpPr/>
                <p:nvPr/>
              </p:nvSpPr>
              <p:spPr>
                <a:xfrm>
                  <a:off x="863529" y="837879"/>
                  <a:ext cx="1600200" cy="15969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Imagem 9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8589" y="1191329"/>
                  <a:ext cx="890079" cy="89007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9" name="Grupo 8"/>
          <p:cNvGrpSpPr/>
          <p:nvPr/>
        </p:nvGrpSpPr>
        <p:grpSpPr>
          <a:xfrm>
            <a:off x="7111360" y="630528"/>
            <a:ext cx="2103120" cy="2103120"/>
            <a:chOff x="7111360" y="630528"/>
            <a:chExt cx="2103120" cy="2103120"/>
          </a:xfrm>
        </p:grpSpPr>
        <p:sp>
          <p:nvSpPr>
            <p:cNvPr id="113" name="Elipse 112"/>
            <p:cNvSpPr/>
            <p:nvPr/>
          </p:nvSpPr>
          <p:spPr>
            <a:xfrm>
              <a:off x="7111360" y="630528"/>
              <a:ext cx="2103120" cy="2103120"/>
            </a:xfrm>
            <a:prstGeom prst="ellipse">
              <a:avLst/>
            </a:prstGeom>
            <a:solidFill>
              <a:srgbClr val="4472C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upo 98"/>
            <p:cNvGrpSpPr/>
            <p:nvPr/>
          </p:nvGrpSpPr>
          <p:grpSpPr>
            <a:xfrm>
              <a:off x="7202800" y="721968"/>
              <a:ext cx="1920240" cy="1920240"/>
              <a:chOff x="4909747" y="721968"/>
              <a:chExt cx="1828800" cy="1828800"/>
            </a:xfrm>
          </p:grpSpPr>
          <p:sp>
            <p:nvSpPr>
              <p:cNvPr id="100" name="Elipse 99"/>
              <p:cNvSpPr/>
              <p:nvPr/>
            </p:nvSpPr>
            <p:spPr>
              <a:xfrm>
                <a:off x="4909747" y="721968"/>
                <a:ext cx="1828800" cy="1828800"/>
              </a:xfrm>
              <a:prstGeom prst="ellipse">
                <a:avLst/>
              </a:prstGeom>
              <a:solidFill>
                <a:srgbClr val="AFABAB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upo 100"/>
              <p:cNvGrpSpPr/>
              <p:nvPr/>
            </p:nvGrpSpPr>
            <p:grpSpPr>
              <a:xfrm>
                <a:off x="4955467" y="767688"/>
                <a:ext cx="1737360" cy="1737360"/>
                <a:chOff x="3644827" y="767687"/>
                <a:chExt cx="1737360" cy="1737360"/>
              </a:xfrm>
            </p:grpSpPr>
            <p:sp>
              <p:nvSpPr>
                <p:cNvPr id="102" name="Elipse 101"/>
                <p:cNvSpPr/>
                <p:nvPr/>
              </p:nvSpPr>
              <p:spPr>
                <a:xfrm>
                  <a:off x="3644827" y="767687"/>
                  <a:ext cx="1737360" cy="173736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AFAB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3713408" y="837878"/>
                  <a:ext cx="1600200" cy="1596980"/>
                  <a:chOff x="863529" y="837879"/>
                  <a:chExt cx="1600200" cy="1596980"/>
                </a:xfrm>
              </p:grpSpPr>
              <p:sp>
                <p:nvSpPr>
                  <p:cNvPr id="104" name="Elipse 103"/>
                  <p:cNvSpPr/>
                  <p:nvPr/>
                </p:nvSpPr>
                <p:spPr>
                  <a:xfrm>
                    <a:off x="863529" y="837879"/>
                    <a:ext cx="1600200" cy="15969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5" name="Imagem 10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18589" y="1191329"/>
                    <a:ext cx="890079" cy="89007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0" name="Grupo 9"/>
          <p:cNvGrpSpPr/>
          <p:nvPr/>
        </p:nvGrpSpPr>
        <p:grpSpPr>
          <a:xfrm>
            <a:off x="1068982" y="2433222"/>
            <a:ext cx="2286000" cy="2286000"/>
            <a:chOff x="900829" y="2704462"/>
            <a:chExt cx="2286000" cy="2286000"/>
          </a:xfrm>
        </p:grpSpPr>
        <p:sp>
          <p:nvSpPr>
            <p:cNvPr id="123" name="Elipse 122"/>
            <p:cNvSpPr/>
            <p:nvPr/>
          </p:nvSpPr>
          <p:spPr>
            <a:xfrm>
              <a:off x="900829" y="2704462"/>
              <a:ext cx="2286000" cy="2286000"/>
            </a:xfrm>
            <a:prstGeom prst="ellipse">
              <a:avLst/>
            </a:prstGeom>
            <a:solidFill>
              <a:srgbClr val="4472C4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upo 113"/>
            <p:cNvGrpSpPr/>
            <p:nvPr/>
          </p:nvGrpSpPr>
          <p:grpSpPr>
            <a:xfrm>
              <a:off x="992269" y="2795902"/>
              <a:ext cx="2103120" cy="2103120"/>
              <a:chOff x="7111360" y="630528"/>
              <a:chExt cx="2103120" cy="2103120"/>
            </a:xfrm>
          </p:grpSpPr>
          <p:sp>
            <p:nvSpPr>
              <p:cNvPr id="115" name="Elipse 114"/>
              <p:cNvSpPr/>
              <p:nvPr/>
            </p:nvSpPr>
            <p:spPr>
              <a:xfrm>
                <a:off x="7111360" y="630528"/>
                <a:ext cx="2103120" cy="2103120"/>
              </a:xfrm>
              <a:prstGeom prst="ellipse">
                <a:avLst/>
              </a:prstGeom>
              <a:solidFill>
                <a:srgbClr val="AFABAB"/>
              </a:solidFill>
              <a:ln>
                <a:solidFill>
                  <a:srgbClr val="AFAB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upo 115"/>
              <p:cNvGrpSpPr/>
              <p:nvPr/>
            </p:nvGrpSpPr>
            <p:grpSpPr>
              <a:xfrm>
                <a:off x="7202800" y="721968"/>
                <a:ext cx="1920240" cy="1920240"/>
                <a:chOff x="4909747" y="721968"/>
                <a:chExt cx="1828800" cy="1828800"/>
              </a:xfrm>
            </p:grpSpPr>
            <p:sp>
              <p:nvSpPr>
                <p:cNvPr id="117" name="Elipse 116"/>
                <p:cNvSpPr/>
                <p:nvPr/>
              </p:nvSpPr>
              <p:spPr>
                <a:xfrm>
                  <a:off x="4909747" y="721968"/>
                  <a:ext cx="1828800" cy="1828800"/>
                </a:xfrm>
                <a:prstGeom prst="ellipse">
                  <a:avLst/>
                </a:prstGeom>
                <a:solidFill>
                  <a:srgbClr val="AFABAB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upo 117"/>
                <p:cNvGrpSpPr/>
                <p:nvPr/>
              </p:nvGrpSpPr>
              <p:grpSpPr>
                <a:xfrm>
                  <a:off x="4955467" y="767688"/>
                  <a:ext cx="1737360" cy="1737360"/>
                  <a:chOff x="3644827" y="767687"/>
                  <a:chExt cx="1737360" cy="1737360"/>
                </a:xfrm>
              </p:grpSpPr>
              <p:sp>
                <p:nvSpPr>
                  <p:cNvPr id="119" name="Elipse 118"/>
                  <p:cNvSpPr/>
                  <p:nvPr/>
                </p:nvSpPr>
                <p:spPr>
                  <a:xfrm>
                    <a:off x="3644827" y="767687"/>
                    <a:ext cx="1737360" cy="1737360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rgbClr val="AFABA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0" name="Grupo 119"/>
                  <p:cNvGrpSpPr/>
                  <p:nvPr/>
                </p:nvGrpSpPr>
                <p:grpSpPr>
                  <a:xfrm>
                    <a:off x="3713408" y="837878"/>
                    <a:ext cx="1600200" cy="1596980"/>
                    <a:chOff x="863529" y="837879"/>
                    <a:chExt cx="1600200" cy="1596980"/>
                  </a:xfrm>
                </p:grpSpPr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863529" y="837879"/>
                      <a:ext cx="1600200" cy="159698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22" name="Imagem 12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18589" y="1191329"/>
                      <a:ext cx="890079" cy="890079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153440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</cp:revision>
  <dcterms:created xsi:type="dcterms:W3CDTF">2023-08-27T15:33:01Z</dcterms:created>
  <dcterms:modified xsi:type="dcterms:W3CDTF">2023-08-27T17:26:14Z</dcterms:modified>
</cp:coreProperties>
</file>