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7" r:id="rId2"/>
    <p:sldId id="324" r:id="rId3"/>
    <p:sldId id="499" r:id="rId4"/>
    <p:sldId id="477" r:id="rId5"/>
    <p:sldId id="512" r:id="rId6"/>
    <p:sldId id="503" r:id="rId7"/>
    <p:sldId id="511" r:id="rId8"/>
    <p:sldId id="325" r:id="rId9"/>
    <p:sldId id="500" r:id="rId10"/>
    <p:sldId id="485" r:id="rId11"/>
    <p:sldId id="507" r:id="rId12"/>
    <p:sldId id="513" r:id="rId13"/>
    <p:sldId id="508" r:id="rId14"/>
    <p:sldId id="514" r:id="rId15"/>
    <p:sldId id="509" r:id="rId16"/>
    <p:sldId id="510" r:id="rId17"/>
    <p:sldId id="515" r:id="rId18"/>
    <p:sldId id="516" r:id="rId19"/>
    <p:sldId id="517" r:id="rId20"/>
    <p:sldId id="518" r:id="rId21"/>
    <p:sldId id="519" r:id="rId22"/>
    <p:sldId id="520" r:id="rId23"/>
    <p:sldId id="32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59"/>
    <a:srgbClr val="0000FF"/>
    <a:srgbClr val="FFD5E3"/>
    <a:srgbClr val="53A9BD"/>
    <a:srgbClr val="CC0044"/>
    <a:srgbClr val="FFEEDE"/>
    <a:srgbClr val="FFCDDE"/>
    <a:srgbClr val="FFB3CE"/>
    <a:srgbClr val="D2D20C"/>
    <a:srgbClr val="FFA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737A8-487C-4ACD-928F-3C76D2D8EA1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0B7BA-24BA-4E17-BD99-0BB2115F6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20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C956-2741-4AE8-A883-A0DF1964B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C85AFE-BAA4-4D57-B6EC-6BBA2D0C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E42CF-1BD5-4DF9-BF27-9D69FA9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155A0-0B68-4A9B-BD52-5D1ABF26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993923-73E5-4892-B78A-D2343492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2C8BC-5D07-4C4A-A970-4439D17D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8DC8F4-BC63-4216-9787-0B8C684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C0671-628D-40B0-8120-704EBB1E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3A035-2E9E-4C37-8F05-879E41A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475E9-0793-4F37-AB20-86129C68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6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DB2291-A4F8-4165-AE47-465BB5ADD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168336-089A-4B59-B731-8A60D9358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B0997-2EB4-4812-B812-01BE6562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26D4F-2A43-4028-8FEF-8623954F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BFA69-16DD-406E-B23A-3B6F23C1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49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6608"/>
            <a:ext cx="12192000" cy="6857997"/>
          </a:xfrm>
          <a:prstGeom prst="rect">
            <a:avLst/>
          </a:prstGeom>
          <a:pattFill prst="pct10">
            <a:fgClr>
              <a:schemeClr val="tx1"/>
            </a:fgClr>
            <a:bgClr>
              <a:srgbClr val="222222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5" name="Picture 4" descr="SQU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66" y="2"/>
            <a:ext cx="9487935" cy="685799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V="1">
            <a:off x="5007678" y="1092170"/>
            <a:ext cx="2189780" cy="24381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5322173" y="834138"/>
            <a:ext cx="1524000" cy="24381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0246" y="1606073"/>
            <a:ext cx="6082076" cy="1222992"/>
          </a:xfrm>
        </p:spPr>
        <p:txBody>
          <a:bodyPr>
            <a:noAutofit/>
          </a:bodyPr>
          <a:lstStyle>
            <a:lvl1pPr marL="0" indent="0" algn="ctr">
              <a:buNone/>
              <a:defRPr sz="7200" baseline="0">
                <a:solidFill>
                  <a:srgbClr val="FFFFFF"/>
                </a:solidFill>
                <a:latin typeface="Garamond"/>
                <a:cs typeface="Garamond"/>
              </a:defRPr>
            </a:lvl1pPr>
          </a:lstStyle>
          <a:p>
            <a:pPr lvl="0"/>
            <a:r>
              <a:rPr lang="en-US" dirty="0"/>
              <a:t>Add Your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663111" y="3036127"/>
            <a:ext cx="6838951" cy="2536479"/>
          </a:xfrm>
        </p:spPr>
        <p:txBody>
          <a:bodyPr>
            <a:noAutofit/>
          </a:bodyPr>
          <a:lstStyle>
            <a:lvl1pPr marL="0" indent="0" algn="ctr">
              <a:buNone/>
              <a:defRPr sz="72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CAPTIVATING TITLE HERE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5337209" y="6008124"/>
            <a:ext cx="1524000" cy="24381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</a:t>
            </a:r>
          </a:p>
        </p:txBody>
      </p:sp>
      <p:sp>
        <p:nvSpPr>
          <p:cNvPr id="31" name="Rectangle 30"/>
          <p:cNvSpPr/>
          <p:nvPr userDrawn="1"/>
        </p:nvSpPr>
        <p:spPr>
          <a:xfrm flipV="1">
            <a:off x="5000255" y="5795435"/>
            <a:ext cx="2189780" cy="24381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2" name="Picture 31" descr="Pattern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776" cy="6858000"/>
          </a:xfrm>
          <a:prstGeom prst="rect">
            <a:avLst/>
          </a:prstGeom>
        </p:spPr>
      </p:pic>
      <p:pic>
        <p:nvPicPr>
          <p:cNvPr id="33" name="Picture 32" descr="Pattern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58224" y="27728"/>
            <a:ext cx="533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387" y="508388"/>
            <a:ext cx="11176000" cy="938645"/>
          </a:xfrm>
        </p:spPr>
        <p:txBody>
          <a:bodyPr/>
          <a:lstStyle>
            <a:lvl1pPr marL="0" indent="0">
              <a:buNone/>
              <a:defRPr>
                <a:latin typeface="Franklin Gothic Medium"/>
                <a:cs typeface="Franklin Gothic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0DF0C1-581E-40D7-BEFD-C480852B33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3A3B9E-BF28-46DE-B4E3-C64D7A8D53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6D700-A643-4E39-94D8-A610FEFC68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090817" y="6264911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</a:lstStyle>
          <a:p>
            <a:fld id="{A90B2F47-FBEF-47CB-8659-EF6EEB77E0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74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Section Header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5400000">
            <a:off x="2649618" y="-2649613"/>
            <a:ext cx="6881493" cy="12180720"/>
          </a:xfrm>
          <a:prstGeom prst="rect">
            <a:avLst/>
          </a:prstGeom>
          <a:pattFill prst="pct10">
            <a:fgClr>
              <a:schemeClr val="tx1"/>
            </a:fgClr>
            <a:bgClr>
              <a:srgbClr val="222222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953645" y="2238081"/>
            <a:ext cx="10246784" cy="2212880"/>
          </a:xfrm>
          <a:solidFill>
            <a:srgbClr val="202020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5333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/>
              <a:t>First Section Header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" y="2238081"/>
            <a:ext cx="1953641" cy="2212880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800">
                <a:solidFill>
                  <a:srgbClr val="3D8CA0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3021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bg>
      <p:bgPr>
        <a:solidFill>
          <a:srgbClr val="FF0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64813" y="426554"/>
            <a:ext cx="654283" cy="8406253"/>
          </a:xfrm>
          <a:prstGeom prst="rect">
            <a:avLst/>
          </a:prstGeom>
        </p:spPr>
      </p:pic>
      <p:pic>
        <p:nvPicPr>
          <p:cNvPr id="10" name="Picture 9" descr="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52507" y="-2372072"/>
            <a:ext cx="654283" cy="840625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46717" y="2159000"/>
            <a:ext cx="9929283" cy="2144184"/>
          </a:xfrm>
        </p:spPr>
        <p:txBody>
          <a:bodyPr>
            <a:normAutofit/>
          </a:bodyPr>
          <a:lstStyle>
            <a:lvl1pPr marL="0" indent="0" algn="ctr">
              <a:buNone/>
              <a:defRPr sz="1280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439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1"/>
            <a:ext cx="3609143" cy="6857999"/>
          </a:xfrm>
          <a:prstGeom prst="rect">
            <a:avLst/>
          </a:prstGeom>
          <a:pattFill prst="pct10">
            <a:fgClr>
              <a:srgbClr val="C8425D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106333" y="553794"/>
            <a:ext cx="7526867" cy="862449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/>
              <a:t>Add Your Agenda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106333" y="1718733"/>
            <a:ext cx="7526867" cy="4411133"/>
          </a:xfrm>
        </p:spPr>
        <p:txBody>
          <a:bodyPr>
            <a:normAutofit/>
          </a:bodyPr>
          <a:lstStyle>
            <a:lvl1pPr marL="685783" indent="-685783">
              <a:buFont typeface="+mj-lt"/>
              <a:buAutoNum type="arabicPeriod"/>
              <a:defRPr sz="3733">
                <a:solidFill>
                  <a:srgbClr val="41414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24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Franklin Gothic Medium (Body)"/>
              <a:cs typeface="Franklin Gothic Medium (Body)"/>
            </a:endParaRPr>
          </a:p>
        </p:txBody>
      </p:sp>
      <p:sp>
        <p:nvSpPr>
          <p:cNvPr id="5" name="Right Triangle 4"/>
          <p:cNvSpPr/>
          <p:nvPr userDrawn="1"/>
        </p:nvSpPr>
        <p:spPr>
          <a:xfrm rot="5400000">
            <a:off x="194990" y="205253"/>
            <a:ext cx="1488081" cy="1488081"/>
          </a:xfrm>
          <a:prstGeom prst="rtTriangle">
            <a:avLst/>
          </a:prstGeom>
          <a:solidFill>
            <a:srgbClr val="FF02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80F5B"/>
              </a:solidFill>
            </a:endParaRPr>
          </a:p>
        </p:txBody>
      </p:sp>
      <p:sp>
        <p:nvSpPr>
          <p:cNvPr id="6" name="Right Triangle 5"/>
          <p:cNvSpPr/>
          <p:nvPr userDrawn="1"/>
        </p:nvSpPr>
        <p:spPr>
          <a:xfrm rot="16200000">
            <a:off x="10467878" y="5154404"/>
            <a:ext cx="1488081" cy="1488081"/>
          </a:xfrm>
          <a:prstGeom prst="rtTriangle">
            <a:avLst/>
          </a:prstGeom>
          <a:solidFill>
            <a:srgbClr val="FF02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80F5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55800" y="2601385"/>
            <a:ext cx="8511117" cy="1509183"/>
          </a:xfrm>
        </p:spPr>
        <p:txBody>
          <a:bodyPr>
            <a:norm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/>
              <a:t>Add Text, an Image, or Both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72873C-1246-4CCD-BD67-124D28F81E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B5632A-6BDD-4E4C-8C0A-7CCCC3A25C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5B44C9-6CDE-443B-9571-68A1E6164A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095317" y="6260734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A90B2F47-FBEF-47CB-8659-EF6EEB77E0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76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78C9-A24D-4640-AA12-B2ECF5BA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2841E-A95F-4D92-AC24-14F0CA19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4ED6FF-8D61-4F36-921F-14F4AC16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9137A-B883-42C8-AA59-05C15BB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36874-12FD-4BA2-943D-058D28E2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8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F3EC5-7C6B-4D81-A91B-BCF2F2B0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FE663-D627-40CE-94E5-404C8499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99209-D4D4-4343-9F22-73736C28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91F8E-86C1-4898-92A4-E1068F49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59200-2422-4F6F-9C6D-1EF1B4B1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7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DF606-1B75-4589-9F15-7E68F036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4555A-4365-4F56-9E5C-ADD3714DA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0D625B-254B-4747-9450-BC5883437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7FD344-A0C3-4831-A981-560EF0C2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69B930-60EF-4007-B83F-719606D4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D9470-EC50-4BCD-9142-C9DAEBEE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1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65F04-93C4-4C51-8F78-3C2CF263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FB5448-3B4F-4865-A2FA-201A0131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A926E4-C55C-40F5-9C64-67AAD5411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CD2AFE-6C19-4E00-ACD0-62B74DC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03612A-91D1-44A1-95A6-727A3FC57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CB40C4-5AD4-4724-AE65-3BF00107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6A39DF-34A1-42C1-B127-301BB3F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B804A0-5B51-4678-8A87-2DD42C2B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56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B84A1-0D09-4FAD-904E-99325374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543FAD-CF46-4011-885D-212CDD6A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05B48A-4B41-4D42-BB87-AE1C718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BFDA7D-8BC7-4C35-B962-DF59CF8C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4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01C586-82D1-4834-AA17-AD32585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A0D67D-4DED-4A9C-9D70-74EC2FCD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AF1AFC-FD34-4BA4-AD04-70CC6162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05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4F227-AC91-4A5B-8EAB-9026C079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43960-FCC4-41C3-A03F-A92DA843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F3D1BD-0B0E-4851-856C-087B3D3E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F5D162-BB32-4C62-B8AA-21383872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7CF2D1-AA4F-4BB4-B2BD-0F7C1010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7FB56-9705-46FA-8D8B-1B37E227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0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90AB4-07D0-4A41-B5AD-8BDFF79D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A0BEE6-EC23-4926-A2F0-96F813422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80D1B-094E-4315-9148-C7D19F1A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84D85-91A8-44AC-958C-C401F051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5DD26-ED8E-4AE9-A793-0D0FCC5B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848E5A-B486-45D9-BDE0-5216AD40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37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3F7D91-4A62-4E8C-A1C2-977484BE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E107DB-9668-4718-862B-27B9BB687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37DDF-B831-4F59-BC32-29AC1443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4DB4D-4947-41F7-B2A2-7C5994D4B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5A501-3EF2-436B-9AAB-256190AE2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2F47-FBEF-47CB-8659-EF6EEB77E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70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 flipV="1">
            <a:off x="4973467" y="1092170"/>
            <a:ext cx="2189780" cy="24381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 flipV="1">
            <a:off x="5322173" y="834138"/>
            <a:ext cx="1524000" cy="24381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9908" y="2324738"/>
            <a:ext cx="8212183" cy="292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000" kern="1300" spc="1467" dirty="0">
                <a:solidFill>
                  <a:srgbClr val="FFFFFF"/>
                </a:solidFill>
                <a:cs typeface="Impact"/>
              </a:rPr>
              <a:t>De </a:t>
            </a:r>
            <a:r>
              <a:rPr lang="en-US" sz="4000" kern="1300" spc="1467" dirty="0" err="1">
                <a:solidFill>
                  <a:srgbClr val="FFFFFF"/>
                </a:solidFill>
                <a:cs typeface="Impact"/>
              </a:rPr>
              <a:t>Programas</a:t>
            </a:r>
            <a:endParaRPr lang="en-US" sz="4000" kern="1300" spc="1467" dirty="0">
              <a:solidFill>
                <a:srgbClr val="FFFFFF"/>
              </a:solidFill>
              <a:cs typeface="Impact"/>
            </a:endParaRPr>
          </a:p>
          <a:p>
            <a:pPr algn="ctr">
              <a:lnSpc>
                <a:spcPct val="85000"/>
              </a:lnSpc>
            </a:pPr>
            <a:r>
              <a:rPr lang="en-US" sz="8800" kern="1300" spc="800" dirty="0" err="1">
                <a:ln>
                  <a:solidFill>
                    <a:srgbClr val="FF0259"/>
                  </a:solidFill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E0E0E0"/>
                    </a:gs>
                  </a:gsLst>
                  <a:lin ang="594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Impact"/>
              </a:rPr>
              <a:t>IComp</a:t>
            </a:r>
            <a:r>
              <a:rPr lang="en-US" sz="8800" kern="1300" spc="800" dirty="0">
                <a:ln>
                  <a:solidFill>
                    <a:srgbClr val="FF0259"/>
                  </a:solidFill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E0E0E0"/>
                    </a:gs>
                  </a:gsLst>
                  <a:lin ang="594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Impact"/>
              </a:rPr>
              <a:t>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428411"/>
            <a:ext cx="12192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dirty="0" err="1">
                <a:solidFill>
                  <a:srgbClr val="FFFFFF"/>
                </a:solidFill>
                <a:latin typeface="Georgia"/>
                <a:cs typeface="Georgia"/>
              </a:rPr>
              <a:t>Projeto</a:t>
            </a:r>
            <a:endParaRPr lang="en-US" sz="54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70E24D-8CAE-4084-AA6E-975F2BCDA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08" y="210978"/>
            <a:ext cx="504000" cy="504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D1104E3-5681-457A-A935-D01B793DD73B}"/>
              </a:ext>
            </a:extLst>
          </p:cNvPr>
          <p:cNvSpPr txBox="1"/>
          <p:nvPr/>
        </p:nvSpPr>
        <p:spPr>
          <a:xfrm>
            <a:off x="3048000" y="5252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Georgia"/>
              </a:rPr>
              <a:t>Gabriel Isaac Gonçalves Haydar - 21750605</a:t>
            </a:r>
            <a:endParaRPr lang="pt-BR" dirty="0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9FD37E97-D28B-40A0-A437-36B93CEF8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86" y="175372"/>
            <a:ext cx="575213" cy="5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6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0" y="2760668"/>
            <a:ext cx="7063276" cy="13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dirty="0">
                <a:latin typeface="Franklin Gothic Medium" panose="020B0603020102020204" pitchFamily="34" charset="0"/>
                <a:cs typeface="Franklin Gothic Medium"/>
              </a:rPr>
              <a:t>RELATÓRIO </a:t>
            </a:r>
          </a:p>
          <a:p>
            <a:pPr algn="ctr">
              <a:lnSpc>
                <a:spcPct val="130000"/>
              </a:lnSpc>
            </a:pPr>
            <a:r>
              <a:rPr lang="pt-BR" sz="3200" dirty="0">
                <a:latin typeface="Franklin Gothic Medium" panose="020B0603020102020204" pitchFamily="34" charset="0"/>
                <a:cs typeface="Franklin Gothic Medium"/>
              </a:rPr>
              <a:t>COMPLETO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01B5A0C4-ECA8-44AA-B535-08766A4E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76" y="229176"/>
            <a:ext cx="2948471" cy="63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7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4775256" y="2762151"/>
            <a:ext cx="7416744" cy="13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JANELA DE ATUALIZAÇÃO </a:t>
            </a:r>
          </a:p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E/OU REMOÇÃO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913E04B-574E-4587-92B8-F847D01CD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5" y="214604"/>
            <a:ext cx="2959041" cy="6411255"/>
          </a:xfrm>
          <a:prstGeom prst="rect">
            <a:avLst/>
          </a:prstGeom>
        </p:spPr>
      </p:pic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0E49A8B7-109C-474E-AF7A-FF05F56DEB19}"/>
              </a:ext>
            </a:extLst>
          </p:cNvPr>
          <p:cNvCxnSpPr>
            <a:cxnSpLocks/>
          </p:cNvCxnSpPr>
          <p:nvPr/>
        </p:nvCxnSpPr>
        <p:spPr>
          <a:xfrm flipV="1">
            <a:off x="4562669" y="435429"/>
            <a:ext cx="1115320" cy="58160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0AE2EF48-1DA3-4677-968A-06EE7EC58005}"/>
              </a:ext>
            </a:extLst>
          </p:cNvPr>
          <p:cNvSpPr txBox="1"/>
          <p:nvPr/>
        </p:nvSpPr>
        <p:spPr>
          <a:xfrm>
            <a:off x="5547359" y="72721"/>
            <a:ext cx="3901442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b="1" dirty="0">
                <a:latin typeface="Franklin Gothic Medium" panose="020B0603020102020204" pitchFamily="34" charset="0"/>
                <a:cs typeface="Franklin Gothic Medium"/>
              </a:rPr>
              <a:t>ID incremental do documento acessado (Nunca se repetirá, nem mesmo ao ser removido e adicionado novamente)</a:t>
            </a:r>
            <a:endParaRPr lang="en-US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697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4775256" y="2762151"/>
            <a:ext cx="7416744" cy="13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JANELA PARA ADIÇÃO </a:t>
            </a:r>
          </a:p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DE DOCUMENTO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77CF539-45CD-4EEE-9463-1A47574D7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40" y="200297"/>
            <a:ext cx="2965644" cy="64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1" y="2762151"/>
            <a:ext cx="7006718" cy="13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REMOÇÃO </a:t>
            </a:r>
          </a:p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DE DOCUMENTO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66591A-0923-43B6-8E2C-EEEB8C28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19" y="232141"/>
            <a:ext cx="2947104" cy="63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6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2592641" y="232141"/>
            <a:ext cx="700671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BUSCA DE DOCUMENTO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4" name="Imagem 3" descr="Uma imagem contendo Aplicativo&#10;&#10;Descrição gerada automaticamente">
            <a:extLst>
              <a:ext uri="{FF2B5EF4-FFF2-40B4-BE49-F238E27FC236}">
                <a16:creationId xmlns:a16="http://schemas.microsoft.com/office/drawing/2014/main" id="{2826016B-ABF3-4329-9280-F35E963B7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77"/>
          <a:stretch/>
        </p:blipFill>
        <p:spPr>
          <a:xfrm>
            <a:off x="1155727" y="2141375"/>
            <a:ext cx="3165231" cy="3848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BD0117-5C53-4A8F-AA44-1EDF771B1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78"/>
          <a:stretch/>
        </p:blipFill>
        <p:spPr>
          <a:xfrm>
            <a:off x="4515445" y="2141374"/>
            <a:ext cx="3161109" cy="3848877"/>
          </a:xfrm>
          <a:prstGeom prst="rect">
            <a:avLst/>
          </a:prstGeom>
        </p:spPr>
      </p:pic>
      <p:pic>
        <p:nvPicPr>
          <p:cNvPr id="9" name="Imagem 8" descr="Gráfico, Gráfico de bolhas&#10;&#10;Descrição gerada automaticamente">
            <a:extLst>
              <a:ext uri="{FF2B5EF4-FFF2-40B4-BE49-F238E27FC236}">
                <a16:creationId xmlns:a16="http://schemas.microsoft.com/office/drawing/2014/main" id="{57C29A2E-0D80-4C39-A797-F7167B98A6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78"/>
          <a:stretch/>
        </p:blipFill>
        <p:spPr>
          <a:xfrm>
            <a:off x="7871041" y="2141374"/>
            <a:ext cx="3161109" cy="3848877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932CF75-9519-4E2C-B8A3-D2EB28AE78B9}"/>
              </a:ext>
            </a:extLst>
          </p:cNvPr>
          <p:cNvSpPr txBox="1"/>
          <p:nvPr/>
        </p:nvSpPr>
        <p:spPr>
          <a:xfrm>
            <a:off x="1155727" y="1401578"/>
            <a:ext cx="65208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2000" b="1" dirty="0">
                <a:latin typeface="Franklin Gothic Medium" panose="020B0603020102020204" pitchFamily="34" charset="0"/>
                <a:cs typeface="Franklin Gothic Medium"/>
              </a:rPr>
              <a:t>Por interessado</a:t>
            </a:r>
            <a:endParaRPr lang="en-US" sz="2000" b="1" dirty="0">
              <a:latin typeface="Franklin Gothic Medium"/>
              <a:cs typeface="Franklin Gothic Medium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66976E5-2EA9-47A1-B87A-2AF3F9F2B08B}"/>
              </a:ext>
            </a:extLst>
          </p:cNvPr>
          <p:cNvSpPr txBox="1"/>
          <p:nvPr/>
        </p:nvSpPr>
        <p:spPr>
          <a:xfrm>
            <a:off x="7871041" y="1401578"/>
            <a:ext cx="3260413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2000" b="1" dirty="0">
                <a:latin typeface="Franklin Gothic Medium" panose="020B0603020102020204" pitchFamily="34" charset="0"/>
                <a:cs typeface="Franklin Gothic Medium"/>
              </a:rPr>
              <a:t>Por Tipo e Trecho Chave</a:t>
            </a:r>
            <a:endParaRPr lang="en-US" sz="20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1430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2882538" y="2238081"/>
            <a:ext cx="9083040" cy="22128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CADASTRO, REMOÇÃO,  ATUALIZAÇÃO E CONSULTA DE USUÁRIOS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" y="2795451"/>
            <a:ext cx="2325184" cy="165550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53A9BD"/>
                </a:solidFill>
              </a:rPr>
              <a:t>3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38A145C-DF7C-4FE6-B132-5A79E41A9273}"/>
              </a:ext>
            </a:extLst>
          </p:cNvPr>
          <p:cNvSpPr txBox="1">
            <a:spLocks/>
          </p:cNvSpPr>
          <p:nvPr/>
        </p:nvSpPr>
        <p:spPr>
          <a:xfrm>
            <a:off x="0" y="2238080"/>
            <a:ext cx="2325184" cy="55737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800" kern="1200">
                <a:solidFill>
                  <a:srgbClr val="3D8CA0"/>
                </a:solidFill>
                <a:latin typeface="Franklin Gothic Medium"/>
                <a:ea typeface="+mn-ea"/>
                <a:cs typeface="Franklin Gothic Medium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1230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1"/>
            <a:ext cx="1214495" cy="6857999"/>
          </a:xfrm>
          <a:prstGeom prst="rect">
            <a:avLst/>
          </a:prstGeom>
          <a:pattFill prst="pct10">
            <a:fgClr>
              <a:srgbClr val="C8425D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0806888-8FA3-42BB-A40D-321040BACB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7254B17-C524-4EBB-988E-45DA11F93E55}"/>
              </a:ext>
            </a:extLst>
          </p:cNvPr>
          <p:cNvSpPr txBox="1"/>
          <p:nvPr/>
        </p:nvSpPr>
        <p:spPr>
          <a:xfrm>
            <a:off x="1557854" y="252180"/>
            <a:ext cx="9782333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 err="1">
                <a:latin typeface="Franklin Gothic Medium"/>
                <a:cs typeface="Franklin Gothic Medium"/>
              </a:rPr>
              <a:t>Janela</a:t>
            </a:r>
            <a:r>
              <a:rPr lang="en-US" sz="3200" b="1" dirty="0">
                <a:latin typeface="Franklin Gothic Medium"/>
                <a:cs typeface="Franklin Gothic Medium"/>
              </a:rPr>
              <a:t> de </a:t>
            </a:r>
            <a:r>
              <a:rPr lang="en-US" sz="3200" b="1" dirty="0" err="1">
                <a:latin typeface="Franklin Gothic Medium"/>
                <a:cs typeface="Franklin Gothic Medium"/>
              </a:rPr>
              <a:t>Usuários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014A702-5518-49D8-B84C-06D92D997DCC}"/>
              </a:ext>
            </a:extLst>
          </p:cNvPr>
          <p:cNvSpPr txBox="1">
            <a:spLocks/>
          </p:cNvSpPr>
          <p:nvPr/>
        </p:nvSpPr>
        <p:spPr>
          <a:xfrm>
            <a:off x="1214497" y="1171209"/>
            <a:ext cx="5151469" cy="430566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Componentes Interativos:</a:t>
            </a:r>
          </a:p>
          <a:p>
            <a:pPr marL="0" indent="0" algn="just">
              <a:buNone/>
            </a:pPr>
            <a:endParaRPr lang="pt-BR" sz="2400" dirty="0">
              <a:latin typeface="Franklin Gothic Medium" panose="020B0603020102020204" pitchFamily="34" charset="0"/>
              <a:cs typeface="Franklin Gothic Medium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Usuários Cadastrados: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Clicar neles abrirá a janela de atualização e/ou remoção dos usuários.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Estão listados por Nome/Login e Função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pt-BR" sz="1600" dirty="0">
              <a:latin typeface="Franklin Gothic Medium" panose="020B0603020102020204" pitchFamily="34" charset="0"/>
              <a:cs typeface="Franklin Gothic Medium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Adicionar Novo Usuário: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Abre uma janela de adição (igual à de atualização) para um novo usuário bem vindo.</a:t>
            </a:r>
          </a:p>
        </p:txBody>
      </p:sp>
      <p:pic>
        <p:nvPicPr>
          <p:cNvPr id="6" name="Imagem 5" descr="Uma imagem contendo Aplicativo&#10;&#10;Descrição gerada automaticamente">
            <a:extLst>
              <a:ext uri="{FF2B5EF4-FFF2-40B4-BE49-F238E27FC236}">
                <a16:creationId xmlns:a16="http://schemas.microsoft.com/office/drawing/2014/main" id="{E72A72C2-E739-44D8-9B57-0F526CF2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61" y="0"/>
            <a:ext cx="3165231" cy="6858000"/>
          </a:xfrm>
          <a:prstGeom prst="rect">
            <a:avLst/>
          </a:prstGeom>
        </p:spPr>
      </p:pic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E9620BA2-60F8-4DE4-9DF3-BEF879E983A5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4429125"/>
            <a:ext cx="2515420" cy="1446032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7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4775256" y="2762151"/>
            <a:ext cx="7416744" cy="13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JANELA DE ATUALIZAÇÃO E/OU REMOÇÃO DE USUÁRIO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AEC9E58-5580-4F89-A1A1-807E251B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200025"/>
            <a:ext cx="2965770" cy="6425834"/>
          </a:xfrm>
          <a:prstGeom prst="rect">
            <a:avLst/>
          </a:prstGeom>
        </p:spPr>
      </p:pic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1D2719BB-35BA-40B4-910B-CB276D8FFC79}"/>
              </a:ext>
            </a:extLst>
          </p:cNvPr>
          <p:cNvCxnSpPr>
            <a:cxnSpLocks/>
          </p:cNvCxnSpPr>
          <p:nvPr/>
        </p:nvCxnSpPr>
        <p:spPr>
          <a:xfrm>
            <a:off x="4598125" y="2629989"/>
            <a:ext cx="2333901" cy="2194563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528D3923-7993-4681-AE1D-F5A4E33914B9}"/>
              </a:ext>
            </a:extLst>
          </p:cNvPr>
          <p:cNvSpPr txBox="1"/>
          <p:nvPr/>
        </p:nvSpPr>
        <p:spPr>
          <a:xfrm>
            <a:off x="6601097" y="4567144"/>
            <a:ext cx="3579223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b="1" dirty="0">
                <a:latin typeface="Franklin Gothic Medium" panose="020B0603020102020204" pitchFamily="34" charset="0"/>
                <a:cs typeface="Franklin Gothic Medium"/>
              </a:rPr>
              <a:t>Senha e Nome que serão verificados na Janela Principal.</a:t>
            </a:r>
            <a:endParaRPr lang="en-US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386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4775256" y="2762151"/>
            <a:ext cx="741674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JANELA DE ADIÇÃO DE USUÁRIO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BCA3825-B2A6-4F6E-882A-9EF8B29C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2" y="200297"/>
            <a:ext cx="2965644" cy="64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4775256" y="2762151"/>
            <a:ext cx="741674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JANELA DE ADIÇÃO DE USUÁRIO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BCA3825-B2A6-4F6E-882A-9EF8B29C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2" y="200297"/>
            <a:ext cx="2965644" cy="64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06333" y="553794"/>
            <a:ext cx="7526867" cy="800873"/>
          </a:xfrm>
        </p:spPr>
        <p:txBody>
          <a:bodyPr/>
          <a:lstStyle/>
          <a:p>
            <a:r>
              <a:rPr lang="en-US" sz="3600" dirty="0"/>
              <a:t>ICOMP MANAGER V1.27.3.215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106333" y="1718733"/>
            <a:ext cx="8085667" cy="44111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Janela</a:t>
            </a:r>
            <a:r>
              <a:rPr lang="en-US" dirty="0"/>
              <a:t> Principal</a:t>
            </a:r>
          </a:p>
          <a:p>
            <a:endParaRPr lang="en-US" dirty="0"/>
          </a:p>
          <a:p>
            <a:r>
              <a:rPr lang="en-US" dirty="0" err="1"/>
              <a:t>Cadastro</a:t>
            </a:r>
            <a:r>
              <a:rPr lang="en-US" dirty="0"/>
              <a:t>, </a:t>
            </a:r>
            <a:r>
              <a:rPr lang="en-US" dirty="0" err="1"/>
              <a:t>remoção</a:t>
            </a:r>
            <a:r>
              <a:rPr lang="en-US" dirty="0"/>
              <a:t>, </a:t>
            </a:r>
            <a:r>
              <a:rPr lang="en-US" dirty="0" err="1"/>
              <a:t>atualização</a:t>
            </a:r>
            <a:r>
              <a:rPr lang="en-US" dirty="0"/>
              <a:t>, e consulta de </a:t>
            </a:r>
            <a:r>
              <a:rPr lang="en-US" dirty="0" err="1"/>
              <a:t>documentos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Cadastro</a:t>
            </a:r>
            <a:r>
              <a:rPr lang="en-US" dirty="0"/>
              <a:t>, </a:t>
            </a:r>
            <a:r>
              <a:rPr lang="en-US" dirty="0" err="1"/>
              <a:t>remoção</a:t>
            </a:r>
            <a:r>
              <a:rPr lang="en-US" dirty="0"/>
              <a:t>, </a:t>
            </a:r>
            <a:r>
              <a:rPr lang="en-US" dirty="0" err="1"/>
              <a:t>atualização</a:t>
            </a:r>
            <a:r>
              <a:rPr lang="en-US" dirty="0"/>
              <a:t> e consulta de </a:t>
            </a:r>
            <a:r>
              <a:rPr lang="en-US" dirty="0" err="1"/>
              <a:t>usuários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Ícone</a:t>
            </a:r>
            <a:r>
              <a:rPr lang="en-US" dirty="0"/>
              <a:t> do App</a:t>
            </a:r>
          </a:p>
        </p:txBody>
      </p:sp>
    </p:spTree>
    <p:extLst>
      <p:ext uri="{BB962C8B-B14F-4D97-AF65-F5344CB8AC3E}">
        <p14:creationId xmlns:p14="http://schemas.microsoft.com/office/powerpoint/2010/main" val="36495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1" y="2762151"/>
            <a:ext cx="700671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REMOÇÃO DE USUÁRIO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1DACFF-3389-40D8-B775-89FA54505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5" y="298579"/>
            <a:ext cx="2920283" cy="63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2882538" y="2238081"/>
            <a:ext cx="9083040" cy="2212880"/>
          </a:xfrm>
        </p:spPr>
        <p:txBody>
          <a:bodyPr/>
          <a:lstStyle/>
          <a:p>
            <a:r>
              <a:rPr lang="en-US" dirty="0"/>
              <a:t>ÍCONE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" y="2795451"/>
            <a:ext cx="2325184" cy="165550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53A9BD"/>
                </a:solidFill>
              </a:rPr>
              <a:t>4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38A145C-DF7C-4FE6-B132-5A79E41A9273}"/>
              </a:ext>
            </a:extLst>
          </p:cNvPr>
          <p:cNvSpPr txBox="1">
            <a:spLocks/>
          </p:cNvSpPr>
          <p:nvPr/>
        </p:nvSpPr>
        <p:spPr>
          <a:xfrm>
            <a:off x="0" y="2238080"/>
            <a:ext cx="2325184" cy="55737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800" kern="1200">
                <a:solidFill>
                  <a:srgbClr val="3D8CA0"/>
                </a:solidFill>
                <a:latin typeface="Franklin Gothic Medium"/>
                <a:ea typeface="+mn-ea"/>
                <a:cs typeface="Franklin Gothic Medium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8697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7122D8-8F9A-4EA1-9B77-F66B2763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44" y="243840"/>
            <a:ext cx="2941712" cy="6382019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0839710-C633-4E35-9621-593D8A593E87}"/>
              </a:ext>
            </a:extLst>
          </p:cNvPr>
          <p:cNvCxnSpPr/>
          <p:nvPr/>
        </p:nvCxnSpPr>
        <p:spPr>
          <a:xfrm flipH="1" flipV="1">
            <a:off x="7341326" y="3429000"/>
            <a:ext cx="1306285" cy="182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A745BBD-5444-4B30-838E-56A8B25CF7AE}"/>
              </a:ext>
            </a:extLst>
          </p:cNvPr>
          <p:cNvCxnSpPr>
            <a:cxnSpLocks/>
          </p:cNvCxnSpPr>
          <p:nvPr/>
        </p:nvCxnSpPr>
        <p:spPr>
          <a:xfrm>
            <a:off x="3187337" y="2954384"/>
            <a:ext cx="3435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EDF32D-E96E-459F-ABED-5BB206D2FF2E}"/>
              </a:ext>
            </a:extLst>
          </p:cNvPr>
          <p:cNvCxnSpPr>
            <a:cxnSpLocks/>
          </p:cNvCxnSpPr>
          <p:nvPr/>
        </p:nvCxnSpPr>
        <p:spPr>
          <a:xfrm flipH="1">
            <a:off x="7485017" y="1689464"/>
            <a:ext cx="2325188" cy="980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2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31358" y="2577701"/>
            <a:ext cx="9929283" cy="1199258"/>
          </a:xfrm>
        </p:spPr>
        <p:txBody>
          <a:bodyPr>
            <a:noAutofit/>
          </a:bodyPr>
          <a:lstStyle/>
          <a:p>
            <a:r>
              <a:rPr lang="en-US" sz="9200" dirty="0"/>
              <a:t>AGRADECIDO!</a:t>
            </a:r>
          </a:p>
        </p:txBody>
      </p:sp>
    </p:spTree>
    <p:extLst>
      <p:ext uri="{BB962C8B-B14F-4D97-AF65-F5344CB8AC3E}">
        <p14:creationId xmlns:p14="http://schemas.microsoft.com/office/powerpoint/2010/main" val="5058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2882538" y="2238081"/>
            <a:ext cx="9083040" cy="2212880"/>
          </a:xfrm>
        </p:spPr>
        <p:txBody>
          <a:bodyPr/>
          <a:lstStyle/>
          <a:p>
            <a:r>
              <a:rPr lang="en-US" dirty="0" err="1"/>
              <a:t>Janela</a:t>
            </a:r>
            <a:r>
              <a:rPr lang="en-US" dirty="0"/>
              <a:t> Principal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" y="2795451"/>
            <a:ext cx="2325184" cy="165550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53A9BD"/>
                </a:solidFill>
              </a:rPr>
              <a:t>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38A145C-DF7C-4FE6-B132-5A79E41A9273}"/>
              </a:ext>
            </a:extLst>
          </p:cNvPr>
          <p:cNvSpPr txBox="1">
            <a:spLocks/>
          </p:cNvSpPr>
          <p:nvPr/>
        </p:nvSpPr>
        <p:spPr>
          <a:xfrm>
            <a:off x="0" y="2238080"/>
            <a:ext cx="2325184" cy="55737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800" kern="1200">
                <a:solidFill>
                  <a:srgbClr val="3D8CA0"/>
                </a:solidFill>
                <a:latin typeface="Franklin Gothic Medium"/>
                <a:ea typeface="+mn-ea"/>
                <a:cs typeface="Franklin Gothic Medium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405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1"/>
            <a:ext cx="1214495" cy="6857999"/>
          </a:xfrm>
          <a:prstGeom prst="rect">
            <a:avLst/>
          </a:prstGeom>
          <a:pattFill prst="pct10">
            <a:fgClr>
              <a:srgbClr val="C8425D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0806888-8FA3-42BB-A40D-321040BACB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7254B17-C524-4EBB-988E-45DA11F93E55}"/>
              </a:ext>
            </a:extLst>
          </p:cNvPr>
          <p:cNvSpPr txBox="1"/>
          <p:nvPr/>
        </p:nvSpPr>
        <p:spPr>
          <a:xfrm>
            <a:off x="1557854" y="252180"/>
            <a:ext cx="9782333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 dirty="0">
                <a:latin typeface="Franklin Gothic Medium" panose="020B0603020102020204" pitchFamily="34" charset="0"/>
                <a:cs typeface="Franklin Gothic Medium"/>
              </a:rPr>
              <a:t>Janela principal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6B738B0-54FE-44CE-B21B-A7B52BBB3192}"/>
              </a:ext>
            </a:extLst>
          </p:cNvPr>
          <p:cNvSpPr txBox="1">
            <a:spLocks/>
          </p:cNvSpPr>
          <p:nvPr/>
        </p:nvSpPr>
        <p:spPr>
          <a:xfrm>
            <a:off x="1214497" y="1171209"/>
            <a:ext cx="5151469" cy="51860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Componentes Interativos: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Menu: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Acessa a configuração e o sobre.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Login: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Visível e irá ser comparado com o nome de todos  os usuários cadastrados.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Senha: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Secreto e irá ser comparado com a senha de todos os usuários cadastrados.</a:t>
            </a:r>
            <a:endParaRPr lang="pt-BR" sz="2400" dirty="0">
              <a:latin typeface="Franklin Gothic Medium" panose="020B0603020102020204" pitchFamily="34" charset="0"/>
              <a:cs typeface="Franklin Gothic Medium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Criar Usuário: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Abre a janela ‘Usuário’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Entrar: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Caso o Login e a Senha batam com a de um dos usuários, abre a janela ‘Documento’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pt-BR" sz="1600" dirty="0">
              <a:latin typeface="Franklin Gothic Medium" panose="020B0603020102020204" pitchFamily="34" charset="0"/>
              <a:cs typeface="Franklin Gothic Medium"/>
            </a:endParaRPr>
          </a:p>
          <a:p>
            <a:pPr marL="57150" indent="0" algn="just">
              <a:buNone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OBS: Testado em um Galaxy A20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7A30CCF-A265-4C42-A8D8-A895B6AA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561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2446792" y="1256154"/>
            <a:ext cx="7298413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MENU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5CB8295-7624-4F40-91CB-C5ABE0278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0"/>
          <a:stretch/>
        </p:blipFill>
        <p:spPr>
          <a:xfrm>
            <a:off x="4328828" y="2603241"/>
            <a:ext cx="3534343" cy="40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6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108142" y="2935664"/>
            <a:ext cx="7298413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dirty="0">
                <a:latin typeface="Franklin Gothic Medium" panose="020B0603020102020204" pitchFamily="34" charset="0"/>
                <a:cs typeface="Franklin Gothic Medium"/>
              </a:rPr>
              <a:t>SOBRE O SISTEMA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AD15F4-0838-4422-A2C1-DB31A560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61" y="228083"/>
            <a:ext cx="2952820" cy="63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7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D07552-769C-47A5-837F-0694A0CC76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C9326E-A9F4-4BA6-AF33-67E49F7BED36}"/>
              </a:ext>
            </a:extLst>
          </p:cNvPr>
          <p:cNvSpPr txBox="1"/>
          <p:nvPr/>
        </p:nvSpPr>
        <p:spPr>
          <a:xfrm>
            <a:off x="4893587" y="2759566"/>
            <a:ext cx="7298413" cy="13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ACESSO NEGADO</a:t>
            </a:r>
          </a:p>
          <a:p>
            <a:pPr algn="ctr"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(SENHA INCORRETA)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24ED588-28D8-42BF-AD1D-E65042AAD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54" y="200297"/>
            <a:ext cx="2965644" cy="64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7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2882538" y="2238081"/>
            <a:ext cx="9083040" cy="22128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CADASTRO, REMOÇÃO, ATUALIZAÇÃO E CONSULTA DE DOCUMENTOS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" y="2795451"/>
            <a:ext cx="2325184" cy="165550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53A9BD"/>
                </a:solidFill>
              </a:rPr>
              <a:t>2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38A145C-DF7C-4FE6-B132-5A79E41A9273}"/>
              </a:ext>
            </a:extLst>
          </p:cNvPr>
          <p:cNvSpPr txBox="1">
            <a:spLocks/>
          </p:cNvSpPr>
          <p:nvPr/>
        </p:nvSpPr>
        <p:spPr>
          <a:xfrm>
            <a:off x="0" y="2238080"/>
            <a:ext cx="2325184" cy="55737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800" kern="1200">
                <a:solidFill>
                  <a:srgbClr val="3D8CA0"/>
                </a:solidFill>
                <a:latin typeface="Franklin Gothic Medium"/>
                <a:ea typeface="+mn-ea"/>
                <a:cs typeface="Franklin Gothic Medium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237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1"/>
            <a:ext cx="1214495" cy="6857999"/>
          </a:xfrm>
          <a:prstGeom prst="rect">
            <a:avLst/>
          </a:prstGeom>
          <a:pattFill prst="pct10">
            <a:fgClr>
              <a:srgbClr val="C8425D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0806888-8FA3-42BB-A40D-321040BACB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0B2F47-FBEF-47CB-8659-EF6EEB77E0A9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7254B17-C524-4EBB-988E-45DA11F93E55}"/>
              </a:ext>
            </a:extLst>
          </p:cNvPr>
          <p:cNvSpPr txBox="1"/>
          <p:nvPr/>
        </p:nvSpPr>
        <p:spPr>
          <a:xfrm>
            <a:off x="1557854" y="252180"/>
            <a:ext cx="9782333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 b="1" dirty="0">
                <a:latin typeface="Franklin Gothic Medium" panose="020B0603020102020204" pitchFamily="34" charset="0"/>
                <a:cs typeface="Franklin Gothic Medium"/>
              </a:rPr>
              <a:t>Janela de Documentos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F174CC-1BA2-4964-8FD8-DF4817AD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56" y="0"/>
            <a:ext cx="3165231" cy="6858000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6216115-CB97-411C-B59C-E5F367CBF6C2}"/>
              </a:ext>
            </a:extLst>
          </p:cNvPr>
          <p:cNvSpPr txBox="1">
            <a:spLocks/>
          </p:cNvSpPr>
          <p:nvPr/>
        </p:nvSpPr>
        <p:spPr>
          <a:xfrm>
            <a:off x="1214497" y="1171209"/>
            <a:ext cx="5151469" cy="51860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Componentes Interativos:</a:t>
            </a:r>
          </a:p>
          <a:p>
            <a:pPr marL="0" indent="0" algn="just">
              <a:buNone/>
            </a:pPr>
            <a:endParaRPr lang="pt-BR" sz="2400" dirty="0">
              <a:latin typeface="Franklin Gothic Medium" panose="020B0603020102020204" pitchFamily="34" charset="0"/>
              <a:cs typeface="Franklin Gothic Medium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Pesquisa: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Filtra lista de documentos por Tipo, Interessado, e qualquer trecho chave contido neles.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Documentos: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Clicar neles abrirá a janela de atualização e/ou remoção dos documentos.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Relatório Completo: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Irá abrir uma janela com todos os documentos e seus atributos listados de forma organizada.</a:t>
            </a:r>
            <a:endParaRPr lang="pt-BR" sz="2400" dirty="0">
              <a:latin typeface="Franklin Gothic Medium" panose="020B0603020102020204" pitchFamily="34" charset="0"/>
              <a:cs typeface="Franklin Gothic Medium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Franklin Gothic Medium" panose="020B0603020102020204" pitchFamily="34" charset="0"/>
                <a:cs typeface="Franklin Gothic Medium"/>
              </a:rPr>
              <a:t>Adicionar Documento: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1600" dirty="0">
                <a:latin typeface="Franklin Gothic Medium" panose="020B0603020102020204" pitchFamily="34" charset="0"/>
                <a:cs typeface="Franklin Gothic Medium"/>
              </a:rPr>
              <a:t>Abre uma janela de adição (igual à de edição) para um novo documento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CB4D7AFE-32E9-4667-B665-375D917DBADD}"/>
              </a:ext>
            </a:extLst>
          </p:cNvPr>
          <p:cNvCxnSpPr>
            <a:cxnSpLocks/>
          </p:cNvCxnSpPr>
          <p:nvPr/>
        </p:nvCxnSpPr>
        <p:spPr>
          <a:xfrm rot="10800000">
            <a:off x="6449023" y="4572003"/>
            <a:ext cx="3600669" cy="1464945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4C0081DE-BDF9-451F-9DE2-DFC7579243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49023" y="426720"/>
            <a:ext cx="4528481" cy="2290354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47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387</Words>
  <Application>Microsoft Office PowerPoint</Application>
  <PresentationFormat>Widescreen</PresentationFormat>
  <Paragraphs>94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Franklin Gothic Medium</vt:lpstr>
      <vt:lpstr>Franklin Gothic Medium (Body)</vt:lpstr>
      <vt:lpstr>Garamond</vt:lpstr>
      <vt:lpstr>Georgia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Aurora Haydar</dc:creator>
  <cp:lastModifiedBy>Gabriel Haydar</cp:lastModifiedBy>
  <cp:revision>169</cp:revision>
  <dcterms:created xsi:type="dcterms:W3CDTF">2018-11-02T04:00:17Z</dcterms:created>
  <dcterms:modified xsi:type="dcterms:W3CDTF">2020-12-15T03:32:53Z</dcterms:modified>
</cp:coreProperties>
</file>