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CFB7A6F-41B8-4140-9252-64B2AA9FBCF1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Ventajas de Blazor" id="{AEB52DA1-BBB6-4884-BC99-54820A248EA1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2A333-B0D1-4CBC-BE70-42A96E1A858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100" cap="none" dirty="0"/>
              <a:t>Proyecto de Grado Superior </a:t>
            </a:r>
            <a:br>
              <a:rPr lang="en-US" sz="3100" cap="none" dirty="0"/>
            </a:br>
            <a:r>
              <a:rPr lang="en-US" sz="3100" cap="none" dirty="0" err="1"/>
              <a:t>en</a:t>
            </a:r>
            <a:r>
              <a:rPr lang="en-US" sz="3100" cap="none" dirty="0"/>
              <a:t>  Desarrollo de </a:t>
            </a:r>
            <a:r>
              <a:rPr lang="en-US" sz="3100" cap="none" dirty="0" err="1"/>
              <a:t>Aplicaciones</a:t>
            </a:r>
            <a:r>
              <a:rPr lang="en-US" sz="3100" cap="none" dirty="0"/>
              <a:t> Web</a:t>
            </a:r>
            <a:br>
              <a:rPr lang="en-US" sz="3100" cap="none" dirty="0"/>
            </a:br>
            <a:r>
              <a:rPr lang="en-US" sz="3600" u="sng" cap="none" dirty="0" err="1"/>
              <a:t>Título</a:t>
            </a:r>
            <a:r>
              <a:rPr lang="en-US" sz="3600" u="sng" cap="none" dirty="0"/>
              <a:t>: </a:t>
            </a:r>
            <a:r>
              <a:rPr lang="en-US" sz="3600" b="1" u="sng" cap="none" dirty="0"/>
              <a:t>INVENTARIO INFORMÁTICO</a:t>
            </a:r>
            <a:br>
              <a:rPr lang="en-US" sz="3100" cap="none" dirty="0"/>
            </a:br>
            <a:r>
              <a:rPr lang="en-US" sz="2700" cap="none" dirty="0"/>
              <a:t>Centro: IES </a:t>
            </a:r>
            <a:r>
              <a:rPr lang="en-US" sz="2700" cap="none" dirty="0" err="1"/>
              <a:t>rodeira</a:t>
            </a:r>
            <a:br>
              <a:rPr lang="en-US" sz="2700" cap="none" dirty="0"/>
            </a:br>
            <a:r>
              <a:rPr lang="en-US" sz="2700" cap="none" dirty="0" err="1"/>
              <a:t>Alumno</a:t>
            </a:r>
            <a:r>
              <a:rPr lang="en-US" sz="2700" cap="none" dirty="0"/>
              <a:t>: </a:t>
            </a:r>
            <a:r>
              <a:rPr lang="en-US" sz="2700" b="1" cap="none" dirty="0"/>
              <a:t>Gabriel Ibán Cruz Fraguela</a:t>
            </a:r>
            <a:br>
              <a:rPr lang="en-US" sz="2700" cap="none" dirty="0"/>
            </a:br>
            <a:r>
              <a:rPr lang="en-US" sz="2700" cap="none" dirty="0" err="1"/>
              <a:t>Dirigido</a:t>
            </a:r>
            <a:r>
              <a:rPr lang="en-US" sz="2700" cap="none" dirty="0"/>
              <a:t> por: </a:t>
            </a:r>
            <a:r>
              <a:rPr lang="en-US" sz="2700" b="1" cap="none" dirty="0"/>
              <a:t>Pablo Vázquez Fernández</a:t>
            </a:r>
            <a:br>
              <a:rPr lang="en-US" sz="2700" cap="none" dirty="0"/>
            </a:br>
            <a:r>
              <a:rPr lang="en-US" sz="2700" cap="none" dirty="0" err="1"/>
              <a:t>Curso</a:t>
            </a:r>
            <a:r>
              <a:rPr lang="en-US" sz="2700" cap="none" dirty="0"/>
              <a:t>: 2020 – 2021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8985-9386-4103-8D4A-37D95A36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blazor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91790-5C45-429D-B9D6-FE0909CF81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Uso de C#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71D84-FA17-4CEF-9F4C-B8EC8BD70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“I’ve learned a painful lesson, that for small programs dynamic typing is great. For large programs, you have to have a more disciplined approach. And it helps if the language actually gives you that discipline, rather than telling you, ‘Well, you can do whatever you want.’”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Guido van Rossum,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creador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de Python.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60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8985-9386-4103-8D4A-37D95A36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blazor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91790-5C45-429D-B9D6-FE0909CF81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Uso de todo el </a:t>
            </a:r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Framework. </a:t>
            </a:r>
            <a:r>
              <a:rPr lang="es-ES" dirty="0" err="1"/>
              <a:t>Math</a:t>
            </a:r>
            <a:r>
              <a:rPr lang="es-ES" dirty="0"/>
              <a:t>, </a:t>
            </a:r>
            <a:r>
              <a:rPr lang="es-ES" dirty="0" err="1"/>
              <a:t>Entity</a:t>
            </a:r>
            <a:r>
              <a:rPr lang="es-ES" dirty="0"/>
              <a:t> Framework, librerías de terceros, …</a:t>
            </a:r>
          </a:p>
          <a:p>
            <a:r>
              <a:rPr lang="es-ES" dirty="0"/>
              <a:t>Facilidad de depuración</a:t>
            </a:r>
          </a:p>
          <a:p>
            <a:r>
              <a:rPr lang="es-ES" dirty="0" err="1"/>
              <a:t>Databinding</a:t>
            </a:r>
            <a:endParaRPr lang="es-ES" dirty="0"/>
          </a:p>
          <a:p>
            <a:r>
              <a:rPr lang="es-ES" dirty="0"/>
              <a:t>Reactividad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71D84-FA17-4CEF-9F4C-B8EC8BD70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Autocompletado de código</a:t>
            </a:r>
          </a:p>
          <a:p>
            <a:r>
              <a:rPr lang="es-ES" dirty="0"/>
              <a:t>Refactorización</a:t>
            </a:r>
          </a:p>
          <a:p>
            <a:r>
              <a:rPr lang="es-ES" dirty="0"/>
              <a:t>Uso inmediato de componentes.</a:t>
            </a:r>
          </a:p>
          <a:p>
            <a:r>
              <a:rPr lang="es-ES" dirty="0"/>
              <a:t>Facilidad de enrutado</a:t>
            </a:r>
          </a:p>
        </p:txBody>
      </p:sp>
    </p:spTree>
    <p:extLst>
      <p:ext uri="{BB962C8B-B14F-4D97-AF65-F5344CB8AC3E}">
        <p14:creationId xmlns:p14="http://schemas.microsoft.com/office/powerpoint/2010/main" val="30592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A2FF5-D135-4C54-BEBC-9B2E598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 </a:t>
            </a:r>
            <a:r>
              <a:rPr lang="es-ES" dirty="0" err="1"/>
              <a:t>blazor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A1D7B-B8D9-49C4-9A6E-C3ED86BCF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Su novedad</a:t>
            </a:r>
          </a:p>
          <a:p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6.0 se espera para noviembre de 2021 y será LTS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728B1E-B6A1-47B2-858C-608B260C2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Falta documentación</a:t>
            </a:r>
          </a:p>
          <a:p>
            <a:r>
              <a:rPr lang="es-ES" dirty="0"/>
              <a:t>Falta de bibliotecas de controles</a:t>
            </a:r>
          </a:p>
          <a:p>
            <a:r>
              <a:rPr lang="es-ES" dirty="0"/>
              <a:t>Falta de soporte navegadores antiguos.</a:t>
            </a:r>
          </a:p>
          <a:p>
            <a:r>
              <a:rPr lang="es-ES" dirty="0" err="1"/>
              <a:t>Webassemby</a:t>
            </a:r>
            <a:r>
              <a:rPr lang="es-ES" dirty="0"/>
              <a:t> empezó a ser soportado por los principales navegadores en 2017.</a:t>
            </a:r>
          </a:p>
        </p:txBody>
      </p:sp>
    </p:spTree>
    <p:extLst>
      <p:ext uri="{BB962C8B-B14F-4D97-AF65-F5344CB8AC3E}">
        <p14:creationId xmlns:p14="http://schemas.microsoft.com/office/powerpoint/2010/main" val="27379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17C3F-5A99-4525-9BEE-5AC48B8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Inventario informático</a:t>
            </a:r>
          </a:p>
        </p:txBody>
      </p: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4A33B3-2CD2-4368-981C-F21A5E24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96" y="19847"/>
            <a:ext cx="2637150" cy="61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7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9B7115E-995D-4B90-ACAE-CE90EE23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de clases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AAE3CA7-CE4C-466F-B8A7-D7E2F7041B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7233" y="847178"/>
            <a:ext cx="5859624" cy="4266099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5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D81E6C-B5BC-4F56-9465-9AFBE84C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Diagrama de entidad relación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F530AB-1F1E-4019-B0BE-88687084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1918" y="955732"/>
            <a:ext cx="5743520" cy="41353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68BB0-0FCD-42CE-A273-2698934C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Demostración de uso de la aplicación</a:t>
            </a:r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F5A8C4-0902-4E8E-AB1E-0541934E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976902"/>
            <a:ext cx="6615582" cy="4135327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4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5603-FFC7-4218-8B9B-733F90BE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mejoras: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39AE0-6673-40B6-AA54-5E2D6D8B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Inventario general</a:t>
            </a:r>
          </a:p>
          <a:p>
            <a:r>
              <a:rPr lang="es-ES" dirty="0"/>
              <a:t>Árbol en lugar de listas en algunas tablas.</a:t>
            </a:r>
          </a:p>
          <a:p>
            <a:r>
              <a:rPr lang="es-ES" dirty="0"/>
              <a:t>Obtención de datos de fuentes externas.</a:t>
            </a:r>
          </a:p>
          <a:p>
            <a:r>
              <a:rPr lang="es-ES" dirty="0"/>
              <a:t>Implementación de control de usuarios.</a:t>
            </a:r>
          </a:p>
          <a:p>
            <a:r>
              <a:rPr lang="es-ES" dirty="0"/>
              <a:t>Creación de tipos de Elementos Inventariables por el Usuario.</a:t>
            </a:r>
          </a:p>
        </p:txBody>
      </p:sp>
    </p:spTree>
    <p:extLst>
      <p:ext uri="{BB962C8B-B14F-4D97-AF65-F5344CB8AC3E}">
        <p14:creationId xmlns:p14="http://schemas.microsoft.com/office/powerpoint/2010/main" val="333142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12F89-F1E0-4FE9-AB0E-295F26FC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mejoras: técnicas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5F361-9773-4603-861E-FAC5F31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 de EF </a:t>
            </a:r>
            <a:r>
              <a:rPr lang="es-ES" dirty="0" err="1"/>
              <a:t>core</a:t>
            </a:r>
            <a:r>
              <a:rPr lang="es-ES" dirty="0"/>
              <a:t> con Herencia de Tablas.</a:t>
            </a:r>
          </a:p>
          <a:p>
            <a:r>
              <a:rPr lang="es-ES" dirty="0"/>
              <a:t>Refactorización de distintos elementos.</a:t>
            </a:r>
          </a:p>
          <a:p>
            <a:r>
              <a:rPr lang="es-ES" dirty="0"/>
              <a:t>Uso de librerías de controles.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52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22410D-0CFB-4A6C-8680-8742C8CD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 err="1"/>
              <a:t>Muchas</a:t>
            </a:r>
            <a:r>
              <a:rPr lang="en-US" sz="5400" dirty="0"/>
              <a:t> gracias por </a:t>
            </a:r>
            <a:r>
              <a:rPr lang="en-US" sz="5400" dirty="0" err="1"/>
              <a:t>su</a:t>
            </a:r>
            <a:r>
              <a:rPr lang="en-US" sz="5400" dirty="0"/>
              <a:t> </a:t>
            </a:r>
            <a:r>
              <a:rPr lang="en-US" sz="5400" dirty="0" err="1"/>
              <a:t>atención</a:t>
            </a:r>
            <a:r>
              <a:rPr lang="en-US" sz="5400" dirty="0"/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1F2C8-2232-4AAA-8761-07E5F4E6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Estado del Desarrollo Web en 2020</a:t>
            </a:r>
          </a:p>
        </p:txBody>
      </p:sp>
      <p:pic>
        <p:nvPicPr>
          <p:cNvPr id="1026" name="Picture 2" descr="Introducción a Spring Framework | RootNite Blog">
            <a:extLst>
              <a:ext uri="{FF2B5EF4-FFF2-40B4-BE49-F238E27FC236}">
                <a16:creationId xmlns:a16="http://schemas.microsoft.com/office/drawing/2014/main" id="{2A53AFEA-5AAA-4886-B3FF-07D7F30271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849938"/>
            <a:ext cx="3693150" cy="175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59D13D-889B-4D0A-96D0-759AEA5D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47" y="667525"/>
            <a:ext cx="2823920" cy="2145304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232E90A5-764B-468F-AA06-E184FD88E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9479" y="3597326"/>
            <a:ext cx="3693150" cy="1571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229007-9389-4036-BA74-9D2C57DF8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506" y="3357336"/>
            <a:ext cx="3208801" cy="196457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1F2C8-2232-4AAA-8761-07E5F4E6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Estado del Desarrollo Web en 2020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BD098D3-299F-47AB-A6AA-46475153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3568" y="451551"/>
            <a:ext cx="3526362" cy="249190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F94011B-44B7-4500-AB21-20E43E5BD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9895" y="492648"/>
            <a:ext cx="2491907" cy="2491907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29287772-63D2-4657-9B45-F102302DE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886" y="3914543"/>
            <a:ext cx="3185725" cy="78050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188F2BB-9C23-4F5E-938D-E242F8737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6949" y="3528542"/>
            <a:ext cx="1917797" cy="166160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99DFD54-367B-4D98-A8D1-83155544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s-ES" cap="none" dirty="0" err="1"/>
              <a:t>Backend</a:t>
            </a:r>
            <a:r>
              <a:rPr lang="es-ES" cap="none" dirty="0"/>
              <a:t> y </a:t>
            </a:r>
            <a:r>
              <a:rPr lang="es-ES" cap="none" dirty="0" err="1"/>
              <a:t>Frontend</a:t>
            </a:r>
            <a:r>
              <a:rPr lang="es-ES" cap="none" dirty="0"/>
              <a:t> </a:t>
            </a:r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Marcador de contenido 4">
            <a:extLst>
              <a:ext uri="{FF2B5EF4-FFF2-40B4-BE49-F238E27FC236}">
                <a16:creationId xmlns:a16="http://schemas.microsoft.com/office/drawing/2014/main" id="{42CBE20A-F1E1-48F9-8330-43B7A4E7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s-ES" dirty="0"/>
              <a:t>Personal con capacidades distintas</a:t>
            </a:r>
          </a:p>
          <a:p>
            <a:r>
              <a:rPr lang="es-ES" dirty="0"/>
              <a:t>Normalmente lenguajes distintos</a:t>
            </a:r>
          </a:p>
          <a:p>
            <a:r>
              <a:rPr lang="es-ES" dirty="0"/>
              <a:t>Dos aplicaciones distintas por cada problema a resolver</a:t>
            </a:r>
          </a:p>
        </p:txBody>
      </p:sp>
      <p:pic>
        <p:nvPicPr>
          <p:cNvPr id="31" name="Graphic 30" descr="Engranajes">
            <a:extLst>
              <a:ext uri="{FF2B5EF4-FFF2-40B4-BE49-F238E27FC236}">
                <a16:creationId xmlns:a16="http://schemas.microsoft.com/office/drawing/2014/main" id="{35F79054-7912-458C-ADED-446DFD95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5678-6D1F-4080-8995-A3B2141A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¿Alguien recuerda Web </a:t>
            </a:r>
            <a:r>
              <a:rPr lang="es-ES" dirty="0" err="1"/>
              <a:t>Forms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C8D92-22CA-4F89-95A6-9A1CCEB1B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forms</a:t>
            </a:r>
            <a:r>
              <a:rPr lang="es-ES" dirty="0"/>
              <a:t>. Parte de asp.net lanzado en 2002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9A26E6-154C-4D77-8C5A-8083297CD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jQuery lanzado en 2006</a:t>
            </a:r>
          </a:p>
        </p:txBody>
      </p:sp>
    </p:spTree>
    <p:extLst>
      <p:ext uri="{BB962C8B-B14F-4D97-AF65-F5344CB8AC3E}">
        <p14:creationId xmlns:p14="http://schemas.microsoft.com/office/powerpoint/2010/main" val="16132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893D-28EE-4772-B1E1-92142367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habitual en empresas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447B0-3A87-493A-9A73-E89E37738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Una sola persona hace de Analista/Programador/Diseñador web por problema a resolver</a:t>
            </a:r>
          </a:p>
          <a:p>
            <a:r>
              <a:rPr lang="es-ES" dirty="0"/>
              <a:t>Se quieren aplicaciones web, ya no se hacen aplicaciones “para Windows” (</a:t>
            </a:r>
            <a:r>
              <a:rPr lang="es-ES" dirty="0" err="1"/>
              <a:t>SmartClient</a:t>
            </a:r>
            <a:r>
              <a:rPr lang="es-ES" dirty="0"/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504AC1-ED19-4CD2-9170-F52DFC051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Aplicaciones que solo tienen un uso interno en la empresa</a:t>
            </a:r>
          </a:p>
          <a:p>
            <a:r>
              <a:rPr lang="es-ES" dirty="0"/>
              <a:t>Aplicaciones que se mantienen por años</a:t>
            </a:r>
          </a:p>
        </p:txBody>
      </p:sp>
    </p:spTree>
    <p:extLst>
      <p:ext uri="{BB962C8B-B14F-4D97-AF65-F5344CB8AC3E}">
        <p14:creationId xmlns:p14="http://schemas.microsoft.com/office/powerpoint/2010/main" val="357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63FD5-C2E4-4894-ABAB-83E2C8A7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: La nueva apuesta de </a:t>
            </a:r>
            <a:r>
              <a:rPr lang="es-ES" dirty="0" err="1"/>
              <a:t>microsoft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0AC9E-4262-4B93-8A6B-102E4637E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En septiembre de 2019 se lanza </a:t>
            </a:r>
            <a:r>
              <a:rPr lang="es-ES" dirty="0" err="1"/>
              <a:t>Blazor</a:t>
            </a:r>
            <a:r>
              <a:rPr lang="es-ES" dirty="0"/>
              <a:t> únicamente con la opción </a:t>
            </a:r>
            <a:r>
              <a:rPr lang="es-ES" dirty="0" err="1"/>
              <a:t>Blazor</a:t>
            </a:r>
            <a:r>
              <a:rPr lang="es-ES" dirty="0"/>
              <a:t> Server</a:t>
            </a:r>
          </a:p>
          <a:p>
            <a:r>
              <a:rPr lang="es-ES" dirty="0"/>
              <a:t>En mayo de 2020 se lanza </a:t>
            </a:r>
            <a:r>
              <a:rPr lang="es-ES" dirty="0" err="1"/>
              <a:t>Blazor</a:t>
            </a:r>
            <a:r>
              <a:rPr lang="es-ES" dirty="0"/>
              <a:t> </a:t>
            </a:r>
            <a:r>
              <a:rPr lang="es-ES" dirty="0" err="1"/>
              <a:t>WebAssembly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384801-62AD-4118-AF50-8DF9258D3A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El 10 de noviembre se lanza la última versión formando parte de </a:t>
            </a:r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5.0</a:t>
            </a:r>
          </a:p>
          <a:p>
            <a:r>
              <a:rPr lang="es-ES" dirty="0"/>
              <a:t>Licencia MIT.</a:t>
            </a:r>
          </a:p>
          <a:p>
            <a:r>
              <a:rPr lang="es-ES" dirty="0"/>
              <a:t>Se puede ejecutar en Windows, Linux y Mac.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394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D9905-14D8-49D4-BB00-40B6FED3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server: Qué es y cómo funciona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90BC1-A664-42BE-AA4F-F68ED77DF6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Todo el código se ejecuta en el servidor.</a:t>
            </a:r>
          </a:p>
          <a:p>
            <a:r>
              <a:rPr lang="es-ES" dirty="0"/>
              <a:t>Se envía al cliente la presentación.</a:t>
            </a:r>
          </a:p>
          <a:p>
            <a:r>
              <a:rPr lang="es-ES" dirty="0"/>
              <a:t>La comunicación servidor-cliente es constante y a través de </a:t>
            </a:r>
            <a:r>
              <a:rPr lang="es-ES" dirty="0" err="1"/>
              <a:t>SignalR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09533-B5C2-4349-BA7A-7DA181EAD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interacciones del usuario con la aplicación se procesan en servidor también.</a:t>
            </a:r>
          </a:p>
          <a:p>
            <a:r>
              <a:rPr lang="es-ES" dirty="0"/>
              <a:t>Ello no impide interactuar con </a:t>
            </a:r>
            <a:r>
              <a:rPr lang="es-ES" dirty="0" err="1"/>
              <a:t>javascript</a:t>
            </a:r>
            <a:r>
              <a:rPr lang="es-ES" dirty="0"/>
              <a:t> en el navegador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87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738F-8BF3-41D9-8A70-DAEA00F1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</a:t>
            </a:r>
            <a:r>
              <a:rPr lang="es-ES" dirty="0" err="1"/>
              <a:t>webassembly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C22CC-E808-499C-B361-7DE032132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Api en servidor</a:t>
            </a:r>
          </a:p>
          <a:p>
            <a:r>
              <a:rPr lang="es-ES" dirty="0"/>
              <a:t>Aplicación </a:t>
            </a:r>
            <a:r>
              <a:rPr lang="es-ES" dirty="0" err="1"/>
              <a:t>WebAssembly</a:t>
            </a:r>
            <a:r>
              <a:rPr lang="es-ES" dirty="0"/>
              <a:t> en navegador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ED5F-4AA8-4DA9-87A9-0A7C836ED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Comunicación por http. </a:t>
            </a:r>
          </a:p>
          <a:p>
            <a:r>
              <a:rPr lang="es-ES" dirty="0"/>
              <a:t>La Api web puede ser consumida por otras aplicaciones.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1869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515</Words>
  <Application>Microsoft Office PowerPoint</Application>
  <PresentationFormat>Panorámica</PresentationFormat>
  <Paragraphs>67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charter</vt:lpstr>
      <vt:lpstr>Gill Sans MT</vt:lpstr>
      <vt:lpstr>Galería</vt:lpstr>
      <vt:lpstr>Proyecto de Grado Superior  en  Desarrollo de Aplicaciones Web Título: INVENTARIO INFORMÁTICO Centro: IES rodeira Alumno: Gabriel Ibán Cruz Fraguela Dirigido por: Pablo Vázquez Fernández Curso: 2020 – 2021</vt:lpstr>
      <vt:lpstr>Estado del Desarrollo Web en 2020</vt:lpstr>
      <vt:lpstr>Estado del Desarrollo Web en 2020</vt:lpstr>
      <vt:lpstr>Backend y Frontend </vt:lpstr>
      <vt:lpstr>¿Alguien recuerda Web Forms?</vt:lpstr>
      <vt:lpstr>Situación habitual en empresas</vt:lpstr>
      <vt:lpstr>Blazor: La nueva apuesta de microsoft</vt:lpstr>
      <vt:lpstr>Blazor server: Qué es y cómo funciona</vt:lpstr>
      <vt:lpstr>Blazor webassembly</vt:lpstr>
      <vt:lpstr>Ventajas de blazor</vt:lpstr>
      <vt:lpstr>Ventajas de blazor</vt:lpstr>
      <vt:lpstr>Desventajas de blazor</vt:lpstr>
      <vt:lpstr>Inventario informático</vt:lpstr>
      <vt:lpstr>Diagrama de clases</vt:lpstr>
      <vt:lpstr>Diagrama de entidad relación</vt:lpstr>
      <vt:lpstr>Demostración de uso de la aplicación</vt:lpstr>
      <vt:lpstr>Posibles mejoras: Funcionales</vt:lpstr>
      <vt:lpstr>Posibles mejoras: técnicas</vt:lpstr>
      <vt:lpstr>Muchas 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Grado Superior  en  Desarrollo de Aplicaciones Web Título: Inventario Informático Centro: IES Rodeira Alumno: Gabriel Ibán Cruz Fraguela Dirigido por: Pablo Vázquez Fernández Curso: 2020 – 2021</dc:title>
  <dc:creator>Gabriel Iban Cruz Fraguela</dc:creator>
  <cp:lastModifiedBy>Gabriel Iban Cruz Fraguela</cp:lastModifiedBy>
  <cp:revision>4</cp:revision>
  <dcterms:created xsi:type="dcterms:W3CDTF">2020-12-20T22:27:12Z</dcterms:created>
  <dcterms:modified xsi:type="dcterms:W3CDTF">2020-12-20T23:07:52Z</dcterms:modified>
</cp:coreProperties>
</file>