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71" d="100"/>
          <a:sy n="71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993421-494B-4FDF-9019-2C6C1B77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4F55A-15B4-4300-A6B9-3D1DB4A0C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373B2-C007-49E7-B07E-DD4FDA9B7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37CBF5-AF5A-431D-8DCC-B9D741FA0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5B4756-A6D8-4270-9BB6-E72E132E5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CB34A-05D0-4B64-BEA3-14D501CE81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811355-BA57-4D29-994D-79B4D3E7E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33D76-D609-4A39-88CC-1959F82DE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D5DEB-4360-4C7A-A72B-13AC7EB85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CEC9EE-E4B9-4783-8261-12DE53E8D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C0733-2C4A-4691-B11F-5668E10337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FFF8F-414B-4053-80EE-56D74DB4F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B5DCED-1B32-4B3D-A47F-BE876C26C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B9C9F5-A8BB-4A3B-BA64-F5DA76716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B555BE1-8622-49BA-AE13-9D8BD9DFB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901BF0-DBCD-4502-A6E7-4E8EB191B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78A543-F4A5-47B3-B831-73E334D65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8F9788-3660-4A0D-8B25-1F9F590F8A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919C33-CCCF-4E0F-94EC-5C9CFFB21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5686" y="677191"/>
            <a:ext cx="6110314" cy="3236361"/>
          </a:xfrm>
        </p:spPr>
        <p:txBody>
          <a:bodyPr/>
          <a:lstStyle/>
          <a:p>
            <a:r>
              <a:rPr kumimoji="1" lang="zh-CN" altLang="en-US" sz="8000" dirty="0"/>
              <a:t>连接自然</a:t>
            </a:r>
          </a:p>
          <a:p>
            <a:r>
              <a:rPr kumimoji="1" lang="zh-CN" altLang="en-US" sz="8000" dirty="0"/>
              <a:t>普惠农业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600521" y="3429000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物联网与办公自动化解决方案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053673" y="4726479"/>
            <a:ext cx="8084654" cy="1386027"/>
          </a:xfrm>
        </p:spPr>
        <p:txBody>
          <a:bodyPr/>
          <a:lstStyle/>
          <a:p>
            <a:r>
              <a:rPr kumimoji="1" lang="zh-CN" altLang="en-US" sz="2400" dirty="0"/>
              <a:t>第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组：爸爸说的都队</a:t>
            </a:r>
            <a:endParaRPr kumimoji="1" lang="en-US" altLang="zh-CN" sz="2400" dirty="0"/>
          </a:p>
          <a:p>
            <a:r>
              <a:rPr kumimoji="1" lang="zh-CN" altLang="en-US" sz="2400" dirty="0"/>
              <a:t>组员：谭璐、李宏仓、李桑郁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我们为什么要这么做？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7508D9-E3CD-45A4-B2D4-521A5C2A726B}"/>
              </a:ext>
            </a:extLst>
          </p:cNvPr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120834-851D-417B-B31B-24910395730E}"/>
              </a:ext>
            </a:extLst>
          </p:cNvPr>
          <p:cNvSpPr/>
          <p:nvPr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F34C71-30DA-4552-BAE0-3B063D143449}"/>
              </a:ext>
            </a:extLst>
          </p:cNvPr>
          <p:cNvSpPr/>
          <p:nvPr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994838" y="2968013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1065" y="21192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4" y="3464219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6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4" y="2220153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4" y="4708285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6" y="1749157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6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6" y="1749157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6" y="3604676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6" y="1749157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6" y="3604676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7" y="863302"/>
            <a:ext cx="6043456" cy="5361917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2007</Words>
  <Application>Microsoft Office PowerPoint</Application>
  <PresentationFormat>宽屏</PresentationFormat>
  <Paragraphs>171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Sangyu Li</cp:lastModifiedBy>
  <cp:revision>100</cp:revision>
  <dcterms:created xsi:type="dcterms:W3CDTF">2015-08-18T02:51:41Z</dcterms:created>
  <dcterms:modified xsi:type="dcterms:W3CDTF">2018-06-03T01:17:01Z</dcterms:modified>
  <cp:category/>
</cp:coreProperties>
</file>