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93" d="100"/>
          <a:sy n="93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993421-494B-4FDF-9019-2C6C1B77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4F55A-15B4-4300-A6B9-3D1DB4A0C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B373B2-C007-49E7-B07E-DD4FDA9B7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37CBF5-AF5A-431D-8DCC-B9D741FA0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5B4756-A6D8-4270-9BB6-E72E132E5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1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1CB34A-05D0-4B64-BEA3-14D501CE81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9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811355-BA57-4D29-994D-79B4D3E7E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33D76-D609-4A39-88CC-1959F82DE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BD5DEB-4360-4C7A-A72B-13AC7EB853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CEC9EE-E4B9-4783-8261-12DE53E8D4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0C0733-2C4A-4691-B11F-5668E10337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FFF8F-414B-4053-80EE-56D74DB4F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B5DCED-1B32-4B3D-A47F-BE876C26C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3B9C9F5-A8BB-4A3B-BA64-F5DA76716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B555BE1-8622-49BA-AE13-9D8BD9DFB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901BF0-DBCD-4502-A6E7-4E8EB191B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78A543-F4A5-47B3-B831-73E334D65D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8F9788-3660-4A0D-8B25-1F9F590F8A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919C33-CCCF-4E0F-94EC-5C9CFFB214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227" y="6148837"/>
            <a:ext cx="604603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065686" y="677191"/>
            <a:ext cx="6110314" cy="3236361"/>
          </a:xfrm>
        </p:spPr>
        <p:txBody>
          <a:bodyPr/>
          <a:lstStyle/>
          <a:p>
            <a:r>
              <a:rPr kumimoji="1" lang="zh-CN" altLang="en-US" sz="8000" dirty="0"/>
              <a:t>连接自然</a:t>
            </a:r>
          </a:p>
          <a:p>
            <a:r>
              <a:rPr kumimoji="1" lang="zh-CN" altLang="en-US" sz="8000" dirty="0"/>
              <a:t>普惠农业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600521" y="3429000"/>
            <a:ext cx="8084654" cy="588643"/>
          </a:xfrm>
        </p:spPr>
        <p:txBody>
          <a:bodyPr/>
          <a:lstStyle/>
          <a:p>
            <a:r>
              <a:rPr kumimoji="1" lang="en-US" altLang="zh-CN" dirty="0"/>
              <a:t>——</a:t>
            </a:r>
            <a:r>
              <a:rPr kumimoji="1" lang="zh-CN" altLang="en-US" dirty="0"/>
              <a:t>物联网与办公自动化解决方案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053673" y="4726479"/>
            <a:ext cx="8084654" cy="1386027"/>
          </a:xfrm>
        </p:spPr>
        <p:txBody>
          <a:bodyPr/>
          <a:lstStyle/>
          <a:p>
            <a:r>
              <a:rPr kumimoji="1" lang="zh-CN" altLang="en-US" sz="2400" dirty="0"/>
              <a:t>第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组：爸爸说的都队</a:t>
            </a:r>
            <a:endParaRPr kumimoji="1" lang="en-US" altLang="zh-CN" sz="2400" dirty="0"/>
          </a:p>
          <a:p>
            <a:r>
              <a:rPr kumimoji="1" lang="zh-CN" altLang="en-US" sz="2400" dirty="0"/>
              <a:t>组员：谭璐、李宏仓、李桑郁</a:t>
            </a:r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5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47" y="2123407"/>
            <a:ext cx="3448279" cy="1938710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5" y="800380"/>
            <a:ext cx="6203371" cy="3487693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8"/>
          <p:cNvSpPr txBox="1"/>
          <p:nvPr/>
        </p:nvSpPr>
        <p:spPr>
          <a:xfrm>
            <a:off x="1716059" y="5206432"/>
            <a:ext cx="875988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u="sng">
                <a:solidFill>
                  <a:srgbClr val="000000"/>
                </a:solidFill>
                <a:latin typeface="+mn-ea"/>
              </a:rPr>
              <a:t>更换图片方法：点击图片后右键，选择“更改图片”即可。</a:t>
            </a:r>
            <a:r>
              <a:rPr lang="zh-CN" altLang="en-US" sz="1200">
                <a:solidFill>
                  <a:srgbClr val="000000"/>
                </a:solidFill>
                <a:latin typeface="+mn-ea"/>
              </a:rPr>
              <a:t>标题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679897" y="2350457"/>
            <a:ext cx="1178805" cy="4507543"/>
            <a:chOff x="679897" y="2350457"/>
            <a:chExt cx="1178805" cy="4507543"/>
          </a:xfrm>
        </p:grpSpPr>
        <p:sp>
          <p:nvSpPr>
            <p:cNvPr id="3" name="斜纹 2"/>
            <p:cNvSpPr/>
            <p:nvPr/>
          </p:nvSpPr>
          <p:spPr>
            <a:xfrm rot="18900000">
              <a:off x="679897" y="2350457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56168" y="2956956"/>
              <a:ext cx="413132" cy="39010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095943" y="1900886"/>
            <a:ext cx="7590858" cy="1211605"/>
            <a:chOff x="1095944" y="2304646"/>
            <a:chExt cx="7590858" cy="1211605"/>
          </a:xfrm>
        </p:grpSpPr>
        <p:grpSp>
          <p:nvGrpSpPr>
            <p:cNvPr id="6" name="组 5"/>
            <p:cNvGrpSpPr/>
            <p:nvPr/>
          </p:nvGrpSpPr>
          <p:grpSpPr>
            <a:xfrm rot="16200000" flipH="1">
              <a:off x="4094153" y="-660763"/>
              <a:ext cx="1178805" cy="7175223"/>
              <a:chOff x="679898" y="2754217"/>
              <a:chExt cx="1178805" cy="7175223"/>
            </a:xfrm>
            <a:solidFill>
              <a:schemeClr val="accent3"/>
            </a:solidFill>
          </p:grpSpPr>
          <p:sp>
            <p:nvSpPr>
              <p:cNvPr id="7" name="斜纹 6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56169" y="3343620"/>
                <a:ext cx="413132" cy="65858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三角形 8"/>
            <p:cNvSpPr/>
            <p:nvPr/>
          </p:nvSpPr>
          <p:spPr>
            <a:xfrm rot="5400000">
              <a:off x="8063347" y="2512465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8873600" y="247792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873600" y="20306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513437" y="3364550"/>
            <a:ext cx="1178805" cy="3493449"/>
            <a:chOff x="679896" y="3364550"/>
            <a:chExt cx="1178805" cy="3493449"/>
          </a:xfrm>
        </p:grpSpPr>
        <p:sp>
          <p:nvSpPr>
            <p:cNvPr id="15" name="斜纹 14"/>
            <p:cNvSpPr/>
            <p:nvPr/>
          </p:nvSpPr>
          <p:spPr>
            <a:xfrm rot="18900000">
              <a:off x="679896" y="3364550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56168" y="4134505"/>
              <a:ext cx="413132" cy="27234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929485" y="2921111"/>
            <a:ext cx="3901301" cy="1211604"/>
            <a:chOff x="1095945" y="2304648"/>
            <a:chExt cx="3901301" cy="1211604"/>
          </a:xfrm>
        </p:grpSpPr>
        <p:grpSp>
          <p:nvGrpSpPr>
            <p:cNvPr id="18" name="组 17"/>
            <p:cNvGrpSpPr/>
            <p:nvPr/>
          </p:nvGrpSpPr>
          <p:grpSpPr>
            <a:xfrm rot="16200000" flipH="1">
              <a:off x="2249375" y="1184017"/>
              <a:ext cx="1178805" cy="3485665"/>
              <a:chOff x="679898" y="2754217"/>
              <a:chExt cx="1178805" cy="3485665"/>
            </a:xfrm>
            <a:solidFill>
              <a:schemeClr val="accent3"/>
            </a:solidFill>
          </p:grpSpPr>
          <p:sp>
            <p:nvSpPr>
              <p:cNvPr id="20" name="斜纹 19"/>
              <p:cNvSpPr/>
              <p:nvPr/>
            </p:nvSpPr>
            <p:spPr>
              <a:xfrm rot="18900000">
                <a:off x="679898" y="2754217"/>
                <a:ext cx="1178805" cy="1178805"/>
              </a:xfrm>
              <a:prstGeom prst="diagStrip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56170" y="3343622"/>
                <a:ext cx="413132" cy="2896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9" name="三角形 18"/>
            <p:cNvSpPr/>
            <p:nvPr/>
          </p:nvSpPr>
          <p:spPr>
            <a:xfrm rot="5400000">
              <a:off x="4373791" y="2512467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文本框 8"/>
          <p:cNvSpPr txBox="1"/>
          <p:nvPr/>
        </p:nvSpPr>
        <p:spPr>
          <a:xfrm>
            <a:off x="5939884" y="3481218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939884" y="303393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403533" y="4627754"/>
            <a:ext cx="1178805" cy="2230244"/>
            <a:chOff x="679896" y="4627754"/>
            <a:chExt cx="1178805" cy="2230244"/>
          </a:xfrm>
        </p:grpSpPr>
        <p:sp>
          <p:nvSpPr>
            <p:cNvPr id="25" name="斜纹 24"/>
            <p:cNvSpPr/>
            <p:nvPr/>
          </p:nvSpPr>
          <p:spPr>
            <a:xfrm rot="18900000">
              <a:off x="679896" y="4627754"/>
              <a:ext cx="1178805" cy="1178805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56168" y="5437367"/>
              <a:ext cx="413132" cy="14206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793291" y="4168893"/>
            <a:ext cx="1612454" cy="1157663"/>
            <a:chOff x="1069655" y="2304649"/>
            <a:chExt cx="1612454" cy="1157663"/>
          </a:xfrm>
        </p:grpSpPr>
        <p:grpSp>
          <p:nvGrpSpPr>
            <p:cNvPr id="28" name="组 27"/>
            <p:cNvGrpSpPr/>
            <p:nvPr/>
          </p:nvGrpSpPr>
          <p:grpSpPr>
            <a:xfrm rot="16200000" flipH="1">
              <a:off x="1152419" y="2318162"/>
              <a:ext cx="1061386" cy="1226914"/>
              <a:chOff x="743376" y="2727926"/>
              <a:chExt cx="1061386" cy="1226914"/>
            </a:xfrm>
            <a:solidFill>
              <a:schemeClr val="accent3"/>
            </a:solidFill>
          </p:grpSpPr>
          <p:sp>
            <p:nvSpPr>
              <p:cNvPr id="30" name="斜纹 29"/>
              <p:cNvSpPr/>
              <p:nvPr/>
            </p:nvSpPr>
            <p:spPr>
              <a:xfrm rot="18900000">
                <a:off x="743376" y="2727926"/>
                <a:ext cx="1061386" cy="1074870"/>
              </a:xfrm>
              <a:prstGeom prst="diagStripe">
                <a:avLst>
                  <a:gd name="adj" fmla="val 453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56169" y="3343623"/>
                <a:ext cx="413132" cy="6112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三角形 28"/>
            <p:cNvSpPr/>
            <p:nvPr/>
          </p:nvSpPr>
          <p:spPr>
            <a:xfrm rot="5400000">
              <a:off x="2058654" y="2512468"/>
              <a:ext cx="831273" cy="41563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8"/>
          <p:cNvSpPr txBox="1"/>
          <p:nvPr/>
        </p:nvSpPr>
        <p:spPr>
          <a:xfrm>
            <a:off x="4502058" y="474593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502058" y="42986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/>
                </a:solidFill>
              </a:rPr>
              <a:t>点击此处添加标题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2" name="图片 5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2364761" y="5582154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364761" y="513487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0" name="文本框 8"/>
          <p:cNvSpPr txBox="1"/>
          <p:nvPr/>
        </p:nvSpPr>
        <p:spPr>
          <a:xfrm>
            <a:off x="6790521" y="3164369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6790521" y="271708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" name="文本框 8"/>
          <p:cNvSpPr txBox="1"/>
          <p:nvPr/>
        </p:nvSpPr>
        <p:spPr>
          <a:xfrm>
            <a:off x="4577641" y="4373262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4577641" y="392598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文本框 8"/>
          <p:cNvSpPr txBox="1"/>
          <p:nvPr/>
        </p:nvSpPr>
        <p:spPr>
          <a:xfrm>
            <a:off x="9003400" y="1955476"/>
            <a:ext cx="25176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003400" y="150819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制作过程</a:t>
            </a:r>
          </a:p>
        </p:txBody>
      </p:sp>
      <p:pic>
        <p:nvPicPr>
          <p:cNvPr id="94" name="图片 9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5352186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35937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1897590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8806782" y="2893044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1409491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矩形 21"/>
          <p:cNvSpPr/>
          <p:nvPr/>
        </p:nvSpPr>
        <p:spPr>
          <a:xfrm>
            <a:off x="1409491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4590099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矩形 24"/>
          <p:cNvSpPr/>
          <p:nvPr/>
        </p:nvSpPr>
        <p:spPr>
          <a:xfrm>
            <a:off x="4590099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l="28917" r="28917"/>
          <a:stretch/>
        </p:blipFill>
        <p:spPr>
          <a:xfrm>
            <a:off x="7770707" y="1535400"/>
            <a:ext cx="2936878" cy="3915837"/>
          </a:xfrm>
          <a:prstGeom prst="roundRect">
            <a:avLst>
              <a:gd name="adj" fmla="val 2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矩形 27"/>
          <p:cNvSpPr/>
          <p:nvPr/>
        </p:nvSpPr>
        <p:spPr>
          <a:xfrm>
            <a:off x="7770707" y="4590997"/>
            <a:ext cx="2936878" cy="4924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"/>
            <a:ext cx="12192000" cy="6854651"/>
          </a:xfrm>
          <a:prstGeom prst="rtTriangle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6842407" y="1979821"/>
            <a:ext cx="4902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6842408" y="152576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我们为什么要这么做？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162538" y="2234346"/>
            <a:ext cx="76573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7974607" y="2812575"/>
            <a:ext cx="33394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7974607" y="227950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02131" y="223434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</a:rPr>
              <a:t>01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93614"/>
              </p:ext>
            </p:extLst>
          </p:nvPr>
        </p:nvGraphicFramePr>
        <p:xfrm>
          <a:off x="651488" y="1548451"/>
          <a:ext cx="4380675" cy="430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4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63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CHECK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Title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here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L 形 8"/>
          <p:cNvSpPr/>
          <p:nvPr/>
        </p:nvSpPr>
        <p:spPr>
          <a:xfrm rot="18900000">
            <a:off x="4288610" y="2188026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L 形 9"/>
          <p:cNvSpPr/>
          <p:nvPr/>
        </p:nvSpPr>
        <p:spPr>
          <a:xfrm rot="18900000">
            <a:off x="4284436" y="331420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8900000">
            <a:off x="4284436" y="4375640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L 形 11"/>
          <p:cNvSpPr/>
          <p:nvPr/>
        </p:nvSpPr>
        <p:spPr>
          <a:xfrm rot="18900000">
            <a:off x="4284436" y="4884258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L 形 12"/>
          <p:cNvSpPr/>
          <p:nvPr/>
        </p:nvSpPr>
        <p:spPr>
          <a:xfrm rot="18900000">
            <a:off x="4284435" y="5453082"/>
            <a:ext cx="312869" cy="182961"/>
          </a:xfrm>
          <a:prstGeom prst="corner">
            <a:avLst>
              <a:gd name="adj1" fmla="val 28880"/>
              <a:gd name="adj2" fmla="val 27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9" y="617447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服务器部分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935001" y="2202319"/>
            <a:ext cx="9125860" cy="433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服务器资源使用情况：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一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个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VPC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网络，一个公网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IP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地址，一台普通虚拟机，一台深度学习主机。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公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网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IP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绑定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VPC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网络，通过端口转发到两台主机以进行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SSH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连接和网页访问。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普通虚拟机的功能：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普通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虚拟机上使用</a:t>
            </a:r>
            <a:r>
              <a:rPr lang="en-US" altLang="zh-CN" sz="1200" dirty="0" err="1" smtClean="0">
                <a:solidFill>
                  <a:srgbClr val="000000"/>
                </a:solidFill>
                <a:latin typeface="+mn-ea"/>
              </a:rPr>
              <a:t>django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框架建站，与微信公众号连接，并提供了网页后台管理功能。即移动端和电脑端均可接触到数据信息。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深度学习主机的功能：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深度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学习主机通过我们自己通过经验提供的包含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120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条记录的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csv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文件训练了一个包含两个隐藏层，每个隐藏层有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10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个节点的神经网络。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同时，为了普通虚拟机能够利用深度学习主机的训练好的模型，我们在深度学习主机上使用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flask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建站，实现两者的连接。</a:t>
            </a: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200" dirty="0" smtClean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效果总结：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实现效果： 用户通过微信公众号，查询指定区域的数据，普通主机返回给用户区域数据，并把区域数据给到深度学习主机给出判断结果，取回判断结果，一并返回给用户。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5001" y="1615237"/>
            <a:ext cx="1519968" cy="4534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 err="1" smtClean="0">
                <a:solidFill>
                  <a:schemeClr val="bg1"/>
                </a:solidFill>
              </a:rPr>
              <a:t>qingCloud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总结回顾</a:t>
            </a:r>
          </a:p>
        </p:txBody>
      </p:sp>
      <p:sp>
        <p:nvSpPr>
          <p:cNvPr id="9" name="饼图 8"/>
          <p:cNvSpPr/>
          <p:nvPr/>
        </p:nvSpPr>
        <p:spPr>
          <a:xfrm>
            <a:off x="1306286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86772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22"/>
          <p:cNvGrpSpPr/>
          <p:nvPr/>
        </p:nvGrpSpPr>
        <p:grpSpPr>
          <a:xfrm>
            <a:off x="2197313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1338760" y="4250611"/>
            <a:ext cx="2461442" cy="1674157"/>
            <a:chOff x="1030001" y="4724869"/>
            <a:chExt cx="2461442" cy="1674157"/>
          </a:xfrm>
        </p:grpSpPr>
        <p:sp>
          <p:nvSpPr>
            <p:cNvPr id="2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0001" y="4724869"/>
              <a:ext cx="2461441" cy="453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VPC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饼图 31"/>
          <p:cNvSpPr/>
          <p:nvPr/>
        </p:nvSpPr>
        <p:spPr>
          <a:xfrm>
            <a:off x="4770472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950958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5661499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4802946" y="4250611"/>
            <a:ext cx="2461442" cy="1674157"/>
            <a:chOff x="1030001" y="4724869"/>
            <a:chExt cx="2461442" cy="1674157"/>
          </a:xfrm>
        </p:grpSpPr>
        <p:sp>
          <p:nvSpPr>
            <p:cNvPr id="36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饼图 45"/>
          <p:cNvSpPr/>
          <p:nvPr/>
        </p:nvSpPr>
        <p:spPr>
          <a:xfrm>
            <a:off x="8234658" y="1494691"/>
            <a:ext cx="2576946" cy="2576944"/>
          </a:xfrm>
          <a:prstGeom prst="pie">
            <a:avLst>
              <a:gd name="adj1" fmla="val 1984593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415144" y="1675177"/>
            <a:ext cx="2215974" cy="22159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8" name="组合 22"/>
          <p:cNvGrpSpPr/>
          <p:nvPr/>
        </p:nvGrpSpPr>
        <p:grpSpPr>
          <a:xfrm>
            <a:off x="9125685" y="2471176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8267132" y="4250611"/>
            <a:ext cx="2461442" cy="1674157"/>
            <a:chOff x="1030001" y="4724869"/>
            <a:chExt cx="2461442" cy="1674157"/>
          </a:xfrm>
        </p:grpSpPr>
        <p:sp>
          <p:nvSpPr>
            <p:cNvPr id="50" name="文本框 8"/>
            <p:cNvSpPr txBox="1"/>
            <p:nvPr/>
          </p:nvSpPr>
          <p:spPr>
            <a:xfrm>
              <a:off x="1030001" y="5346430"/>
              <a:ext cx="2461442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30001" y="4724869"/>
              <a:ext cx="2461441" cy="49244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5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此处添加你的毕业设计名称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JANE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</a:t>
            </a:r>
            <a:endParaRPr kumimoji="1" lang="zh-CN" altLang="en-US" dirty="0"/>
          </a:p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设计学院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7508D9-E3CD-45A4-B2D4-521A5C2A726B}"/>
              </a:ext>
            </a:extLst>
          </p:cNvPr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120834-851D-417B-B31B-24910395730E}"/>
              </a:ext>
            </a:extLst>
          </p:cNvPr>
          <p:cNvSpPr/>
          <p:nvPr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F34C71-30DA-4552-BAE0-3B063D143449}"/>
              </a:ext>
            </a:extLst>
          </p:cNvPr>
          <p:cNvSpPr/>
          <p:nvPr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1"/>
                </a:solidFill>
              </a:rPr>
              <a:t>01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994838" y="2968013"/>
            <a:ext cx="3889396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4" name="矩形 3"/>
          <p:cNvSpPr/>
          <p:nvPr/>
        </p:nvSpPr>
        <p:spPr>
          <a:xfrm>
            <a:off x="1051065" y="211928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点击此处添加标题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6287944" y="3464219"/>
            <a:ext cx="1115122" cy="1115122"/>
            <a:chOff x="6177776" y="1807948"/>
            <a:chExt cx="1115122" cy="1115122"/>
          </a:xfrm>
        </p:grpSpPr>
        <p:sp>
          <p:nvSpPr>
            <p:cNvPr id="5" name="椭圆 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7593673" y="3655526"/>
            <a:ext cx="3467616" cy="7325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6287944" y="2220153"/>
            <a:ext cx="1115122" cy="1115122"/>
            <a:chOff x="6177776" y="1807948"/>
            <a:chExt cx="1115122" cy="1115122"/>
          </a:xfrm>
        </p:grpSpPr>
        <p:sp>
          <p:nvSpPr>
            <p:cNvPr id="11" name="椭圆 10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593673" y="2411460"/>
            <a:ext cx="3467616" cy="7325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287944" y="4708285"/>
            <a:ext cx="1115122" cy="1115122"/>
            <a:chOff x="6177776" y="1807948"/>
            <a:chExt cx="1115122" cy="1115122"/>
          </a:xfrm>
        </p:grpSpPr>
        <p:sp>
          <p:nvSpPr>
            <p:cNvPr id="15" name="椭圆 14"/>
            <p:cNvSpPr/>
            <p:nvPr/>
          </p:nvSpPr>
          <p:spPr>
            <a:xfrm>
              <a:off x="6177776" y="1807948"/>
              <a:ext cx="1115122" cy="11151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6407879" y="2115623"/>
              <a:ext cx="654917" cy="382985"/>
            </a:xfrm>
            <a:prstGeom prst="corner">
              <a:avLst>
                <a:gd name="adj1" fmla="val 28880"/>
                <a:gd name="adj2" fmla="val 270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593673" y="4899592"/>
            <a:ext cx="3467616" cy="73250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66" y="1749157"/>
            <a:ext cx="3300312" cy="1855519"/>
          </a:xfrm>
          <a:prstGeom prst="rect">
            <a:avLst/>
          </a:prstGeom>
        </p:spPr>
      </p:pic>
      <p:grpSp>
        <p:nvGrpSpPr>
          <p:cNvPr id="20" name="组 19"/>
          <p:cNvGrpSpPr/>
          <p:nvPr/>
        </p:nvGrpSpPr>
        <p:grpSpPr>
          <a:xfrm>
            <a:off x="930166" y="3604676"/>
            <a:ext cx="3300312" cy="2553753"/>
            <a:chOff x="930166" y="3604676"/>
            <a:chExt cx="3300312" cy="2553753"/>
          </a:xfrm>
        </p:grpSpPr>
        <p:sp>
          <p:nvSpPr>
            <p:cNvPr id="18" name="矩形 17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626" y="1749157"/>
            <a:ext cx="3300312" cy="1855519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4466626" y="3604676"/>
            <a:ext cx="3300312" cy="2553753"/>
            <a:chOff x="930166" y="3604676"/>
            <a:chExt cx="3300312" cy="2553753"/>
          </a:xfrm>
        </p:grpSpPr>
        <p:sp>
          <p:nvSpPr>
            <p:cNvPr id="25" name="矩形 24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86" y="1749157"/>
            <a:ext cx="3300312" cy="1855519"/>
          </a:xfrm>
          <a:prstGeom prst="rect">
            <a:avLst/>
          </a:prstGeom>
        </p:spPr>
      </p:pic>
      <p:grpSp>
        <p:nvGrpSpPr>
          <p:cNvPr id="29" name="组 28"/>
          <p:cNvGrpSpPr/>
          <p:nvPr/>
        </p:nvGrpSpPr>
        <p:grpSpPr>
          <a:xfrm>
            <a:off x="8003086" y="3604676"/>
            <a:ext cx="3300312" cy="2553753"/>
            <a:chOff x="930166" y="3604676"/>
            <a:chExt cx="3300312" cy="2553753"/>
          </a:xfrm>
        </p:grpSpPr>
        <p:sp>
          <p:nvSpPr>
            <p:cNvPr id="30" name="矩形 29"/>
            <p:cNvSpPr/>
            <p:nvPr/>
          </p:nvSpPr>
          <p:spPr>
            <a:xfrm>
              <a:off x="930166" y="3604676"/>
              <a:ext cx="3300312" cy="25537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8"/>
            <p:cNvSpPr txBox="1"/>
            <p:nvPr/>
          </p:nvSpPr>
          <p:spPr>
            <a:xfrm>
              <a:off x="1034112" y="3755090"/>
              <a:ext cx="3092420" cy="225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  <a:p>
              <a:pPr marL="285750" indent="-2857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</p:grp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5065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923944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>
                <a:solidFill>
                  <a:schemeClr val="bg1"/>
                </a:solidFill>
              </a:rPr>
              <a:t>02</a:t>
            </a:r>
            <a:endParaRPr lang="en-US" altLang="zh-CN" sz="16600" b="1" dirty="0">
              <a:solidFill>
                <a:schemeClr val="bg1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06052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488161" y="4008478"/>
            <a:ext cx="309242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pic>
        <p:nvPicPr>
          <p:cNvPr id="9" name="图片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作品概述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060855" y="1759156"/>
            <a:ext cx="76573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816697" y="2251599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872924" y="180431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448" y="1759156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>
                <a:solidFill>
                  <a:schemeClr val="accent2">
                    <a:lumMod val="75000"/>
                  </a:schemeClr>
                </a:solidFill>
              </a:rPr>
              <a:t>01</a:t>
            </a:r>
            <a:endParaRPr lang="en-US" altLang="zh-C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7117082" y="3990985"/>
            <a:ext cx="7657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7872924" y="4483428"/>
            <a:ext cx="2517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929151" y="403614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点击此处添加标题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56675" y="3990985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2"/>
                </a:solidFill>
              </a:rPr>
              <a:t>02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7" y="863302"/>
            <a:ext cx="6043456" cy="5361917"/>
          </a:xfrm>
          <a:prstGeom prst="roundRect">
            <a:avLst>
              <a:gd name="adj" fmla="val 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2120</Words>
  <Application>Microsoft Office PowerPoint</Application>
  <PresentationFormat>宽屏</PresentationFormat>
  <Paragraphs>182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微软雅黑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Stephen Lee</cp:lastModifiedBy>
  <cp:revision>103</cp:revision>
  <dcterms:created xsi:type="dcterms:W3CDTF">2015-08-18T02:51:41Z</dcterms:created>
  <dcterms:modified xsi:type="dcterms:W3CDTF">2018-06-03T01:48:02Z</dcterms:modified>
  <cp:category/>
</cp:coreProperties>
</file>