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17"/>
  </p:notesMasterIdLst>
  <p:handoutMasterIdLst>
    <p:handoutMasterId r:id="rId18"/>
  </p:handoutMasterIdLst>
  <p:sldIdLst>
    <p:sldId id="296" r:id="rId5"/>
    <p:sldId id="314" r:id="rId6"/>
    <p:sldId id="320" r:id="rId7"/>
    <p:sldId id="324" r:id="rId8"/>
    <p:sldId id="326" r:id="rId9"/>
    <p:sldId id="313" r:id="rId10"/>
    <p:sldId id="319" r:id="rId11"/>
    <p:sldId id="328" r:id="rId12"/>
    <p:sldId id="329" r:id="rId13"/>
    <p:sldId id="330" r:id="rId14"/>
    <p:sldId id="331" r:id="rId15"/>
    <p:sldId id="318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00"/>
    <a:srgbClr val="00F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3FCB8-F5E6-3C14-D8DC-FB0263A32B01}" v="40" dt="2024-08-05T12:06:18.247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626" autoAdjust="0"/>
  </p:normalViewPr>
  <p:slideViewPr>
    <p:cSldViewPr snapToGrid="0">
      <p:cViewPr varScale="1">
        <p:scale>
          <a:sx n="102" d="100"/>
          <a:sy n="102" d="100"/>
        </p:scale>
        <p:origin x="105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2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E90A0387-66C5-40F6-9C5A-106D430B6FAF}" type="datetime1">
              <a:rPr lang="pt-BR" smtClean="0"/>
              <a:t>05/08/2024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89D88172-A614-444B-9E98-71B10C8CDE5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02ACBA44-66D5-4B3D-89FB-7060505A843D}" type="datetime1">
              <a:rPr lang="pt-BR" smtClean="0"/>
              <a:pPr/>
              <a:t>05/08/2024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30E6F85-6220-421D-9203-84F526C4C6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0E6F85-6220-421D-9203-84F526C4C60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0E6F85-6220-421D-9203-84F526C4C60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22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0E6F85-6220-421D-9203-84F526C4C60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42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0E6F85-6220-421D-9203-84F526C4C60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81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0E6F85-6220-421D-9203-84F526C4C605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67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30E6F85-6220-421D-9203-84F526C4C605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tângulo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285750" indent="-285750" algn="ctr" rtl="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6" name="Forma livre: Forma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rtlCol="0" anchor="ctr" anchorCtr="0"/>
          <a:lstStyle>
            <a:lvl1pPr algn="ctr">
              <a:defRPr lang="pt-BR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5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520" y="547358"/>
            <a:ext cx="10924649" cy="1234440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26891" y="909187"/>
            <a:ext cx="2110981" cy="4572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31520" y="2193277"/>
            <a:ext cx="2633552" cy="3699591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800"/>
            </a:lvl1pPr>
            <a:lvl2pPr marL="742950" indent="-285750">
              <a:buFont typeface="Arial" panose="020B0604020202020204" pitchFamily="34" charset="0"/>
              <a:buChar char="•"/>
              <a:defRPr lang="pt-BR" sz="1800"/>
            </a:lvl2pPr>
            <a:lvl3pPr marL="1200150" indent="-285750">
              <a:buFont typeface="Arial" panose="020B0604020202020204" pitchFamily="34" charset="0"/>
              <a:buChar char="•"/>
              <a:defRPr lang="pt-BR" sz="1600"/>
            </a:lvl3pPr>
            <a:lvl4pPr marL="1657350" indent="-285750">
              <a:buFont typeface="Arial" panose="020B0604020202020204" pitchFamily="34" charset="0"/>
              <a:buChar char="•"/>
              <a:defRPr lang="pt-BR" sz="1400"/>
            </a:lvl4pPr>
            <a:lvl5pPr marL="2114550" indent="-285750">
              <a:buFont typeface="Arial" panose="020B0604020202020204" pitchFamily="34" charset="0"/>
              <a:buChar char="•"/>
              <a:defRPr lang="pt-BR" sz="14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4" name="Espaço Reservado da Tabela 13">
            <a:extLst>
              <a:ext uri="{FF2B5EF4-FFF2-40B4-BE49-F238E27FC236}">
                <a16:creationId xmlns:a16="http://schemas.microsoft.com/office/drawing/2014/main" id="{9BEC78A7-502C-725F-1EE1-69E7CFBAD368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3840163" y="2193925"/>
            <a:ext cx="7827962" cy="3698875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Clique no ícone para inserir a tabela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3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71278" y="445231"/>
            <a:ext cx="6861903" cy="597954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6001831" y="218573"/>
            <a:ext cx="6400800" cy="5979538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7513392" y="1730137"/>
            <a:ext cx="3377678" cy="597953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3">
                  <a:lumMod val="75000"/>
                  <a:alpha val="8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Forma Livre 7">
            <a:extLst>
              <a:ext uri="{FF2B5EF4-FFF2-40B4-BE49-F238E27FC236}">
                <a16:creationId xmlns:a16="http://schemas.microsoft.com/office/drawing/2014/main" id="{ED625ADC-8F5C-4D24-FB31-E0A0566E6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82880" y="572611"/>
            <a:ext cx="5676110" cy="5167469"/>
          </a:xfrm>
          <a:custGeom>
            <a:avLst/>
            <a:gdLst>
              <a:gd name="connsiteX0" fmla="*/ 2370046 w 5676110"/>
              <a:gd name="connsiteY0" fmla="*/ 0 h 5167469"/>
              <a:gd name="connsiteX1" fmla="*/ 2370046 w 5676110"/>
              <a:gd name="connsiteY1" fmla="*/ 5165927 h 5167469"/>
              <a:gd name="connsiteX2" fmla="*/ 5676110 w 5676110"/>
              <a:gd name="connsiteY2" fmla="*/ 5165927 h 5167469"/>
              <a:gd name="connsiteX3" fmla="*/ 5676110 w 5676110"/>
              <a:gd name="connsiteY3" fmla="*/ 0 h 5167469"/>
              <a:gd name="connsiteX4" fmla="*/ 0 w 5676110"/>
              <a:gd name="connsiteY4" fmla="*/ 2584289 h 5167469"/>
              <a:gd name="connsiteX5" fmla="*/ 2273104 w 5676110"/>
              <a:gd name="connsiteY5" fmla="*/ 5162459 h 5167469"/>
              <a:gd name="connsiteX6" fmla="*/ 2370044 w 5676110"/>
              <a:gd name="connsiteY6" fmla="*/ 5167469 h 5167469"/>
              <a:gd name="connsiteX7" fmla="*/ 2370043 w 5676110"/>
              <a:gd name="connsiteY7" fmla="*/ 1109 h 5167469"/>
              <a:gd name="connsiteX8" fmla="*/ 2273104 w 5676110"/>
              <a:gd name="connsiteY8" fmla="*/ 6119 h 5167469"/>
              <a:gd name="connsiteX9" fmla="*/ 0 w 5676110"/>
              <a:gd name="connsiteY9" fmla="*/ 2584289 h 5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6110" h="5167469">
                <a:moveTo>
                  <a:pt x="2370046" y="0"/>
                </a:moveTo>
                <a:lnTo>
                  <a:pt x="2370046" y="5165927"/>
                </a:lnTo>
                <a:lnTo>
                  <a:pt x="5676110" y="5165927"/>
                </a:lnTo>
                <a:lnTo>
                  <a:pt x="5676110" y="0"/>
                </a:lnTo>
                <a:close/>
                <a:moveTo>
                  <a:pt x="0" y="2584289"/>
                </a:moveTo>
                <a:cubicBezTo>
                  <a:pt x="0" y="3926109"/>
                  <a:pt x="996335" y="5029746"/>
                  <a:pt x="2273104" y="5162459"/>
                </a:cubicBezTo>
                <a:lnTo>
                  <a:pt x="2370044" y="5167469"/>
                </a:lnTo>
                <a:lnTo>
                  <a:pt x="2370043" y="1109"/>
                </a:lnTo>
                <a:lnTo>
                  <a:pt x="2273104" y="6119"/>
                </a:lnTo>
                <a:cubicBezTo>
                  <a:pt x="996335" y="138833"/>
                  <a:pt x="0" y="1242470"/>
                  <a:pt x="0" y="2584289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2"/>
              </a:gs>
              <a:gs pos="26000">
                <a:srgbClr val="C95A84"/>
              </a:gs>
              <a:gs pos="65000">
                <a:schemeClr val="accent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7704887" y="942890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4BB0C4-4982-9534-E355-6F700CA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492" y="548640"/>
            <a:ext cx="5300038" cy="2194560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endParaRPr lang="pt-BR" dirty="0"/>
          </a:p>
        </p:txBody>
      </p:sp>
      <p:sp>
        <p:nvSpPr>
          <p:cNvPr id="30" name="Espaço Reservado para Rodapé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637200" y="2720615"/>
            <a:ext cx="5731597" cy="457200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Conteúdo 6">
            <a:extLst>
              <a:ext uri="{FF2B5EF4-FFF2-40B4-BE49-F238E27FC236}">
                <a16:creationId xmlns:a16="http://schemas.microsoft.com/office/drawing/2014/main" id="{0B619215-4E74-E001-1C4D-1EAAF5DA120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65955" y="1551008"/>
            <a:ext cx="4739422" cy="4264006"/>
          </a:xfrm>
        </p:spPr>
        <p:txBody>
          <a:bodyPr lIns="274320" rtlCol="0" anchor="ctr">
            <a:noAutofit/>
          </a:bodyPr>
          <a:lstStyle>
            <a:lvl1pPr marL="342900" indent="-342900">
              <a:spcBef>
                <a:spcPts val="1000"/>
              </a:spcBef>
              <a:buFont typeface="Arial" panose="020B0604020202020204" pitchFamily="34" charset="0"/>
              <a:buChar char="•"/>
              <a:defRPr lang="pt-BR" sz="2000">
                <a:solidFill>
                  <a:schemeClr val="tx1"/>
                </a:solidFill>
              </a:defRPr>
            </a:lvl1pPr>
            <a:lvl2pPr marL="690372" indent="-342900">
              <a:spcBef>
                <a:spcPts val="1000"/>
              </a:spcBef>
              <a:buFont typeface="Arial" panose="020B0604020202020204" pitchFamily="34" charset="0"/>
              <a:buChar char="•"/>
              <a:defRPr lang="pt-BR" sz="2000"/>
            </a:lvl2pPr>
            <a:lvl3pPr marL="1200150" indent="-285750">
              <a:spcBef>
                <a:spcPts val="1000"/>
              </a:spcBef>
              <a:buFont typeface="Arial" panose="020B0604020202020204" pitchFamily="34" charset="0"/>
              <a:buChar char="•"/>
              <a:defRPr lang="pt-BR" sz="2000"/>
            </a:lvl3pPr>
            <a:lvl4pPr marL="1540764" indent="-342900">
              <a:spcBef>
                <a:spcPts val="1000"/>
              </a:spcBef>
              <a:buFont typeface="Arial" panose="020B0604020202020204" pitchFamily="34" charset="0"/>
              <a:buChar char="•"/>
              <a:defRPr lang="pt-BR" sz="2000"/>
            </a:lvl4pPr>
            <a:lvl5pPr marL="2114550" indent="-285750">
              <a:spcBef>
                <a:spcPts val="1000"/>
              </a:spcBef>
              <a:buFont typeface="Arial" panose="020B0604020202020204" pitchFamily="34" charset="0"/>
              <a:buChar char="•"/>
              <a:defRPr lang="pt-BR" sz="20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264404F-5F25-5592-752D-3FD61806AFC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696492" y="3227402"/>
            <a:ext cx="5300038" cy="3004406"/>
          </a:xfrm>
        </p:spPr>
        <p:txBody>
          <a:bodyPr rtlCol="0" anchor="ctr">
            <a:normAutofit/>
          </a:bodyPr>
          <a:lstStyle>
            <a:lvl1pPr marL="347472" indent="-457200" algn="l">
              <a:spcBef>
                <a:spcPts val="1000"/>
              </a:spcBef>
              <a:buFont typeface="+mj-lt"/>
              <a:buAutoNum type="arabicPeriod"/>
              <a:defRPr lang="pt-BR" sz="2000">
                <a:solidFill>
                  <a:schemeClr val="tx1"/>
                </a:solidFill>
              </a:defRPr>
            </a:lvl1pPr>
            <a:lvl2pPr marL="914400" indent="-457200">
              <a:spcBef>
                <a:spcPts val="1000"/>
              </a:spcBef>
              <a:buFont typeface="+mj-lt"/>
              <a:buAutoNum type="alphaLcPeriod"/>
              <a:defRPr lang="pt-BR"/>
            </a:lvl2pPr>
            <a:lvl3pPr marL="1143000" indent="-342900">
              <a:spcBef>
                <a:spcPts val="1000"/>
              </a:spcBef>
              <a:buFont typeface="+mj-lt"/>
              <a:buAutoNum type="arabicParenR"/>
              <a:defRPr lang="pt-BR"/>
            </a:lvl3pPr>
            <a:lvl4pPr marL="1600200" indent="-342900">
              <a:spcBef>
                <a:spcPts val="1000"/>
              </a:spcBef>
              <a:buFont typeface="+mj-lt"/>
              <a:buAutoNum type="alphaLcPeriod"/>
              <a:defRPr lang="pt-BR"/>
            </a:lvl4pPr>
            <a:lvl5pPr marL="2057400" indent="-342900">
              <a:spcBef>
                <a:spcPts val="1000"/>
              </a:spcBef>
              <a:buFont typeface="+mj-lt"/>
              <a:buAutoNum type="romanLcPeriod"/>
              <a:defRPr lang="pt-BR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  <a:p>
            <a:pPr lvl="0" rtl="0"/>
            <a:endParaRPr lang="pt-BR" dirty="0"/>
          </a:p>
        </p:txBody>
      </p:sp>
      <p:sp>
        <p:nvSpPr>
          <p:cNvPr id="35" name="Espaço Reservado para Data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6" name="Espaço Reservado para o Número do Slide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39A857F5-96C8-461D-A78C-38E92FE1C52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2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EAC469D-C64C-4BB7-AB03-E450F8888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978646"/>
            <a:ext cx="12192003" cy="3376039"/>
            <a:chOff x="0" y="-978646"/>
            <a:chExt cx="12192003" cy="337603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EC0C88D-87E5-47C3-AA92-269E45C85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 flipH="1">
              <a:off x="0" y="1"/>
              <a:ext cx="12192003" cy="2397392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86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D12C7D5-A921-47A9-8619-DD3D6EC8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4834054">
              <a:off x="4822383" y="-1739232"/>
              <a:ext cx="3118759" cy="4639931"/>
            </a:xfrm>
            <a:custGeom>
              <a:avLst/>
              <a:gdLst>
                <a:gd name="connsiteX0" fmla="*/ 3118759 w 3118759"/>
                <a:gd name="connsiteY0" fmla="*/ 79510 h 4639931"/>
                <a:gd name="connsiteX1" fmla="*/ 1204940 w 3118759"/>
                <a:gd name="connsiteY1" fmla="*/ 4639931 h 4639931"/>
                <a:gd name="connsiteX2" fmla="*/ 1103495 w 3118759"/>
                <a:gd name="connsiteY2" fmla="*/ 4578302 h 4639931"/>
                <a:gd name="connsiteX3" fmla="*/ 0 w 3118759"/>
                <a:gd name="connsiteY3" fmla="*/ 2502877 h 4639931"/>
                <a:gd name="connsiteX4" fmla="*/ 2502877 w 3118759"/>
                <a:gd name="connsiteY4" fmla="*/ 0 h 4639931"/>
                <a:gd name="connsiteX5" fmla="*/ 3007294 w 3118759"/>
                <a:gd name="connsiteY5" fmla="*/ 50850 h 463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759" h="4639931">
                  <a:moveTo>
                    <a:pt x="3118759" y="79510"/>
                  </a:moveTo>
                  <a:lnTo>
                    <a:pt x="1204940" y="4639931"/>
                  </a:lnTo>
                  <a:lnTo>
                    <a:pt x="1103495" y="4578302"/>
                  </a:lnTo>
                  <a:cubicBezTo>
                    <a:pt x="437725" y="4128517"/>
                    <a:pt x="0" y="3366815"/>
                    <a:pt x="0" y="2502877"/>
                  </a:cubicBezTo>
                  <a:cubicBezTo>
                    <a:pt x="0" y="1120576"/>
                    <a:pt x="1120576" y="0"/>
                    <a:pt x="2502877" y="0"/>
                  </a:cubicBezTo>
                  <a:cubicBezTo>
                    <a:pt x="2675665" y="0"/>
                    <a:pt x="2844363" y="17509"/>
                    <a:pt x="3007294" y="50850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alpha val="12000"/>
                  </a:schemeClr>
                </a:gs>
                <a:gs pos="100000">
                  <a:schemeClr val="accent6">
                    <a:lumMod val="60000"/>
                    <a:lumOff val="40000"/>
                    <a:alpha val="2000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4315B16-F859-4692-83E7-34DB86837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4060818" y="0"/>
              <a:ext cx="8115300" cy="1945408"/>
            </a:xfrm>
            <a:prstGeom prst="rect">
              <a:avLst/>
            </a:prstGeom>
            <a:gradFill>
              <a:gsLst>
                <a:gs pos="0">
                  <a:schemeClr val="accent6">
                    <a:alpha val="16000"/>
                  </a:schemeClr>
                </a:gs>
                <a:gs pos="62000">
                  <a:schemeClr val="accent5">
                    <a:alpha val="0"/>
                  </a:scheme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 rtlCol="0">
            <a:noAutofit/>
          </a:bodyPr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28949" y="1011245"/>
            <a:ext cx="2315098" cy="457200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5360" y="2825496"/>
            <a:ext cx="10241280" cy="3186394"/>
          </a:xfrm>
        </p:spPr>
        <p:txBody>
          <a:bodyPr rtlCol="0">
            <a:noAutofit/>
          </a:bodyPr>
          <a:lstStyle>
            <a:lvl1pPr>
              <a:defRPr lang="pt-BR">
                <a:solidFill>
                  <a:schemeClr val="tx1"/>
                </a:solidFill>
              </a:defRPr>
            </a:lvl1pPr>
            <a:lvl2pPr>
              <a:defRPr lang="pt-BR">
                <a:solidFill>
                  <a:schemeClr val="tx1"/>
                </a:solidFill>
              </a:defRPr>
            </a:lvl2pPr>
            <a:lvl3pPr>
              <a:defRPr lang="pt-BR">
                <a:solidFill>
                  <a:schemeClr val="tx1"/>
                </a:solidFill>
              </a:defRPr>
            </a:lvl3pPr>
            <a:lvl4pPr>
              <a:defRPr lang="pt-BR">
                <a:solidFill>
                  <a:schemeClr val="tx1"/>
                </a:solidFill>
              </a:defRPr>
            </a:lvl4pPr>
            <a:lvl5pPr>
              <a:defRPr lang="pt-BR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9267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rtlCol="0" anchor="t" anchorCtr="0">
            <a:normAutofit/>
          </a:bodyPr>
          <a:lstStyle>
            <a:lvl1pPr marL="0" indent="0" algn="ctr">
              <a:buNone/>
              <a:defRPr lang="pt-BR" sz="16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 rtlCol="0">
            <a:noAutofit/>
          </a:bodyPr>
          <a:lstStyle>
            <a:lvl1pPr>
              <a:buNone/>
              <a:defRPr lang="pt-BR"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lang="pt-BR" sz="2000"/>
            </a:lvl2pPr>
            <a:lvl3pPr>
              <a:buNone/>
              <a:defRPr lang="pt-BR" sz="2000"/>
            </a:lvl3pPr>
            <a:lvl4pPr>
              <a:buNone/>
              <a:defRPr lang="pt-BR" sz="2000"/>
            </a:lvl4pPr>
            <a:lvl5pPr>
              <a:buNone/>
              <a:defRPr lang="pt-BR" sz="2000"/>
            </a:lvl5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49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52400" y="161109"/>
            <a:ext cx="6400800" cy="609446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2071713" y="2385989"/>
            <a:ext cx="1951041" cy="609446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1810016" y="1721821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75528" y="-614277"/>
            <a:ext cx="4400609" cy="5637268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Forma Livre 7">
            <a:extLst>
              <a:ext uri="{FF2B5EF4-FFF2-40B4-BE49-F238E27FC236}">
                <a16:creationId xmlns:a16="http://schemas.microsoft.com/office/drawing/2014/main" id="{ED625ADC-8F5C-4D24-FB31-E0A0566E6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6314338" y="572611"/>
            <a:ext cx="5676110" cy="5167469"/>
          </a:xfrm>
          <a:custGeom>
            <a:avLst/>
            <a:gdLst>
              <a:gd name="connsiteX0" fmla="*/ 2370046 w 5676110"/>
              <a:gd name="connsiteY0" fmla="*/ 0 h 5167469"/>
              <a:gd name="connsiteX1" fmla="*/ 2370046 w 5676110"/>
              <a:gd name="connsiteY1" fmla="*/ 5165927 h 5167469"/>
              <a:gd name="connsiteX2" fmla="*/ 5676110 w 5676110"/>
              <a:gd name="connsiteY2" fmla="*/ 5165927 h 5167469"/>
              <a:gd name="connsiteX3" fmla="*/ 5676110 w 5676110"/>
              <a:gd name="connsiteY3" fmla="*/ 0 h 5167469"/>
              <a:gd name="connsiteX4" fmla="*/ 0 w 5676110"/>
              <a:gd name="connsiteY4" fmla="*/ 2584289 h 5167469"/>
              <a:gd name="connsiteX5" fmla="*/ 2273104 w 5676110"/>
              <a:gd name="connsiteY5" fmla="*/ 5162459 h 5167469"/>
              <a:gd name="connsiteX6" fmla="*/ 2370044 w 5676110"/>
              <a:gd name="connsiteY6" fmla="*/ 5167469 h 5167469"/>
              <a:gd name="connsiteX7" fmla="*/ 2370043 w 5676110"/>
              <a:gd name="connsiteY7" fmla="*/ 1109 h 5167469"/>
              <a:gd name="connsiteX8" fmla="*/ 2273104 w 5676110"/>
              <a:gd name="connsiteY8" fmla="*/ 6119 h 5167469"/>
              <a:gd name="connsiteX9" fmla="*/ 0 w 5676110"/>
              <a:gd name="connsiteY9" fmla="*/ 2584289 h 5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76110" h="5167469">
                <a:moveTo>
                  <a:pt x="2370046" y="0"/>
                </a:moveTo>
                <a:lnTo>
                  <a:pt x="2370046" y="5165927"/>
                </a:lnTo>
                <a:lnTo>
                  <a:pt x="5676110" y="5165927"/>
                </a:lnTo>
                <a:lnTo>
                  <a:pt x="5676110" y="0"/>
                </a:lnTo>
                <a:close/>
                <a:moveTo>
                  <a:pt x="0" y="2584289"/>
                </a:moveTo>
                <a:cubicBezTo>
                  <a:pt x="0" y="3926109"/>
                  <a:pt x="996335" y="5029746"/>
                  <a:pt x="2273104" y="5162459"/>
                </a:cubicBezTo>
                <a:lnTo>
                  <a:pt x="2370044" y="5167469"/>
                </a:lnTo>
                <a:lnTo>
                  <a:pt x="2370043" y="1109"/>
                </a:lnTo>
                <a:lnTo>
                  <a:pt x="2273104" y="6119"/>
                </a:lnTo>
                <a:cubicBezTo>
                  <a:pt x="996335" y="138833"/>
                  <a:pt x="0" y="1242470"/>
                  <a:pt x="0" y="2584289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2"/>
              </a:gs>
              <a:gs pos="26000">
                <a:srgbClr val="C95A84"/>
              </a:gs>
              <a:gs pos="65000">
                <a:schemeClr val="accent6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4BB0C4-4982-9534-E355-6F700CA6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89782"/>
            <a:ext cx="5219086" cy="3830130"/>
          </a:xfrm>
        </p:spPr>
        <p:txBody>
          <a:bodyPr rtlCol="0"/>
          <a:lstStyle>
            <a:lvl1pPr>
              <a:defRPr lang="pt-BR"/>
            </a:lvl1pPr>
          </a:lstStyle>
          <a:p>
            <a:pPr rtl="0"/>
            <a:endParaRPr lang="pt-BR" dirty="0"/>
          </a:p>
        </p:txBody>
      </p:sp>
      <p:sp>
        <p:nvSpPr>
          <p:cNvPr id="30" name="Espaço Reservado para Rodapé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39649" y="1823065"/>
            <a:ext cx="3936495" cy="457200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87059" y="2009950"/>
            <a:ext cx="4529559" cy="3725411"/>
          </a:xfrm>
        </p:spPr>
        <p:txBody>
          <a:bodyPr rtlCol="0" anchor="ctr">
            <a:normAutofit/>
          </a:bodyPr>
          <a:lstStyle>
            <a:lvl1pPr marL="457200" indent="-228600" algn="l">
              <a:buFont typeface="Arial" panose="020B0604020202020204" pitchFamily="34" charset="0"/>
              <a:buChar char="•"/>
              <a:defRPr lang="pt-BR"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lang="pt-BR"/>
            </a:lvl2pPr>
            <a:lvl3pPr marL="1200150" indent="-285750">
              <a:buFont typeface="Arial" panose="020B0604020202020204" pitchFamily="34" charset="0"/>
              <a:buChar char="•"/>
              <a:defRPr lang="pt-BR"/>
            </a:lvl3pPr>
            <a:lvl4pPr marL="1657350" indent="-285750">
              <a:buFont typeface="Arial" panose="020B0604020202020204" pitchFamily="34" charset="0"/>
              <a:buChar char="•"/>
              <a:defRPr lang="pt-BR"/>
            </a:lvl4pPr>
            <a:lvl5pPr marL="2114550" indent="-285750">
              <a:buFont typeface="Arial" panose="020B0604020202020204" pitchFamily="34" charset="0"/>
              <a:buChar char="•"/>
              <a:defRPr lang="pt-BR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5" name="Espaço Reservado para Data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6" name="Espaço Reservado para o Número do Slide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fld id="{39A857F5-96C8-461D-A78C-38E92FE1C52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72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8E402A4-F264-4871-DFF1-9A34F1F1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82" y="0"/>
            <a:ext cx="12252955" cy="6858000"/>
            <a:chOff x="-30482" y="0"/>
            <a:chExt cx="12252955" cy="6858000"/>
          </a:xfrm>
        </p:grpSpPr>
        <p:sp useBgFill="1">
          <p:nvSpPr>
            <p:cNvPr id="15" name="Retângulo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-425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30482" y="0"/>
              <a:ext cx="6553723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285750" indent="-285750" algn="ctr" rtl="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/>
            <p:nvPr userDrawn="1"/>
          </p:nvSpPr>
          <p:spPr>
            <a:xfrm flipH="1">
              <a:off x="6523243" y="469850"/>
              <a:ext cx="3170572" cy="6387725"/>
            </a:xfrm>
            <a:custGeom>
              <a:avLst/>
              <a:gdLst>
                <a:gd name="connsiteX0" fmla="*/ 0 w 4065484"/>
                <a:gd name="connsiteY0" fmla="*/ 4424531 h 8849062"/>
                <a:gd name="connsiteX1" fmla="*/ 3899197 w 4065484"/>
                <a:gd name="connsiteY1" fmla="*/ 8840480 h 8849062"/>
                <a:gd name="connsiteX2" fmla="*/ 4065484 w 4065484"/>
                <a:gd name="connsiteY2" fmla="*/ 8849062 h 8849062"/>
                <a:gd name="connsiteX3" fmla="*/ 4065483 w 4065484"/>
                <a:gd name="connsiteY3" fmla="*/ 0 h 8849062"/>
                <a:gd name="connsiteX4" fmla="*/ 3899197 w 4065484"/>
                <a:gd name="connsiteY4" fmla="*/ 8581 h 8849062"/>
                <a:gd name="connsiteX5" fmla="*/ 0 w 4065484"/>
                <a:gd name="connsiteY5" fmla="*/ 4424531 h 884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5484" h="8849062">
                  <a:moveTo>
                    <a:pt x="0" y="4424531"/>
                  </a:moveTo>
                  <a:cubicBezTo>
                    <a:pt x="0" y="6722831"/>
                    <a:pt x="1709076" y="8613167"/>
                    <a:pt x="3899197" y="8840480"/>
                  </a:cubicBezTo>
                  <a:lnTo>
                    <a:pt x="4065484" y="8849062"/>
                  </a:lnTo>
                  <a:lnTo>
                    <a:pt x="4065483" y="0"/>
                  </a:lnTo>
                  <a:lnTo>
                    <a:pt x="3899197" y="8581"/>
                  </a:lnTo>
                  <a:cubicBezTo>
                    <a:pt x="1709075" y="235897"/>
                    <a:pt x="0" y="2126232"/>
                    <a:pt x="0" y="4424531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10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2" name="Forma livre: Forma 19">
              <a:extLst>
                <a:ext uri="{FF2B5EF4-FFF2-40B4-BE49-F238E27FC236}">
                  <a16:creationId xmlns:a16="http://schemas.microsoft.com/office/drawing/2014/main" id="{0CC1E85A-F138-6197-E8DA-2DE6BB5E061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822710" y="933418"/>
              <a:ext cx="5431536" cy="5431536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6EECD023-F890-6522-3CBB-909C23BF31B3}"/>
                </a:ext>
              </a:extLst>
            </p:cNvPr>
            <p:cNvSpPr/>
            <p:nvPr userDrawn="1"/>
          </p:nvSpPr>
          <p:spPr>
            <a:xfrm rot="5400000" flipH="1">
              <a:off x="8043933" y="2679459"/>
              <a:ext cx="2657845" cy="5699234"/>
            </a:xfrm>
            <a:prstGeom prst="rect">
              <a:avLst/>
            </a:prstGeom>
            <a:gradFill>
              <a:gsLst>
                <a:gs pos="2000">
                  <a:schemeClr val="accent4">
                    <a:alpha val="50000"/>
                  </a:schemeClr>
                </a:gs>
                <a:gs pos="100000">
                  <a:schemeClr val="accent3">
                    <a:alpha val="20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872" y="548640"/>
            <a:ext cx="5538158" cy="5810678"/>
          </a:xfrm>
        </p:spPr>
        <p:txBody>
          <a:bodyPr rtlCol="0" anchor="ctr" anchorCtr="0"/>
          <a:lstStyle>
            <a:lvl1pPr algn="l">
              <a:defRPr lang="pt-BR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E5A540C6-9611-36DF-E763-4F4D9F6190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23243" y="948047"/>
            <a:ext cx="2711967" cy="5431330"/>
          </a:xfrm>
          <a:custGeom>
            <a:avLst/>
            <a:gdLst>
              <a:gd name="connsiteX0" fmla="*/ 0 w 2711967"/>
              <a:gd name="connsiteY0" fmla="*/ 0 h 5431330"/>
              <a:gd name="connsiteX1" fmla="*/ 275450 w 2711967"/>
              <a:gd name="connsiteY1" fmla="*/ 13918 h 5431330"/>
              <a:gd name="connsiteX2" fmla="*/ 2711967 w 2711967"/>
              <a:gd name="connsiteY2" fmla="*/ 2715665 h 5431330"/>
              <a:gd name="connsiteX3" fmla="*/ 275450 w 2711967"/>
              <a:gd name="connsiteY3" fmla="*/ 5417412 h 5431330"/>
              <a:gd name="connsiteX4" fmla="*/ 0 w 2711967"/>
              <a:gd name="connsiteY4" fmla="*/ 5431330 h 54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967" h="5431330">
                <a:moveTo>
                  <a:pt x="0" y="0"/>
                </a:moveTo>
                <a:lnTo>
                  <a:pt x="275450" y="13918"/>
                </a:lnTo>
                <a:cubicBezTo>
                  <a:pt x="1644006" y="152993"/>
                  <a:pt x="2711967" y="1309531"/>
                  <a:pt x="2711967" y="2715665"/>
                </a:cubicBezTo>
                <a:cubicBezTo>
                  <a:pt x="2711967" y="4121800"/>
                  <a:pt x="1644006" y="5278338"/>
                  <a:pt x="275450" y="5417412"/>
                </a:cubicBezTo>
                <a:lnTo>
                  <a:pt x="0" y="543133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tIns="1645920" rIns="182880" rtlCol="0" anchor="t" anchorCtr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546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tângulo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285750" indent="-285750" algn="ctr" rtl="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/>
            <p:nvPr userDrawn="1"/>
          </p:nvSpPr>
          <p:spPr>
            <a:xfrm rot="16200000" flipH="1">
              <a:off x="4063256" y="400727"/>
              <a:ext cx="4065484" cy="8849062"/>
            </a:xfrm>
            <a:custGeom>
              <a:avLst/>
              <a:gdLst>
                <a:gd name="connsiteX0" fmla="*/ 0 w 4065484"/>
                <a:gd name="connsiteY0" fmla="*/ 4424531 h 8849062"/>
                <a:gd name="connsiteX1" fmla="*/ 3899197 w 4065484"/>
                <a:gd name="connsiteY1" fmla="*/ 8840480 h 8849062"/>
                <a:gd name="connsiteX2" fmla="*/ 4065484 w 4065484"/>
                <a:gd name="connsiteY2" fmla="*/ 8849062 h 8849062"/>
                <a:gd name="connsiteX3" fmla="*/ 4065483 w 4065484"/>
                <a:gd name="connsiteY3" fmla="*/ 0 h 8849062"/>
                <a:gd name="connsiteX4" fmla="*/ 3899197 w 4065484"/>
                <a:gd name="connsiteY4" fmla="*/ 8581 h 8849062"/>
                <a:gd name="connsiteX5" fmla="*/ 0 w 4065484"/>
                <a:gd name="connsiteY5" fmla="*/ 4424531 h 884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5484" h="8849062">
                  <a:moveTo>
                    <a:pt x="0" y="4424531"/>
                  </a:moveTo>
                  <a:cubicBezTo>
                    <a:pt x="0" y="6722831"/>
                    <a:pt x="1709076" y="8613167"/>
                    <a:pt x="3899197" y="8840480"/>
                  </a:cubicBezTo>
                  <a:lnTo>
                    <a:pt x="4065484" y="8849062"/>
                  </a:lnTo>
                  <a:lnTo>
                    <a:pt x="4065483" y="0"/>
                  </a:lnTo>
                  <a:lnTo>
                    <a:pt x="3899197" y="8581"/>
                  </a:lnTo>
                  <a:cubicBezTo>
                    <a:pt x="1709075" y="235897"/>
                    <a:pt x="0" y="2126232"/>
                    <a:pt x="0" y="4424531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590550"/>
            <a:ext cx="10241280" cy="1439418"/>
          </a:xfrm>
        </p:spPr>
        <p:txBody>
          <a:bodyPr rtlCol="0"/>
          <a:lstStyle>
            <a:lvl1pPr algn="ctr">
              <a:defRPr lang="pt-BR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0D9302-4099-D96F-C590-EF27DFFCD1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5360" y="2408517"/>
            <a:ext cx="10241280" cy="832393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400">
                <a:solidFill>
                  <a:schemeClr val="tx1"/>
                </a:solidFill>
                <a:latin typeface="+mj-lt"/>
              </a:defRPr>
            </a:lvl1pPr>
            <a:lvl2pPr>
              <a:defRPr lang="pt-BR">
                <a:solidFill>
                  <a:schemeClr val="tx1"/>
                </a:solidFill>
              </a:defRPr>
            </a:lvl2pPr>
            <a:lvl3pPr>
              <a:defRPr lang="pt-BR">
                <a:solidFill>
                  <a:schemeClr val="tx1"/>
                </a:solidFill>
              </a:defRPr>
            </a:lvl3pPr>
            <a:lvl4pPr>
              <a:defRPr lang="pt-BR">
                <a:solidFill>
                  <a:schemeClr val="tx1"/>
                </a:solidFill>
              </a:defRPr>
            </a:lvl4pPr>
            <a:lvl5pPr>
              <a:defRPr lang="pt-BR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365760" rtlCol="0" anchor="t" anchorCtr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81855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rtlCol="0" anchor="ctr">
            <a:noAutofit/>
          </a:bodyPr>
          <a:lstStyle>
            <a:lvl1pPr marL="0" indent="0">
              <a:buNone/>
              <a:defRPr lang="pt-BR"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lang="pt-BR"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lang="pt-BR"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lang="pt-BR"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lang="pt-BR" sz="2000">
                <a:latin typeface="+mj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48" name="Espaço Reservado para Data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49" name="Espaço Reservado para o Número do Slide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3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FB616C3-0961-9B6D-36D6-B2839AC86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tângulo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1" y="0"/>
              <a:ext cx="5699229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marL="285750" indent="-285750" algn="ctr" rtl="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2F31AF05-E572-B087-8746-089966AF623A}"/>
                </a:ext>
              </a:extLst>
            </p:cNvPr>
            <p:cNvGrpSpPr/>
            <p:nvPr userDrawn="1"/>
          </p:nvGrpSpPr>
          <p:grpSpPr>
            <a:xfrm flipH="1">
              <a:off x="0" y="469850"/>
              <a:ext cx="8399763" cy="6388148"/>
              <a:chOff x="3822710" y="469850"/>
              <a:chExt cx="8399763" cy="6388148"/>
            </a:xfrm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230DFABF-2A96-46EC-8C35-1C4A9D0A0739}"/>
                  </a:ext>
                </a:extLst>
              </p:cNvPr>
              <p:cNvSpPr/>
              <p:nvPr userDrawn="1"/>
            </p:nvSpPr>
            <p:spPr>
              <a:xfrm flipH="1">
                <a:off x="6523243" y="469850"/>
                <a:ext cx="3170572" cy="6387725"/>
              </a:xfrm>
              <a:custGeom>
                <a:avLst/>
                <a:gdLst>
                  <a:gd name="connsiteX0" fmla="*/ 0 w 4065484"/>
                  <a:gd name="connsiteY0" fmla="*/ 4424531 h 8849062"/>
                  <a:gd name="connsiteX1" fmla="*/ 3899197 w 4065484"/>
                  <a:gd name="connsiteY1" fmla="*/ 8840480 h 8849062"/>
                  <a:gd name="connsiteX2" fmla="*/ 4065484 w 4065484"/>
                  <a:gd name="connsiteY2" fmla="*/ 8849062 h 8849062"/>
                  <a:gd name="connsiteX3" fmla="*/ 4065483 w 4065484"/>
                  <a:gd name="connsiteY3" fmla="*/ 0 h 8849062"/>
                  <a:gd name="connsiteX4" fmla="*/ 3899197 w 4065484"/>
                  <a:gd name="connsiteY4" fmla="*/ 8581 h 8849062"/>
                  <a:gd name="connsiteX5" fmla="*/ 0 w 4065484"/>
                  <a:gd name="connsiteY5" fmla="*/ 4424531 h 884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5484" h="8849062">
                    <a:moveTo>
                      <a:pt x="0" y="4424531"/>
                    </a:moveTo>
                    <a:cubicBezTo>
                      <a:pt x="0" y="6722831"/>
                      <a:pt x="1709076" y="8613167"/>
                      <a:pt x="3899197" y="8840480"/>
                    </a:cubicBezTo>
                    <a:lnTo>
                      <a:pt x="4065484" y="8849062"/>
                    </a:lnTo>
                    <a:lnTo>
                      <a:pt x="4065483" y="0"/>
                    </a:lnTo>
                    <a:lnTo>
                      <a:pt x="3899197" y="8581"/>
                    </a:lnTo>
                    <a:cubicBezTo>
                      <a:pt x="1709075" y="235897"/>
                      <a:pt x="0" y="2126232"/>
                      <a:pt x="0" y="4424531"/>
                    </a:cubicBezTo>
                    <a:close/>
                  </a:path>
                </a:pathLst>
              </a:custGeom>
              <a:gradFill flip="none" rotWithShape="1">
                <a:gsLst>
                  <a:gs pos="7000">
                    <a:schemeClr val="accent4">
                      <a:lumMod val="60000"/>
                      <a:lumOff val="40000"/>
                      <a:alpha val="10000"/>
                    </a:schemeClr>
                  </a:gs>
                  <a:gs pos="100000">
                    <a:schemeClr val="bg1">
                      <a:alpha val="16000"/>
                    </a:schemeClr>
                  </a:gs>
                </a:gsLst>
                <a:lin ang="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22" name="Forma livre: Forma 19">
                <a:extLst>
                  <a:ext uri="{FF2B5EF4-FFF2-40B4-BE49-F238E27FC236}">
                    <a16:creationId xmlns:a16="http://schemas.microsoft.com/office/drawing/2014/main" id="{0CC1E85A-F138-6197-E8DA-2DE6BB5E06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 flipH="1">
                <a:off x="3822710" y="933418"/>
                <a:ext cx="5431536" cy="5431536"/>
              </a:xfrm>
              <a:prstGeom prst="ellipse">
                <a:avLst/>
              </a:prstGeom>
              <a:gradFill flip="none" rotWithShape="1">
                <a:gsLst>
                  <a:gs pos="7000">
                    <a:schemeClr val="accent4">
                      <a:lumMod val="60000"/>
                      <a:lumOff val="40000"/>
                      <a:alpha val="3000"/>
                    </a:schemeClr>
                  </a:gs>
                  <a:gs pos="100000">
                    <a:schemeClr val="bg1">
                      <a:alpha val="16000"/>
                    </a:schemeClr>
                  </a:gs>
                </a:gsLst>
                <a:lin ang="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EECD023-F890-6522-3CBB-909C23BF31B3}"/>
                  </a:ext>
                </a:extLst>
              </p:cNvPr>
              <p:cNvSpPr/>
              <p:nvPr userDrawn="1"/>
            </p:nvSpPr>
            <p:spPr>
              <a:xfrm rot="5400000" flipH="1">
                <a:off x="8043933" y="2679459"/>
                <a:ext cx="2657845" cy="5699234"/>
              </a:xfrm>
              <a:prstGeom prst="rect">
                <a:avLst/>
              </a:prstGeom>
              <a:gradFill>
                <a:gsLst>
                  <a:gs pos="2000">
                    <a:schemeClr val="accent4">
                      <a:alpha val="25000"/>
                    </a:schemeClr>
                  </a:gs>
                  <a:gs pos="100000">
                    <a:schemeClr val="accent3">
                      <a:alpha val="20000"/>
                    </a:schemeClr>
                  </a:gs>
                </a:gsLst>
                <a:lin ang="13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1250" y="548640"/>
            <a:ext cx="5486400" cy="3651513"/>
          </a:xfrm>
        </p:spPr>
        <p:txBody>
          <a:bodyPr rtlCol="0" anchor="b" anchorCtr="0"/>
          <a:lstStyle>
            <a:lvl1pPr algn="l">
              <a:defRPr lang="pt-BR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66F428-2517-EC05-3F5E-08602DD4DA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4453466"/>
            <a:ext cx="5486400" cy="1855893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2400">
                <a:solidFill>
                  <a:schemeClr val="tx1"/>
                </a:solidFill>
                <a:latin typeface="+mj-lt"/>
              </a:defRPr>
            </a:lvl1pPr>
            <a:lvl2pPr>
              <a:defRPr lang="pt-BR">
                <a:solidFill>
                  <a:schemeClr val="tx1"/>
                </a:solidFill>
              </a:defRPr>
            </a:lvl2pPr>
            <a:lvl3pPr>
              <a:defRPr lang="pt-BR">
                <a:solidFill>
                  <a:schemeClr val="tx1"/>
                </a:solidFill>
              </a:defRPr>
            </a:lvl3pPr>
            <a:lvl4pPr>
              <a:defRPr lang="pt-BR">
                <a:solidFill>
                  <a:schemeClr val="tx1"/>
                </a:solidFill>
              </a:defRPr>
            </a:lvl4pPr>
            <a:lvl5pPr>
              <a:defRPr lang="pt-BR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557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 (slide de comparação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pt-BR"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lang="pt-BR"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lang="pt-BR"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lang="pt-BR"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lang="pt-BR" sz="16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pt-BR"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lang="pt-BR"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lang="pt-BR"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lang="pt-BR"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lang="pt-BR" sz="16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5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1292" y="457200"/>
            <a:ext cx="7126530" cy="1569368"/>
          </a:xfrm>
        </p:spPr>
        <p:txBody>
          <a:bodyPr rtlCol="0">
            <a:noAutofit/>
          </a:bodyPr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6409944"/>
          </a:xfrm>
          <a:solidFill>
            <a:schemeClr val="accent6"/>
          </a:solidFill>
        </p:spPr>
        <p:txBody>
          <a:bodyPr tIns="182880" rtlCol="0" anchor="t" anchorCtr="0">
            <a:norm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41838" y="2368550"/>
            <a:ext cx="7125906" cy="3390900"/>
          </a:xfrm>
        </p:spPr>
        <p:txBody>
          <a:bodyPr rtlCol="0">
            <a:noAutofit/>
          </a:bodyPr>
          <a:lstStyle>
            <a:lvl1pPr marL="0" indent="0">
              <a:buNone/>
              <a:defRPr lang="pt-BR" sz="20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lang="pt-BR" sz="2000"/>
            </a:lvl2pPr>
            <a:lvl3pPr marL="1200150" indent="-285750">
              <a:buFont typeface="Arial" panose="020B0604020202020204" pitchFamily="34" charset="0"/>
              <a:buChar char="•"/>
              <a:defRPr lang="pt-BR" sz="2000"/>
            </a:lvl3pPr>
            <a:lvl4pPr marL="1657350" indent="-285750">
              <a:buFont typeface="Arial" panose="020B0604020202020204" pitchFamily="34" charset="0"/>
              <a:buChar char="•"/>
              <a:defRPr lang="pt-BR" sz="2000"/>
            </a:lvl4pPr>
            <a:lvl5pPr marL="2114550" indent="-285750">
              <a:buFont typeface="Arial" panose="020B0604020202020204" pitchFamily="34" charset="0"/>
              <a:buChar char="•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78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78485" y="0"/>
            <a:ext cx="6113515" cy="6411879"/>
            <a:chOff x="-17809" y="0"/>
            <a:chExt cx="6113515" cy="6411879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461" y="548640"/>
            <a:ext cx="5148469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81933" y="964229"/>
            <a:ext cx="2221066" cy="457200"/>
          </a:xfrm>
        </p:spPr>
        <p:txBody>
          <a:bodyPr rtlCol="0"/>
          <a:lstStyle>
            <a:lvl1pPr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436F9EE-DD42-562B-C6F8-A748DBD767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548541"/>
            <a:ext cx="5029200" cy="1754821"/>
          </a:xfrm>
        </p:spPr>
        <p:txBody>
          <a:bodyPr rtlCol="0">
            <a:noAutofit/>
          </a:bodyPr>
          <a:lstStyle>
            <a:lvl1pPr marL="512064" indent="-512064">
              <a:buFont typeface="+mj-lt"/>
              <a:buAutoNum type="arabicPeriod"/>
              <a:defRPr lang="pt-BR">
                <a:solidFill>
                  <a:schemeClr val="tx1"/>
                </a:solidFill>
              </a:defRPr>
            </a:lvl1pPr>
            <a:lvl2pPr marL="1143000" indent="-457200">
              <a:buFont typeface="+mj-lt"/>
              <a:buAutoNum type="alphaLcPeriod"/>
              <a:defRPr lang="pt-BR">
                <a:solidFill>
                  <a:schemeClr val="tx1"/>
                </a:solidFill>
              </a:defRPr>
            </a:lvl2pPr>
            <a:lvl3pPr marL="1600200" indent="-342900">
              <a:buFont typeface="+mj-lt"/>
              <a:buAutoNum type="arabicParenR"/>
              <a:defRPr lang="pt-BR">
                <a:solidFill>
                  <a:schemeClr val="tx1"/>
                </a:solidFill>
              </a:defRPr>
            </a:lvl3pPr>
            <a:lvl4pPr marL="2057400" indent="-342900">
              <a:buFont typeface="+mj-lt"/>
              <a:buAutoNum type="alphaLcParenR"/>
              <a:defRPr lang="pt-BR">
                <a:solidFill>
                  <a:schemeClr val="tx1"/>
                </a:solidFill>
              </a:defRPr>
            </a:lvl4pPr>
            <a:lvl5pPr marL="2171700" indent="-342900">
              <a:buFont typeface="+mj-lt"/>
              <a:buAutoNum type="arabicPeriod"/>
              <a:defRPr lang="pt-BR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5EC04E9-710E-36FF-FDD9-AD9A2C4892B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28666" y="2477910"/>
            <a:ext cx="5029200" cy="379557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pt-BR">
                <a:solidFill>
                  <a:schemeClr val="tx1"/>
                </a:solidFill>
                <a:latin typeface="+mj-lt"/>
              </a:defRPr>
            </a:lvl1pPr>
            <a:lvl2pPr marL="8001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>
                <a:solidFill>
                  <a:schemeClr val="tx1"/>
                </a:solidFill>
                <a:latin typeface="+mn-lt"/>
              </a:defRPr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>
                <a:solidFill>
                  <a:schemeClr val="tx1"/>
                </a:solidFill>
                <a:latin typeface="+mn-lt"/>
              </a:defRPr>
            </a:lvl3pPr>
            <a:lvl4pPr marL="165735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>
                <a:solidFill>
                  <a:schemeClr val="tx1"/>
                </a:solidFill>
                <a:latin typeface="+mn-lt"/>
              </a:defRPr>
            </a:lvl4pPr>
            <a:lvl5pPr marL="211455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>
                <a:solidFill>
                  <a:schemeClr val="tx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8" name="Espaço Reservado para Data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49" name="Espaço Reservado para o Número do Slide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7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800" cap="all" spc="3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8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800">
                <a:solidFill>
                  <a:srgbClr val="FFFFFF"/>
                </a:solidFill>
              </a:defRPr>
            </a:lvl1pPr>
          </a:lstStyle>
          <a:p>
            <a:pPr rtl="0"/>
            <a:fld id="{C01389E6-C847-4AD0-B56D-D205B2EAB1EE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BAD9865-E3DF-48D7-CECC-4E72D4BD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A4468CB-C30D-82B9-5761-D8A6D6C1B0C1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3A3149B-9E2E-5045-5FE0-646D9BA81EAB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37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20" r:id="rId3"/>
    <p:sldLayoutId id="2147483704" r:id="rId4"/>
    <p:sldLayoutId id="2147483724" r:id="rId5"/>
    <p:sldLayoutId id="2147483721" r:id="rId6"/>
    <p:sldLayoutId id="2147483725" r:id="rId7"/>
    <p:sldLayoutId id="2147483726" r:id="rId8"/>
    <p:sldLayoutId id="2147483722" r:id="rId9"/>
    <p:sldLayoutId id="2147483727" r:id="rId10"/>
    <p:sldLayoutId id="2147483723" r:id="rId11"/>
    <p:sldLayoutId id="2147483709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pt-BR"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33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CORES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1B5AA2-1038-F00F-A2DF-80A820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pt-BR" smtClean="0"/>
              <a:t>10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B4E25F-5FE1-C51A-4A59-00E82BE95078}"/>
              </a:ext>
            </a:extLst>
          </p:cNvPr>
          <p:cNvSpPr txBox="1">
            <a:spLocks/>
          </p:cNvSpPr>
          <p:nvPr/>
        </p:nvSpPr>
        <p:spPr>
          <a:xfrm>
            <a:off x="635221" y="548640"/>
            <a:ext cx="5148469" cy="1168400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5 empresas  em </a:t>
            </a:r>
            <a:r>
              <a:rPr lang="pt-BR" dirty="0" err="1"/>
              <a:t>cuiabá</a:t>
            </a:r>
            <a:endParaRPr lang="pt-BR" dirty="0"/>
          </a:p>
        </p:txBody>
      </p:sp>
      <p:pic>
        <p:nvPicPr>
          <p:cNvPr id="8" name="Imagem 7" descr="Resultado de imagem para Baterias BSB slogan baterias">
            <a:extLst>
              <a:ext uri="{FF2B5EF4-FFF2-40B4-BE49-F238E27FC236}">
                <a16:creationId xmlns:a16="http://schemas.microsoft.com/office/drawing/2014/main" id="{3F317745-77BA-DEA6-AC33-A5260204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2743200"/>
            <a:ext cx="2895600" cy="1371600"/>
          </a:xfrm>
          <a:prstGeom prst="rect">
            <a:avLst/>
          </a:prstGeom>
        </p:spPr>
      </p:pic>
      <p:pic>
        <p:nvPicPr>
          <p:cNvPr id="9" name="Imagem 8" descr="Resultado de imagem para Baterias Cuiabá slogan baterias">
            <a:extLst>
              <a:ext uri="{FF2B5EF4-FFF2-40B4-BE49-F238E27FC236}">
                <a16:creationId xmlns:a16="http://schemas.microsoft.com/office/drawing/2014/main" id="{140E8B42-E449-E324-B24D-A08E351AB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890837"/>
            <a:ext cx="2857500" cy="1076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FB44C1A-8CD5-7C09-82A3-ECF3DAE68B8D}"/>
              </a:ext>
            </a:extLst>
          </p:cNvPr>
          <p:cNvSpPr txBox="1"/>
          <p:nvPr/>
        </p:nvSpPr>
        <p:spPr>
          <a:xfrm>
            <a:off x="1017739" y="2244246"/>
            <a:ext cx="2231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1.BSB baterias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115BCF-B9D8-C594-3FBC-E04AA51C1F9F}"/>
              </a:ext>
            </a:extLst>
          </p:cNvPr>
          <p:cNvSpPr txBox="1"/>
          <p:nvPr/>
        </p:nvSpPr>
        <p:spPr>
          <a:xfrm>
            <a:off x="5245587" y="2243481"/>
            <a:ext cx="1709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2.Lig baterias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4ECAAD-27BC-61DD-1E2F-A8CB9FF2C178}"/>
              </a:ext>
            </a:extLst>
          </p:cNvPr>
          <p:cNvSpPr txBox="1"/>
          <p:nvPr/>
        </p:nvSpPr>
        <p:spPr>
          <a:xfrm>
            <a:off x="8980082" y="2236974"/>
            <a:ext cx="2105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3. Rei das baterias</a:t>
            </a:r>
          </a:p>
        </p:txBody>
      </p:sp>
      <p:pic>
        <p:nvPicPr>
          <p:cNvPr id="13" name="Imagem 12" descr="Resultado de imagem para rei das baterias cuiaba slogan">
            <a:extLst>
              <a:ext uri="{FF2B5EF4-FFF2-40B4-BE49-F238E27FC236}">
                <a16:creationId xmlns:a16="http://schemas.microsoft.com/office/drawing/2014/main" id="{0E0A5C94-1E2F-314D-9682-57757ED04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20" y="2741295"/>
            <a:ext cx="1981200" cy="1212850"/>
          </a:xfrm>
          <a:prstGeom prst="rect">
            <a:avLst/>
          </a:prstGeom>
        </p:spPr>
      </p:pic>
      <p:pic>
        <p:nvPicPr>
          <p:cNvPr id="14" name="Imagem 13" descr="Resultado de imagem para Baterias Pioneira slogan">
            <a:extLst>
              <a:ext uri="{FF2B5EF4-FFF2-40B4-BE49-F238E27FC236}">
                <a16:creationId xmlns:a16="http://schemas.microsoft.com/office/drawing/2014/main" id="{2FA038A3-78AE-0614-7A90-864BC6531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072" y="4959985"/>
            <a:ext cx="2466975" cy="8191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934774-30E1-CAFB-EEA7-B957763D759B}"/>
              </a:ext>
            </a:extLst>
          </p:cNvPr>
          <p:cNvSpPr txBox="1"/>
          <p:nvPr/>
        </p:nvSpPr>
        <p:spPr>
          <a:xfrm>
            <a:off x="1932138" y="4581045"/>
            <a:ext cx="2231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4.Pionero baterias</a:t>
            </a:r>
          </a:p>
        </p:txBody>
      </p:sp>
      <p:pic>
        <p:nvPicPr>
          <p:cNvPr id="16" name="Imagem 15" descr="Resultado de imagem para Auto Baterias Cuiabá slogan">
            <a:extLst>
              <a:ext uri="{FF2B5EF4-FFF2-40B4-BE49-F238E27FC236}">
                <a16:creationId xmlns:a16="http://schemas.microsoft.com/office/drawing/2014/main" id="{5DD43248-83B3-F1FF-B92C-229327955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493" y="4763135"/>
            <a:ext cx="2085975" cy="122301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C3CDB5-0DC4-C293-DB76-AA2491415D6C}"/>
              </a:ext>
            </a:extLst>
          </p:cNvPr>
          <p:cNvSpPr txBox="1"/>
          <p:nvPr/>
        </p:nvSpPr>
        <p:spPr>
          <a:xfrm>
            <a:off x="6351737" y="4398165"/>
            <a:ext cx="2231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5.</a:t>
            </a:r>
            <a:r>
              <a:rPr lang="pt-BR" dirty="0">
                <a:ea typeface="+mn-lt"/>
                <a:cs typeface="+mn-lt"/>
              </a:rPr>
              <a:t>Auto Baterias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0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BAC17-762E-A1BF-4BD9-A960E588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880" y="399288"/>
            <a:ext cx="6329680" cy="838200"/>
          </a:xfrm>
        </p:spPr>
        <p:txBody>
          <a:bodyPr>
            <a:normAutofit fontScale="90000"/>
          </a:bodyPr>
          <a:lstStyle/>
          <a:p>
            <a:r>
              <a:rPr lang="pt-BR" dirty="0"/>
              <a:t>Opções e conclusão final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97BFA6-03CD-003F-29F0-44C94B07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pt-BR" smtClean="0"/>
              <a:t>11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C4C1CD-008F-CA8B-3A36-0A50939235A4}"/>
              </a:ext>
            </a:extLst>
          </p:cNvPr>
          <p:cNvSpPr txBox="1"/>
          <p:nvPr/>
        </p:nvSpPr>
        <p:spPr>
          <a:xfrm>
            <a:off x="2403675" y="2686032"/>
            <a:ext cx="283140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/>
              <a:t>Slogan: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Cor da ferramenta:</a:t>
            </a:r>
          </a:p>
          <a:p>
            <a:r>
              <a:rPr lang="pt-BR" dirty="0"/>
              <a:t>  </a:t>
            </a:r>
            <a:r>
              <a:rPr lang="pt-BR" dirty="0">
                <a:solidFill>
                  <a:schemeClr val="tx1"/>
                </a:solidFill>
                <a:highlight>
                  <a:srgbClr val="FFFF00"/>
                </a:highlight>
              </a:rPr>
              <a:t>Dourado</a:t>
            </a:r>
          </a:p>
          <a:p>
            <a:pPr marL="342900" indent="-342900">
              <a:buFont typeface="Arial"/>
              <a:buChar char="•"/>
            </a:pPr>
            <a:endParaRPr lang="pt-BR" dirty="0"/>
          </a:p>
          <a:p>
            <a:r>
              <a:rPr lang="pt-BR" dirty="0"/>
              <a:t> </a:t>
            </a:r>
            <a:r>
              <a:rPr lang="pt-BR" b="1" dirty="0"/>
              <a:t>Fundo:</a:t>
            </a:r>
            <a:br>
              <a:rPr lang="pt-BR" b="1" dirty="0"/>
            </a:br>
            <a:r>
              <a:rPr lang="pt-BR" dirty="0"/>
              <a:t>   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Azul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15B86A-D0D9-6A57-89A2-01D81DCEEA3E}"/>
              </a:ext>
            </a:extLst>
          </p:cNvPr>
          <p:cNvSpPr txBox="1"/>
          <p:nvPr/>
        </p:nvSpPr>
        <p:spPr>
          <a:xfrm>
            <a:off x="6649163" y="2687876"/>
            <a:ext cx="260958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pt-BR" dirty="0">
                <a:ea typeface="+mn-lt"/>
                <a:cs typeface="+mn-lt"/>
              </a:rPr>
              <a:t>Slogan:</a:t>
            </a:r>
            <a:br>
              <a:rPr lang="pt-BR" dirty="0"/>
            </a:br>
            <a:br>
              <a:rPr lang="pt-BR" dirty="0"/>
            </a:br>
            <a:r>
              <a:rPr lang="pt-BR" b="1" dirty="0">
                <a:latin typeface="Arial"/>
                <a:cs typeface="Arial"/>
              </a:rPr>
              <a:t>Cor da ferramenta:</a:t>
            </a:r>
          </a:p>
          <a:p>
            <a:r>
              <a:rPr lang="pt-BR" dirty="0">
                <a:latin typeface="Arial"/>
                <a:cs typeface="Arial"/>
              </a:rPr>
              <a:t>  </a:t>
            </a:r>
            <a:r>
              <a:rPr lang="pt-BR" dirty="0">
                <a:highlight>
                  <a:srgbClr val="FFFF00"/>
                </a:highlight>
                <a:latin typeface="Arial"/>
                <a:cs typeface="Arial"/>
              </a:rPr>
              <a:t>Dourado</a:t>
            </a:r>
          </a:p>
          <a:p>
            <a:endParaRPr lang="pt-BR" dirty="0">
              <a:latin typeface="Arial"/>
              <a:ea typeface="+mn-lt"/>
              <a:cs typeface="Arial"/>
            </a:endParaRPr>
          </a:p>
          <a:p>
            <a:r>
              <a:rPr lang="pt-BR" dirty="0">
                <a:ea typeface="+mn-lt"/>
                <a:cs typeface="+mn-lt"/>
              </a:rPr>
              <a:t> </a:t>
            </a:r>
            <a:r>
              <a:rPr lang="pt-BR" b="1" dirty="0">
                <a:ea typeface="+mn-lt"/>
                <a:cs typeface="+mn-lt"/>
              </a:rPr>
              <a:t>Fundo:</a:t>
            </a:r>
          </a:p>
          <a:p>
            <a:r>
              <a:rPr lang="pt-BR" dirty="0"/>
              <a:t>  </a:t>
            </a:r>
            <a:r>
              <a:rPr lang="pt-BR" dirty="0">
                <a:solidFill>
                  <a:schemeClr val="bg1"/>
                </a:solidFill>
                <a:highlight>
                  <a:srgbClr val="800080"/>
                </a:highlight>
              </a:rPr>
              <a:t>Roxo</a:t>
            </a:r>
          </a:p>
        </p:txBody>
      </p:sp>
    </p:spTree>
    <p:extLst>
      <p:ext uri="{BB962C8B-B14F-4D97-AF65-F5344CB8AC3E}">
        <p14:creationId xmlns:p14="http://schemas.microsoft.com/office/powerpoint/2010/main" val="70350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A64777FC-99CE-D7D5-132F-9A5CD51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094318" cy="33822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Agradecemos</a:t>
            </a:r>
          </a:p>
        </p:txBody>
      </p:sp>
      <p:pic>
        <p:nvPicPr>
          <p:cNvPr id="20" name="Espaço Reservado para Imagem 19" descr="Um close de um DJ tocando música">
            <a:extLst>
              <a:ext uri="{FF2B5EF4-FFF2-40B4-BE49-F238E27FC236}">
                <a16:creationId xmlns:a16="http://schemas.microsoft.com/office/drawing/2014/main" id="{9668A41A-8DDF-D3FB-6B31-728C899D8E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" b="21"/>
          <a:stretch/>
        </p:blipFill>
        <p:spPr>
          <a:xfrm>
            <a:off x="0" y="0"/>
            <a:ext cx="6096000" cy="6409944"/>
          </a:xfr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C2304883-A247-1151-C58C-A464EDAEB5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vert="horz" lIns="0" tIns="91440" rIns="0" bIns="0" rtlCol="0" anchor="t">
            <a:noAutofit/>
          </a:bodyPr>
          <a:lstStyle>
            <a:defPPr>
              <a:defRPr lang="pt-BR"/>
            </a:defPPr>
          </a:lstStyle>
          <a:p>
            <a:r>
              <a:rPr lang="pt-BR" dirty="0"/>
              <a:t> Mestre das Cores </a:t>
            </a:r>
          </a:p>
          <a:p>
            <a:r>
              <a:rPr lang="pt-BR" dirty="0"/>
              <a:t> Emmanuel Duarte</a:t>
            </a:r>
          </a:p>
          <a:p>
            <a:endParaRPr lang="pt-BR" dirty="0"/>
          </a:p>
          <a:p>
            <a:r>
              <a:rPr lang="pt-BR" dirty="0"/>
              <a:t> Instagram: </a:t>
            </a:r>
            <a:r>
              <a:rPr lang="pt-BR" dirty="0" err="1"/>
              <a:t>emmanuel</a:t>
            </a:r>
            <a:r>
              <a:rPr lang="pt-BR" dirty="0"/>
              <a:t>._.oliveira 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27C1F976-19D9-4B3A-5154-7A1274E0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92" y="457200"/>
            <a:ext cx="7126530" cy="60416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Impacto das cores</a:t>
            </a:r>
          </a:p>
        </p:txBody>
      </p:sp>
      <p:pic>
        <p:nvPicPr>
          <p:cNvPr id="28" name="Espaço Reservado para Imagem 27" descr="Um close de um mixer de dj">
            <a:extLst>
              <a:ext uri="{FF2B5EF4-FFF2-40B4-BE49-F238E27FC236}">
                <a16:creationId xmlns:a16="http://schemas.microsoft.com/office/drawing/2014/main" id="{883BEC4E-FACA-49F1-8A18-5A235BD6E2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8" b="18"/>
          <a:stretch/>
        </p:blipFill>
        <p:spPr>
          <a:xfrm>
            <a:off x="0" y="0"/>
            <a:ext cx="4041648" cy="6409944"/>
          </a:xfrm>
        </p:spPr>
      </p:pic>
      <p:sp>
        <p:nvSpPr>
          <p:cNvPr id="26" name="Espaço Reservado para Conteúdo 25">
            <a:extLst>
              <a:ext uri="{FF2B5EF4-FFF2-40B4-BE49-F238E27FC236}">
                <a16:creationId xmlns:a16="http://schemas.microsoft.com/office/drawing/2014/main" id="{C746A096-1F10-75ED-9DB7-57ED932FACB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41838" y="1398732"/>
            <a:ext cx="7125906" cy="3390900"/>
          </a:xfrm>
        </p:spPr>
        <p:txBody>
          <a:bodyPr vert="horz" lIns="0" tIns="0" rIns="0" bIns="0" rtlCol="0" anchor="t">
            <a:noAutofit/>
          </a:bodyPr>
          <a:lstStyle>
            <a:defPPr>
              <a:defRPr lang="pt-BR"/>
            </a:defPPr>
          </a:lstStyle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Entender os significados das cores é essencial para impactar nosso dia a dia, desde filmes e séries até compras e branding.</a:t>
            </a:r>
            <a:endParaRPr lang="pt-BR"/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 Cada cor transmite emoções e mensagens específicas: o azul inspira confiança, o vermelho energiza, e o verde acalma. No marketing, escolher a cor certa pode aumentar suas vendas e engajamento. </a:t>
            </a:r>
          </a:p>
          <a:p>
            <a:pPr marL="457200" indent="-457200">
              <a:buAutoNum type="arabicPeriod"/>
            </a:pPr>
            <a:r>
              <a:rPr lang="pt-BR" dirty="0">
                <a:ea typeface="+mn-lt"/>
                <a:cs typeface="+mn-lt"/>
              </a:rPr>
              <a:t>Em filmes, as cores criam atmosferas e intensificam emoções. Conhecer o impacto das cores ajuda a fazer escolhas mais conscientes e eficazes em todos os aspectos da vida 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A865451-9850-B9FC-5CD5-D14FD278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0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360" y="236728"/>
            <a:ext cx="7701280" cy="56388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Significado das cores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96C11D-0BDB-2873-676E-D364CBF0F5C0}"/>
              </a:ext>
            </a:extLst>
          </p:cNvPr>
          <p:cNvSpPr txBox="1"/>
          <p:nvPr/>
        </p:nvSpPr>
        <p:spPr>
          <a:xfrm>
            <a:off x="172720" y="1584960"/>
            <a:ext cx="27432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err="1"/>
              <a:t>Emoções</a:t>
            </a:r>
            <a:r>
              <a:rPr lang="en-US" b="1" dirty="0"/>
              <a:t> </a:t>
            </a:r>
            <a:r>
              <a:rPr lang="en-US" b="1" err="1"/>
              <a:t>Associadas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err="1"/>
              <a:t>Elegância</a:t>
            </a:r>
            <a:r>
              <a:rPr lang="en-US" dirty="0"/>
              <a:t>, </a:t>
            </a:r>
            <a:r>
              <a:rPr lang="en-US" err="1"/>
              <a:t>sofisticação</a:t>
            </a:r>
            <a:r>
              <a:rPr lang="en-US" dirty="0"/>
              <a:t>, </a:t>
            </a:r>
            <a:r>
              <a:rPr lang="en-US" err="1"/>
              <a:t>poder</a:t>
            </a:r>
            <a:r>
              <a:rPr lang="en-US" dirty="0"/>
              <a:t>, </a:t>
            </a:r>
            <a:r>
              <a:rPr lang="en-US" err="1"/>
              <a:t>autoridade</a:t>
            </a:r>
            <a:r>
              <a:rPr lang="en-US" dirty="0"/>
              <a:t>, </a:t>
            </a:r>
            <a:r>
              <a:rPr lang="en-US" err="1"/>
              <a:t>mistério</a:t>
            </a:r>
            <a:r>
              <a:rPr lang="en-US" dirty="0"/>
              <a:t>, e </a:t>
            </a:r>
            <a:r>
              <a:rPr lang="en-US" err="1"/>
              <a:t>às</a:t>
            </a:r>
            <a:r>
              <a:rPr lang="en-US" dirty="0"/>
              <a:t> </a:t>
            </a:r>
            <a:r>
              <a:rPr lang="en-US" err="1"/>
              <a:t>vezes</a:t>
            </a:r>
            <a:r>
              <a:rPr lang="en-US" dirty="0"/>
              <a:t>, tristeza </a:t>
            </a:r>
            <a:r>
              <a:rPr lang="en-US" err="1"/>
              <a:t>ou</a:t>
            </a:r>
            <a:r>
              <a:rPr lang="en-US" dirty="0"/>
              <a:t> </a:t>
            </a:r>
            <a:r>
              <a:rPr lang="en-US" err="1"/>
              <a:t>luto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</a:t>
            </a:r>
            <a:r>
              <a:rPr lang="en-US" dirty="0"/>
              <a:t>: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transmitir</a:t>
            </a:r>
            <a:r>
              <a:rPr lang="en-US" dirty="0"/>
              <a:t> um senso de </a:t>
            </a:r>
            <a:r>
              <a:rPr lang="en-US" dirty="0" err="1"/>
              <a:t>autoridade</a:t>
            </a:r>
            <a:r>
              <a:rPr lang="en-US" dirty="0"/>
              <a:t> e </a:t>
            </a:r>
            <a:r>
              <a:rPr lang="en-US" dirty="0" err="1"/>
              <a:t>profissionalismo</a:t>
            </a:r>
            <a:r>
              <a:rPr lang="en-US" dirty="0"/>
              <a:t>. Pode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sensação</a:t>
            </a:r>
            <a:r>
              <a:rPr lang="en-US" dirty="0"/>
              <a:t> de </a:t>
            </a:r>
            <a:r>
              <a:rPr lang="en-US" dirty="0" err="1"/>
              <a:t>elegância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sofisticação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6113F1-8F80-2EA4-BB49-73D0C859C999}"/>
              </a:ext>
            </a:extLst>
          </p:cNvPr>
          <p:cNvSpPr txBox="1"/>
          <p:nvPr/>
        </p:nvSpPr>
        <p:spPr>
          <a:xfrm>
            <a:off x="3139440" y="1584960"/>
            <a:ext cx="2743200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b="1" dirty="0" err="1"/>
              <a:t>Emoções</a:t>
            </a:r>
            <a:r>
              <a:rPr lang="en-US" b="1" dirty="0"/>
              <a:t> </a:t>
            </a:r>
            <a:r>
              <a:rPr lang="en-US" b="1" dirty="0" err="1"/>
              <a:t>Associadas</a:t>
            </a:r>
            <a:r>
              <a:rPr lang="en-US" b="1" dirty="0"/>
              <a:t>:</a:t>
            </a:r>
            <a:r>
              <a:rPr lang="en-US" dirty="0"/>
              <a:t> Alegria, </a:t>
            </a:r>
            <a:r>
              <a:rPr lang="en-US" dirty="0" err="1"/>
              <a:t>otimismo</a:t>
            </a:r>
            <a:r>
              <a:rPr lang="en-US" dirty="0"/>
              <a:t>, </a:t>
            </a:r>
            <a:r>
              <a:rPr lang="en-US" dirty="0" err="1"/>
              <a:t>energia</a:t>
            </a:r>
            <a:r>
              <a:rPr lang="en-US" dirty="0"/>
              <a:t>, e </a:t>
            </a:r>
            <a:r>
              <a:rPr lang="en-US" dirty="0" err="1"/>
              <a:t>atenção</a:t>
            </a:r>
            <a:r>
              <a:rPr lang="en-US" dirty="0"/>
              <a:t>. Pode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cautela.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</a:t>
            </a:r>
            <a:r>
              <a:rPr lang="en-US" dirty="0"/>
              <a:t>: </a:t>
            </a:r>
            <a:r>
              <a:rPr lang="en-US" dirty="0" err="1"/>
              <a:t>Amarelo</a:t>
            </a:r>
            <a:r>
              <a:rPr lang="en-US" dirty="0"/>
              <a:t> é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chamar a </a:t>
            </a:r>
            <a:r>
              <a:rPr lang="en-US" dirty="0" err="1"/>
              <a:t>atenção</a:t>
            </a:r>
            <a:r>
              <a:rPr lang="en-US" dirty="0"/>
              <a:t> e </a:t>
            </a:r>
            <a:r>
              <a:rPr lang="en-US" dirty="0" err="1"/>
              <a:t>estimular</a:t>
            </a:r>
            <a:r>
              <a:rPr lang="en-US" dirty="0"/>
              <a:t> a </a:t>
            </a:r>
            <a:r>
              <a:rPr lang="en-US" dirty="0" err="1"/>
              <a:t>mente</a:t>
            </a:r>
            <a:r>
              <a:rPr lang="en-US" dirty="0"/>
              <a:t>.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que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sensação</a:t>
            </a:r>
            <a:r>
              <a:rPr lang="en-US" dirty="0"/>
              <a:t> de </a:t>
            </a:r>
            <a:r>
              <a:rPr lang="en-US" dirty="0" err="1"/>
              <a:t>felicidade</a:t>
            </a:r>
            <a:r>
              <a:rPr lang="en-US" dirty="0"/>
              <a:t> e </a:t>
            </a:r>
            <a:r>
              <a:rPr lang="en-US" dirty="0" err="1"/>
              <a:t>entusiasmo</a:t>
            </a:r>
            <a:r>
              <a:rPr lang="en-US" dirty="0"/>
              <a:t>.</a:t>
            </a:r>
          </a:p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3299DB-F523-268D-1215-40C8E00B053E}"/>
              </a:ext>
            </a:extLst>
          </p:cNvPr>
          <p:cNvSpPr txBox="1"/>
          <p:nvPr/>
        </p:nvSpPr>
        <p:spPr>
          <a:xfrm>
            <a:off x="6207760" y="1584960"/>
            <a:ext cx="2743200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Emoções</a:t>
            </a:r>
            <a:r>
              <a:rPr lang="en-US" b="1" dirty="0"/>
              <a:t> </a:t>
            </a:r>
            <a:r>
              <a:rPr lang="en-US" b="1" dirty="0" err="1"/>
              <a:t>Associadas</a:t>
            </a:r>
            <a:r>
              <a:rPr lang="en-US" b="1" dirty="0"/>
              <a:t>:</a:t>
            </a:r>
            <a:r>
              <a:rPr lang="en-US" dirty="0"/>
              <a:t> Paixão, </a:t>
            </a:r>
            <a:r>
              <a:rPr lang="en-US" dirty="0" err="1"/>
              <a:t>energia</a:t>
            </a:r>
            <a:r>
              <a:rPr lang="en-US" dirty="0"/>
              <a:t>, </a:t>
            </a:r>
            <a:r>
              <a:rPr lang="en-US" dirty="0" err="1"/>
              <a:t>urgência</a:t>
            </a:r>
            <a:r>
              <a:rPr lang="en-US" dirty="0"/>
              <a:t>, </a:t>
            </a:r>
            <a:r>
              <a:rPr lang="en-US" dirty="0" err="1"/>
              <a:t>excitação</a:t>
            </a:r>
            <a:r>
              <a:rPr lang="en-US" dirty="0"/>
              <a:t>, e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, </a:t>
            </a:r>
            <a:r>
              <a:rPr lang="en-US" dirty="0" err="1"/>
              <a:t>raiva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perigo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Comum:</a:t>
            </a:r>
            <a:r>
              <a:rPr lang="en-US" dirty="0"/>
              <a:t> Vermelho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poderosa</a:t>
            </a:r>
            <a:r>
              <a:rPr lang="en-US" dirty="0"/>
              <a:t>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a </a:t>
            </a:r>
            <a:r>
              <a:rPr lang="en-US" dirty="0" err="1"/>
              <a:t>frequência</a:t>
            </a:r>
            <a:r>
              <a:rPr lang="en-US" dirty="0"/>
              <a:t> </a:t>
            </a:r>
            <a:r>
              <a:rPr lang="en-US" dirty="0" err="1"/>
              <a:t>cardíaca</a:t>
            </a:r>
            <a:r>
              <a:rPr lang="en-US" dirty="0"/>
              <a:t> e </a:t>
            </a:r>
            <a:r>
              <a:rPr lang="en-US" dirty="0" err="1"/>
              <a:t>atrair</a:t>
            </a:r>
            <a:r>
              <a:rPr lang="en-US" dirty="0"/>
              <a:t> </a:t>
            </a:r>
            <a:r>
              <a:rPr lang="en-US" dirty="0" err="1"/>
              <a:t>atenção</a:t>
            </a:r>
            <a:r>
              <a:rPr lang="en-US" dirty="0"/>
              <a:t>.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um senso de </a:t>
            </a:r>
            <a:r>
              <a:rPr lang="en-US" dirty="0" err="1"/>
              <a:t>urgência</a:t>
            </a:r>
            <a:r>
              <a:rPr lang="en-US" dirty="0"/>
              <a:t> e para </a:t>
            </a:r>
            <a:r>
              <a:rPr lang="en-US" dirty="0" err="1"/>
              <a:t>destacar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76991F-245C-575A-D942-D46DF4036C9B}"/>
              </a:ext>
            </a:extLst>
          </p:cNvPr>
          <p:cNvSpPr txBox="1"/>
          <p:nvPr/>
        </p:nvSpPr>
        <p:spPr>
          <a:xfrm>
            <a:off x="9144000" y="1584960"/>
            <a:ext cx="2743200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Emoções</a:t>
            </a:r>
            <a:r>
              <a:rPr lang="en-US" b="1" dirty="0"/>
              <a:t> </a:t>
            </a:r>
            <a:r>
              <a:rPr lang="en-US" b="1" dirty="0" err="1"/>
              <a:t>Associadas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Confiança</a:t>
            </a:r>
            <a:r>
              <a:rPr lang="en-US" dirty="0"/>
              <a:t>,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calma</a:t>
            </a:r>
            <a:r>
              <a:rPr lang="en-US" dirty="0"/>
              <a:t>, </a:t>
            </a:r>
            <a:r>
              <a:rPr lang="en-US" dirty="0" err="1"/>
              <a:t>serenidade</a:t>
            </a:r>
            <a:r>
              <a:rPr lang="en-US" dirty="0"/>
              <a:t>, e </a:t>
            </a:r>
            <a:r>
              <a:rPr lang="en-US" dirty="0" err="1"/>
              <a:t>estabilidade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Comum:</a:t>
            </a:r>
            <a:r>
              <a:rPr lang="en-US" dirty="0"/>
              <a:t> Azul é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sensação</a:t>
            </a:r>
            <a:r>
              <a:rPr lang="en-US" dirty="0"/>
              <a:t> de </a:t>
            </a:r>
            <a:r>
              <a:rPr lang="en-US" dirty="0" err="1"/>
              <a:t>tranquilidade</a:t>
            </a:r>
            <a:r>
              <a:rPr lang="en-US" dirty="0"/>
              <a:t> e </a:t>
            </a:r>
            <a:r>
              <a:rPr lang="en-US" dirty="0" err="1"/>
              <a:t>confiabilidade</a:t>
            </a:r>
            <a:r>
              <a:rPr lang="en-US" dirty="0"/>
              <a:t>.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popular </a:t>
            </a:r>
            <a:r>
              <a:rPr lang="en-US" dirty="0" err="1"/>
              <a:t>em</a:t>
            </a:r>
            <a:r>
              <a:rPr lang="en-US" dirty="0"/>
              <a:t> ambientes </a:t>
            </a:r>
            <a:r>
              <a:rPr lang="en-US" dirty="0" err="1"/>
              <a:t>corporativos</a:t>
            </a:r>
            <a:r>
              <a:rPr lang="en-US" dirty="0"/>
              <a:t> e </a:t>
            </a:r>
            <a:r>
              <a:rPr lang="en-US" dirty="0" err="1"/>
              <a:t>profissionais</a:t>
            </a:r>
            <a:r>
              <a:rPr lang="en-US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933DD7-6418-3987-58F0-C49B296339B7}"/>
              </a:ext>
            </a:extLst>
          </p:cNvPr>
          <p:cNvSpPr txBox="1"/>
          <p:nvPr/>
        </p:nvSpPr>
        <p:spPr>
          <a:xfrm>
            <a:off x="3139006" y="1580120"/>
            <a:ext cx="2748285" cy="379492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aseline="0" dirty="0">
                <a:latin typeface="Avenir Next LT Pro Light"/>
              </a:rPr>
              <a:t>2. </a:t>
            </a:r>
            <a:r>
              <a:rPr lang="en-US" sz="1800" baseline="0" err="1">
                <a:latin typeface="Avenir Next LT Pro Light"/>
              </a:rPr>
              <a:t>Amarelo</a:t>
            </a:r>
            <a:endParaRPr lang="pt-BR" err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6E4AB4-E566-98E9-33EA-28D1F081AC68}"/>
              </a:ext>
            </a:extLst>
          </p:cNvPr>
          <p:cNvSpPr txBox="1"/>
          <p:nvPr/>
        </p:nvSpPr>
        <p:spPr>
          <a:xfrm>
            <a:off x="6207325" y="1580119"/>
            <a:ext cx="2748285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Next LT Pro Light"/>
              </a:rPr>
              <a:t>3</a:t>
            </a:r>
            <a:r>
              <a:rPr lang="en-US" sz="1800" baseline="0" dirty="0">
                <a:solidFill>
                  <a:schemeClr val="bg1"/>
                </a:solidFill>
                <a:latin typeface="Avenir Next LT Pro Light"/>
              </a:rPr>
              <a:t>. </a:t>
            </a:r>
            <a:r>
              <a:rPr lang="en-US" dirty="0">
                <a:solidFill>
                  <a:schemeClr val="bg1"/>
                </a:solidFill>
                <a:latin typeface="Avenir Next LT Pro Light"/>
              </a:rPr>
              <a:t>Vermelho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249D26-0A9B-D1B8-52C4-119DADEC9D01}"/>
              </a:ext>
            </a:extLst>
          </p:cNvPr>
          <p:cNvSpPr txBox="1"/>
          <p:nvPr/>
        </p:nvSpPr>
        <p:spPr>
          <a:xfrm>
            <a:off x="9143565" y="1590279"/>
            <a:ext cx="2748285" cy="379492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4</a:t>
            </a:r>
            <a:r>
              <a:rPr lang="en-US" sz="1800" baseline="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Azul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9B0417-5D26-2F82-933B-AFAA645BF2C1}"/>
              </a:ext>
            </a:extLst>
          </p:cNvPr>
          <p:cNvSpPr txBox="1"/>
          <p:nvPr/>
        </p:nvSpPr>
        <p:spPr>
          <a:xfrm>
            <a:off x="172285" y="1590278"/>
            <a:ext cx="2748285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en-US" sz="1800" b="1" baseline="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Preto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3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360" y="236728"/>
            <a:ext cx="7701280" cy="56388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Significado das cores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8BCF32-BF42-9419-4D93-6DE8DA026516}"/>
              </a:ext>
            </a:extLst>
          </p:cNvPr>
          <p:cNvSpPr txBox="1"/>
          <p:nvPr/>
        </p:nvSpPr>
        <p:spPr>
          <a:xfrm>
            <a:off x="199242" y="1573744"/>
            <a:ext cx="27432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 dirty="0"/>
          </a:p>
          <a:p>
            <a:r>
              <a:rPr lang="en-US" b="1" dirty="0" err="1"/>
              <a:t>Emoções</a:t>
            </a:r>
            <a:r>
              <a:rPr lang="en-US" b="1" dirty="0"/>
              <a:t> </a:t>
            </a:r>
            <a:r>
              <a:rPr lang="en-US" b="1" dirty="0" err="1"/>
              <a:t>Associadas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Neutralidade</a:t>
            </a:r>
            <a:r>
              <a:rPr lang="en-US" dirty="0"/>
              <a:t>, </a:t>
            </a:r>
            <a:r>
              <a:rPr lang="en-US" dirty="0" err="1"/>
              <a:t>equilíbrio</a:t>
            </a:r>
            <a:r>
              <a:rPr lang="en-US" dirty="0"/>
              <a:t>, </a:t>
            </a:r>
            <a:r>
              <a:rPr lang="en-US" dirty="0" err="1"/>
              <a:t>sofisticação</a:t>
            </a:r>
            <a:r>
              <a:rPr lang="en-US" dirty="0"/>
              <a:t>, e </a:t>
            </a:r>
            <a:r>
              <a:rPr lang="en-US" dirty="0" err="1"/>
              <a:t>profissionalismo</a:t>
            </a:r>
            <a:r>
              <a:rPr lang="en-US" dirty="0"/>
              <a:t>. Pode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frieza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indecisão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Comum:</a:t>
            </a:r>
            <a:r>
              <a:rPr lang="en-US" dirty="0"/>
              <a:t> </a:t>
            </a:r>
            <a:r>
              <a:rPr lang="en-US" dirty="0" err="1"/>
              <a:t>Cinza</a:t>
            </a:r>
            <a:r>
              <a:rPr lang="en-US" dirty="0"/>
              <a:t>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neutra</a:t>
            </a:r>
            <a:r>
              <a:rPr lang="en-US" dirty="0"/>
              <a:t>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complementar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cores e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sensação</a:t>
            </a:r>
            <a:r>
              <a:rPr lang="en-US" dirty="0"/>
              <a:t> de </a:t>
            </a:r>
            <a:r>
              <a:rPr lang="en-US" dirty="0" err="1"/>
              <a:t>seriedade</a:t>
            </a:r>
            <a:r>
              <a:rPr lang="en-US" dirty="0"/>
              <a:t> e </a:t>
            </a:r>
            <a:r>
              <a:rPr lang="en-US" dirty="0" err="1"/>
              <a:t>equilíbrio</a:t>
            </a:r>
            <a:r>
              <a:rPr lang="en-US" dirty="0"/>
              <a:t>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72266F-3299-2A1A-1097-27C20553CD59}"/>
              </a:ext>
            </a:extLst>
          </p:cNvPr>
          <p:cNvSpPr txBox="1"/>
          <p:nvPr/>
        </p:nvSpPr>
        <p:spPr>
          <a:xfrm>
            <a:off x="3348842" y="1573744"/>
            <a:ext cx="2743200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Emoções</a:t>
            </a:r>
            <a:r>
              <a:rPr lang="en-US" b="1" dirty="0"/>
              <a:t> </a:t>
            </a:r>
            <a:r>
              <a:rPr lang="en-US" b="1" dirty="0" err="1"/>
              <a:t>Associadas</a:t>
            </a:r>
            <a:r>
              <a:rPr lang="en-US" b="1" dirty="0"/>
              <a:t>:</a:t>
            </a:r>
            <a:r>
              <a:rPr lang="en-US" dirty="0"/>
              <a:t> Energia, </a:t>
            </a:r>
            <a:r>
              <a:rPr lang="en-US" dirty="0" err="1"/>
              <a:t>entusiasmo</a:t>
            </a:r>
            <a:r>
              <a:rPr lang="en-US" dirty="0"/>
              <a:t>, </a:t>
            </a:r>
            <a:r>
              <a:rPr lang="en-US" dirty="0" err="1"/>
              <a:t>criatividade</a:t>
            </a:r>
            <a:r>
              <a:rPr lang="en-US" dirty="0"/>
              <a:t>, e </a:t>
            </a:r>
            <a:r>
              <a:rPr lang="en-US" dirty="0" err="1"/>
              <a:t>calor</a:t>
            </a:r>
            <a:r>
              <a:rPr lang="en-US" dirty="0"/>
              <a:t>. Pode </a:t>
            </a:r>
            <a:r>
              <a:rPr lang="en-US" dirty="0" err="1"/>
              <a:t>também</a:t>
            </a:r>
            <a:r>
              <a:rPr lang="en-US" dirty="0"/>
              <a:t> ser </a:t>
            </a:r>
            <a:r>
              <a:rPr lang="en-US" dirty="0" err="1"/>
              <a:t>associada</a:t>
            </a:r>
            <a:r>
              <a:rPr lang="en-US" dirty="0"/>
              <a:t> a um </a:t>
            </a:r>
            <a:r>
              <a:rPr lang="en-US" dirty="0" err="1"/>
              <a:t>sentimento</a:t>
            </a:r>
            <a:r>
              <a:rPr lang="en-US" dirty="0"/>
              <a:t> de </a:t>
            </a:r>
            <a:r>
              <a:rPr lang="en-US" dirty="0" err="1"/>
              <a:t>urgência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atratividade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Comum:</a:t>
            </a:r>
            <a:r>
              <a:rPr lang="en-US" dirty="0"/>
              <a:t> </a:t>
            </a:r>
            <a:r>
              <a:rPr lang="en-US" dirty="0" err="1"/>
              <a:t>Laranja</a:t>
            </a:r>
            <a:r>
              <a:rPr lang="en-US" dirty="0"/>
              <a:t> é </a:t>
            </a:r>
            <a:r>
              <a:rPr lang="en-US" dirty="0" err="1"/>
              <a:t>vibrante</a:t>
            </a:r>
            <a:r>
              <a:rPr lang="en-US" dirty="0"/>
              <a:t> e </a:t>
            </a:r>
            <a:r>
              <a:rPr lang="en-US" dirty="0" err="1"/>
              <a:t>estimulante</a:t>
            </a:r>
            <a:r>
              <a:rPr lang="en-US" dirty="0"/>
              <a:t>,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chamar a </a:t>
            </a:r>
            <a:r>
              <a:rPr lang="en-US" dirty="0" err="1"/>
              <a:t>atenção</a:t>
            </a:r>
            <a:r>
              <a:rPr lang="en-US" dirty="0"/>
              <a:t> e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sensação</a:t>
            </a:r>
            <a:r>
              <a:rPr lang="en-US" dirty="0"/>
              <a:t> de </a:t>
            </a:r>
            <a:r>
              <a:rPr lang="en-US" dirty="0" err="1"/>
              <a:t>diversão</a:t>
            </a:r>
            <a:r>
              <a:rPr lang="en-US" dirty="0"/>
              <a:t> e </a:t>
            </a:r>
            <a:r>
              <a:rPr lang="en-US" dirty="0" err="1"/>
              <a:t>energia</a:t>
            </a:r>
            <a:r>
              <a:rPr lang="en-US" dirty="0"/>
              <a:t>.</a:t>
            </a:r>
          </a:p>
          <a:p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904824-7CEB-9D26-29A5-99D919304E99}"/>
              </a:ext>
            </a:extLst>
          </p:cNvPr>
          <p:cNvSpPr txBox="1"/>
          <p:nvPr/>
        </p:nvSpPr>
        <p:spPr>
          <a:xfrm>
            <a:off x="6399744" y="1573744"/>
            <a:ext cx="27432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Emoções</a:t>
            </a:r>
            <a:r>
              <a:rPr lang="en-US" b="1" dirty="0"/>
              <a:t> </a:t>
            </a:r>
            <a:r>
              <a:rPr lang="en-US" b="1" dirty="0" err="1"/>
              <a:t>Associadas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Crescimento</a:t>
            </a:r>
            <a:r>
              <a:rPr lang="en-US" dirty="0"/>
              <a:t>, </a:t>
            </a:r>
            <a:r>
              <a:rPr lang="en-US" dirty="0" err="1"/>
              <a:t>saúde</a:t>
            </a:r>
            <a:r>
              <a:rPr lang="en-US" dirty="0"/>
              <a:t>, </a:t>
            </a:r>
            <a:r>
              <a:rPr lang="en-US" dirty="0" err="1"/>
              <a:t>tranquilidade</a:t>
            </a:r>
            <a:r>
              <a:rPr lang="en-US" dirty="0"/>
              <a:t>, e </a:t>
            </a:r>
            <a:r>
              <a:rPr lang="en-US" dirty="0" err="1"/>
              <a:t>renovação</a:t>
            </a:r>
            <a:r>
              <a:rPr lang="en-US" dirty="0"/>
              <a:t>. Pode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estabilidade</a:t>
            </a:r>
            <a:r>
              <a:rPr lang="en-US" dirty="0"/>
              <a:t> e </a:t>
            </a:r>
            <a:r>
              <a:rPr lang="en-US" dirty="0" err="1"/>
              <a:t>sustentabilidade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Comum:</a:t>
            </a:r>
            <a:r>
              <a:rPr lang="en-US" dirty="0"/>
              <a:t> Verde é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associado</a:t>
            </a:r>
            <a:r>
              <a:rPr lang="en-US" dirty="0"/>
              <a:t> à </a:t>
            </a:r>
            <a:r>
              <a:rPr lang="en-US" dirty="0" err="1"/>
              <a:t>natureza</a:t>
            </a:r>
            <a:r>
              <a:rPr lang="en-US" dirty="0"/>
              <a:t> e à </a:t>
            </a:r>
            <a:r>
              <a:rPr lang="en-US" dirty="0" err="1"/>
              <a:t>saúde</a:t>
            </a:r>
            <a:r>
              <a:rPr lang="en-US" dirty="0"/>
              <a:t>.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sensação</a:t>
            </a:r>
            <a:r>
              <a:rPr lang="en-US" dirty="0"/>
              <a:t> de </a:t>
            </a:r>
            <a:r>
              <a:rPr lang="en-US" dirty="0" err="1"/>
              <a:t>equilíbrio</a:t>
            </a:r>
            <a:r>
              <a:rPr lang="en-US" dirty="0"/>
              <a:t> e </a:t>
            </a:r>
            <a:r>
              <a:rPr lang="en-US" dirty="0" err="1"/>
              <a:t>bem-estar</a:t>
            </a:r>
            <a:r>
              <a:rPr lang="en-US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D5B785-9704-7328-5B23-E7A1E24D917F}"/>
              </a:ext>
            </a:extLst>
          </p:cNvPr>
          <p:cNvSpPr txBox="1"/>
          <p:nvPr/>
        </p:nvSpPr>
        <p:spPr>
          <a:xfrm>
            <a:off x="9371742" y="1607919"/>
            <a:ext cx="2743200" cy="4801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8. Branco</a:t>
            </a:r>
            <a:endParaRPr lang="pt-BR"/>
          </a:p>
          <a:p>
            <a:endParaRPr lang="en-US" dirty="0"/>
          </a:p>
          <a:p>
            <a:r>
              <a:rPr lang="en-US" b="1" dirty="0" err="1"/>
              <a:t>Emoções</a:t>
            </a:r>
            <a:r>
              <a:rPr lang="en-US" b="1" dirty="0"/>
              <a:t> </a:t>
            </a:r>
            <a:r>
              <a:rPr lang="en-US" b="1" dirty="0" err="1"/>
              <a:t>Associadas</a:t>
            </a:r>
            <a:r>
              <a:rPr lang="en-US" b="1" dirty="0"/>
              <a:t>:</a:t>
            </a:r>
            <a:r>
              <a:rPr lang="en-US" dirty="0"/>
              <a:t> Pureza, </a:t>
            </a:r>
            <a:r>
              <a:rPr lang="en-US" dirty="0" err="1"/>
              <a:t>simplicidade</a:t>
            </a:r>
            <a:r>
              <a:rPr lang="en-US" dirty="0"/>
              <a:t>, </a:t>
            </a:r>
            <a:r>
              <a:rPr lang="en-US" dirty="0" err="1"/>
              <a:t>clareza</a:t>
            </a:r>
            <a:r>
              <a:rPr lang="en-US" dirty="0"/>
              <a:t>, e </a:t>
            </a:r>
            <a:r>
              <a:rPr lang="en-US" dirty="0" err="1"/>
              <a:t>paz</a:t>
            </a:r>
            <a:r>
              <a:rPr lang="en-US" dirty="0"/>
              <a:t>. Pode </a:t>
            </a:r>
            <a:r>
              <a:rPr lang="en-US" dirty="0" err="1"/>
              <a:t>também</a:t>
            </a:r>
            <a:r>
              <a:rPr lang="en-US" dirty="0"/>
              <a:t> ser visto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frieza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vazio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contextos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Comum:</a:t>
            </a:r>
            <a:r>
              <a:rPr lang="en-US" dirty="0"/>
              <a:t> Branco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sensação</a:t>
            </a:r>
            <a:r>
              <a:rPr lang="en-US" dirty="0"/>
              <a:t> de </a:t>
            </a:r>
            <a:r>
              <a:rPr lang="en-US" dirty="0" err="1"/>
              <a:t>espaço</a:t>
            </a:r>
            <a:r>
              <a:rPr lang="en-US" dirty="0"/>
              <a:t> e </a:t>
            </a:r>
            <a:r>
              <a:rPr lang="en-US" dirty="0" err="1"/>
              <a:t>simplicidade</a:t>
            </a:r>
            <a:r>
              <a:rPr lang="en-US" dirty="0"/>
              <a:t>,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associado</a:t>
            </a:r>
            <a:r>
              <a:rPr lang="en-US" dirty="0"/>
              <a:t> à </a:t>
            </a:r>
            <a:r>
              <a:rPr lang="en-US" dirty="0" err="1"/>
              <a:t>clareza</a:t>
            </a:r>
            <a:r>
              <a:rPr lang="en-US" dirty="0"/>
              <a:t> e à </a:t>
            </a:r>
            <a:r>
              <a:rPr lang="en-US" dirty="0" err="1"/>
              <a:t>limpeza</a:t>
            </a:r>
            <a:r>
              <a:rPr lang="en-US" dirty="0"/>
              <a:t>.</a:t>
            </a:r>
          </a:p>
          <a:p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79256C-A90B-EED6-7206-E52FDA4D8D18}"/>
              </a:ext>
            </a:extLst>
          </p:cNvPr>
          <p:cNvSpPr txBox="1"/>
          <p:nvPr/>
        </p:nvSpPr>
        <p:spPr>
          <a:xfrm>
            <a:off x="6400365" y="1569959"/>
            <a:ext cx="2748285" cy="369332"/>
          </a:xfrm>
          <a:prstGeom prst="rect">
            <a:avLst/>
          </a:prstGeom>
          <a:solidFill>
            <a:srgbClr val="00FF7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7</a:t>
            </a:r>
            <a:r>
              <a:rPr lang="en-US" sz="1800" baseline="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Verde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B22C03-0BBA-B88C-6095-C1F1A24657E4}"/>
              </a:ext>
            </a:extLst>
          </p:cNvPr>
          <p:cNvSpPr txBox="1"/>
          <p:nvPr/>
        </p:nvSpPr>
        <p:spPr>
          <a:xfrm>
            <a:off x="3352365" y="1569959"/>
            <a:ext cx="2748285" cy="369332"/>
          </a:xfrm>
          <a:prstGeom prst="rect">
            <a:avLst/>
          </a:prstGeom>
          <a:solidFill>
            <a:srgbClr val="FF84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6</a:t>
            </a:r>
            <a:r>
              <a:rPr lang="en-US" sz="1800" baseline="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Laranja</a:t>
            </a:r>
            <a:endParaRPr lang="pt-BR" dirty="0" err="1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CEB8AF-583E-5487-828D-FEA37E3A8CB5}"/>
              </a:ext>
            </a:extLst>
          </p:cNvPr>
          <p:cNvSpPr txBox="1"/>
          <p:nvPr/>
        </p:nvSpPr>
        <p:spPr>
          <a:xfrm>
            <a:off x="202765" y="1569959"/>
            <a:ext cx="274828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5</a:t>
            </a:r>
            <a:r>
              <a:rPr lang="en-US" sz="1800" baseline="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Cinza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48878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F885-30A5-72F9-B725-B765497E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640" y="409448"/>
            <a:ext cx="7040880" cy="513080"/>
          </a:xfrm>
        </p:spPr>
        <p:txBody>
          <a:bodyPr>
            <a:normAutofit fontScale="90000"/>
          </a:bodyPr>
          <a:lstStyle/>
          <a:p>
            <a:r>
              <a:rPr lang="pt-BR" dirty="0"/>
              <a:t>Significado das cores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E22FD6-173B-7F48-9184-5734F22F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0DB87C-B081-6F68-9F8C-091BECFA15D4}"/>
              </a:ext>
            </a:extLst>
          </p:cNvPr>
          <p:cNvSpPr txBox="1"/>
          <p:nvPr/>
        </p:nvSpPr>
        <p:spPr>
          <a:xfrm>
            <a:off x="1838960" y="1300480"/>
            <a:ext cx="27432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Emoções</a:t>
            </a:r>
            <a:r>
              <a:rPr lang="en-US" b="1" dirty="0"/>
              <a:t> </a:t>
            </a:r>
            <a:r>
              <a:rPr lang="en-US" b="1" dirty="0" err="1"/>
              <a:t>Associadas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Criatividade</a:t>
            </a:r>
            <a:r>
              <a:rPr lang="en-US" dirty="0"/>
              <a:t>, </a:t>
            </a:r>
            <a:r>
              <a:rPr lang="en-US" dirty="0" err="1"/>
              <a:t>luxo</a:t>
            </a:r>
            <a:r>
              <a:rPr lang="en-US" dirty="0"/>
              <a:t>, </a:t>
            </a:r>
            <a:r>
              <a:rPr lang="en-US" dirty="0" err="1"/>
              <a:t>mistério</a:t>
            </a:r>
            <a:r>
              <a:rPr lang="en-US" dirty="0"/>
              <a:t>, e </a:t>
            </a:r>
            <a:r>
              <a:rPr lang="en-US" dirty="0" err="1"/>
              <a:t>espiritualidade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Comum:</a:t>
            </a:r>
            <a:r>
              <a:rPr lang="en-US" dirty="0"/>
              <a:t> Roxo é </a:t>
            </a:r>
            <a:r>
              <a:rPr lang="en-US" dirty="0" err="1"/>
              <a:t>frequentemente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transmitir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sensação</a:t>
            </a:r>
            <a:r>
              <a:rPr lang="en-US" dirty="0"/>
              <a:t> de </a:t>
            </a:r>
            <a:r>
              <a:rPr lang="en-US" dirty="0" err="1"/>
              <a:t>riqueza</a:t>
            </a:r>
            <a:r>
              <a:rPr lang="en-US" dirty="0"/>
              <a:t> e </a:t>
            </a:r>
            <a:r>
              <a:rPr lang="en-US" dirty="0" err="1"/>
              <a:t>criatividade</a:t>
            </a:r>
            <a:r>
              <a:rPr lang="en-US" dirty="0"/>
              <a:t>.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cor</a:t>
            </a:r>
            <a:r>
              <a:rPr lang="en-US" dirty="0"/>
              <a:t> </a:t>
            </a:r>
            <a:r>
              <a:rPr lang="en-US" dirty="0" err="1"/>
              <a:t>associada</a:t>
            </a:r>
            <a:r>
              <a:rPr lang="en-US" dirty="0"/>
              <a:t> à </a:t>
            </a:r>
            <a:r>
              <a:rPr lang="en-US" dirty="0" err="1"/>
              <a:t>originalidade</a:t>
            </a:r>
            <a:r>
              <a:rPr lang="en-US" dirty="0"/>
              <a:t> e à </a:t>
            </a:r>
            <a:r>
              <a:rPr lang="en-US" dirty="0" err="1"/>
              <a:t>profundidade</a:t>
            </a:r>
            <a:r>
              <a:rPr lang="en-US" dirty="0"/>
              <a:t>.</a:t>
            </a:r>
          </a:p>
          <a:p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022B1C-FD2C-18CD-4F03-4A5DA9CAB81F}"/>
              </a:ext>
            </a:extLst>
          </p:cNvPr>
          <p:cNvSpPr txBox="1"/>
          <p:nvPr/>
        </p:nvSpPr>
        <p:spPr>
          <a:xfrm>
            <a:off x="7305040" y="1300480"/>
            <a:ext cx="2743200" cy="4247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Emoções</a:t>
            </a:r>
            <a:r>
              <a:rPr lang="en-US" b="1" dirty="0"/>
              <a:t> </a:t>
            </a:r>
            <a:r>
              <a:rPr lang="en-US" b="1" dirty="0" err="1"/>
              <a:t>Associadas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Estabilidade</a:t>
            </a:r>
            <a:r>
              <a:rPr lang="en-US" dirty="0"/>
              <a:t>,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conforto</a:t>
            </a:r>
            <a:r>
              <a:rPr lang="en-US" dirty="0"/>
              <a:t>, e </a:t>
            </a:r>
            <a:r>
              <a:rPr lang="en-US" dirty="0" err="1"/>
              <a:t>simplicidade</a:t>
            </a:r>
            <a:r>
              <a:rPr lang="en-US" dirty="0"/>
              <a:t>. Pode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rusticidade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dureza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Uso</a:t>
            </a:r>
            <a:r>
              <a:rPr lang="en-US" b="1" dirty="0"/>
              <a:t> Comum:</a:t>
            </a:r>
            <a:r>
              <a:rPr lang="en-US" dirty="0"/>
              <a:t> </a:t>
            </a:r>
            <a:r>
              <a:rPr lang="en-US" dirty="0" err="1"/>
              <a:t>Marrom</a:t>
            </a:r>
            <a:r>
              <a:rPr lang="en-US" dirty="0"/>
              <a:t> é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sensação</a:t>
            </a:r>
            <a:r>
              <a:rPr lang="en-US" dirty="0"/>
              <a:t> de terra e </a:t>
            </a:r>
            <a:r>
              <a:rPr lang="en-US" dirty="0" err="1"/>
              <a:t>estabilidade</a:t>
            </a:r>
            <a:r>
              <a:rPr lang="en-US" dirty="0"/>
              <a:t>. </a:t>
            </a:r>
            <a:r>
              <a:rPr lang="en-US" dirty="0" err="1"/>
              <a:t>Transmite</a:t>
            </a:r>
            <a:r>
              <a:rPr lang="en-US" dirty="0"/>
              <a:t> </a:t>
            </a:r>
            <a:r>
              <a:rPr lang="en-US" dirty="0" err="1"/>
              <a:t>conforto</a:t>
            </a:r>
            <a:r>
              <a:rPr lang="en-US" dirty="0"/>
              <a:t> e </a:t>
            </a:r>
            <a:r>
              <a:rPr lang="en-US" dirty="0" err="1"/>
              <a:t>confiabilidade</a:t>
            </a:r>
            <a:r>
              <a:rPr lang="en-US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F35BB8-A534-CD02-7EB9-1CF0605917CB}"/>
              </a:ext>
            </a:extLst>
          </p:cNvPr>
          <p:cNvSpPr txBox="1"/>
          <p:nvPr/>
        </p:nvSpPr>
        <p:spPr>
          <a:xfrm>
            <a:off x="7304605" y="1295639"/>
            <a:ext cx="2748285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10</a:t>
            </a:r>
            <a:r>
              <a:rPr lang="en-US" sz="1800" baseline="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Marrom</a:t>
            </a:r>
            <a:endParaRPr lang="pt-BR" err="1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1655EB-4952-9E36-785D-49AE072754FD}"/>
              </a:ext>
            </a:extLst>
          </p:cNvPr>
          <p:cNvSpPr txBox="1"/>
          <p:nvPr/>
        </p:nvSpPr>
        <p:spPr>
          <a:xfrm>
            <a:off x="1838525" y="1295639"/>
            <a:ext cx="2748285" cy="369332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9</a:t>
            </a:r>
            <a:r>
              <a:rPr lang="en-US" sz="1800" baseline="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Roxo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360" y="236728"/>
            <a:ext cx="7701280" cy="56388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Significado das cores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C01389E6-C847-4AD0-B56D-D205B2EAB1EE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22" name="Imagem 21" descr="Significado das Cores">
            <a:extLst>
              <a:ext uri="{FF2B5EF4-FFF2-40B4-BE49-F238E27FC236}">
                <a16:creationId xmlns:a16="http://schemas.microsoft.com/office/drawing/2014/main" id="{84AD902D-04DA-7CBA-0F34-F164EF7D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801935"/>
            <a:ext cx="9194800" cy="55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7F7274-CFB5-1F6A-81EA-CE29C76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D7581B-A7D9-5CC4-E785-9CF74BE0283E}"/>
              </a:ext>
            </a:extLst>
          </p:cNvPr>
          <p:cNvSpPr txBox="1"/>
          <p:nvPr/>
        </p:nvSpPr>
        <p:spPr>
          <a:xfrm>
            <a:off x="3781480" y="316016"/>
            <a:ext cx="46263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/>
              <a:t>Estatísticas de cores Utilizadas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68BB34-59E6-CD9E-D527-7EA006717F20}"/>
              </a:ext>
            </a:extLst>
          </p:cNvPr>
          <p:cNvSpPr txBox="1"/>
          <p:nvPr/>
        </p:nvSpPr>
        <p:spPr>
          <a:xfrm>
            <a:off x="1364507" y="1155321"/>
            <a:ext cx="2656083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Cores em Slogans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B7C214-3729-73F9-B3FF-2D475668A202}"/>
              </a:ext>
            </a:extLst>
          </p:cNvPr>
          <p:cNvSpPr txBox="1"/>
          <p:nvPr/>
        </p:nvSpPr>
        <p:spPr>
          <a:xfrm>
            <a:off x="6975387" y="1141892"/>
            <a:ext cx="4461948" cy="369332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Cores em Sites de Mecânica de Baterias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FD8AD1-D4ED-D426-B112-2AD0F9D55BD4}"/>
              </a:ext>
            </a:extLst>
          </p:cNvPr>
          <p:cNvSpPr txBox="1"/>
          <p:nvPr/>
        </p:nvSpPr>
        <p:spPr>
          <a:xfrm>
            <a:off x="7868007" y="2302943"/>
            <a:ext cx="268495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1) Preto e Amarelo: 30%</a:t>
            </a: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2) Azul e Cinza: 25%</a:t>
            </a: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3) Laranja e Preto: 20%</a:t>
            </a: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4) Verde e Preto: 15%</a:t>
            </a: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5) Branco e Azul: 10%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CAD0FA-B7A7-35F4-32EE-E1AC2625FA30}"/>
              </a:ext>
            </a:extLst>
          </p:cNvPr>
          <p:cNvSpPr txBox="1"/>
          <p:nvPr/>
        </p:nvSpPr>
        <p:spPr>
          <a:xfrm>
            <a:off x="1235678" y="2304217"/>
            <a:ext cx="321517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1) Preto e Amarelo 30%</a:t>
            </a:r>
            <a:endParaRPr lang="pt-BR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2) Azul e Branco 25%</a:t>
            </a:r>
            <a:endParaRPr lang="pt-BR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3) Preto e vermelho 20%</a:t>
            </a:r>
            <a:endParaRPr lang="pt-BR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4) Verde e Cinza 15%</a:t>
            </a: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5) Outras Combinações 10%</a:t>
            </a:r>
          </a:p>
        </p:txBody>
      </p:sp>
    </p:spTree>
    <p:extLst>
      <p:ext uri="{BB962C8B-B14F-4D97-AF65-F5344CB8AC3E}">
        <p14:creationId xmlns:p14="http://schemas.microsoft.com/office/powerpoint/2010/main" val="115000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240F13-1630-923A-E814-AFBE1947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pt-BR" smtClean="0"/>
              <a:t>8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C9E368F-7DD3-6E12-3625-8BE6022B1BBF}"/>
              </a:ext>
            </a:extLst>
          </p:cNvPr>
          <p:cNvSpPr txBox="1">
            <a:spLocks/>
          </p:cNvSpPr>
          <p:nvPr/>
        </p:nvSpPr>
        <p:spPr>
          <a:xfrm>
            <a:off x="635221" y="599440"/>
            <a:ext cx="5148469" cy="1117600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5 empresas  estrangeiras</a:t>
            </a:r>
          </a:p>
        </p:txBody>
      </p:sp>
      <p:pic>
        <p:nvPicPr>
          <p:cNvPr id="8" name="Imagem 7" descr="Resultado de imagem para Bosch slogan">
            <a:extLst>
              <a:ext uri="{FF2B5EF4-FFF2-40B4-BE49-F238E27FC236}">
                <a16:creationId xmlns:a16="http://schemas.microsoft.com/office/drawing/2014/main" id="{1A235314-7944-563A-AA01-CBE4C207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85695"/>
            <a:ext cx="2684780" cy="113157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7629477-E19C-2871-4470-085E347B393B}"/>
              </a:ext>
            </a:extLst>
          </p:cNvPr>
          <p:cNvSpPr txBox="1"/>
          <p:nvPr/>
        </p:nvSpPr>
        <p:spPr>
          <a:xfrm>
            <a:off x="630894" y="2021040"/>
            <a:ext cx="1107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1.Bosch</a:t>
            </a:r>
          </a:p>
        </p:txBody>
      </p:sp>
      <p:pic>
        <p:nvPicPr>
          <p:cNvPr id="13" name="Imagem 12" descr="Resultado de imagem para Exide Technologies slogan">
            <a:extLst>
              <a:ext uri="{FF2B5EF4-FFF2-40B4-BE49-F238E27FC236}">
                <a16:creationId xmlns:a16="http://schemas.microsoft.com/office/drawing/2014/main" id="{C2F99A60-342A-97F7-91DA-D910CA826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452" y="2390457"/>
            <a:ext cx="4067175" cy="111188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51AF9D-D864-80CC-AAD5-252D704C435C}"/>
              </a:ext>
            </a:extLst>
          </p:cNvPr>
          <p:cNvSpPr txBox="1"/>
          <p:nvPr/>
        </p:nvSpPr>
        <p:spPr>
          <a:xfrm>
            <a:off x="3750014" y="2021040"/>
            <a:ext cx="26217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2.</a:t>
            </a:r>
            <a:r>
              <a:rPr lang="pt-BR" dirty="0">
                <a:ea typeface="+mn-lt"/>
                <a:cs typeface="+mn-lt"/>
              </a:rPr>
              <a:t>Exide Technologies</a:t>
            </a:r>
            <a:endParaRPr lang="pt-BR" dirty="0"/>
          </a:p>
        </p:txBody>
      </p:sp>
      <p:pic>
        <p:nvPicPr>
          <p:cNvPr id="15" name="Imagem 14" descr="Resultado de imagem para Optima Batteries slogan">
            <a:extLst>
              <a:ext uri="{FF2B5EF4-FFF2-40B4-BE49-F238E27FC236}">
                <a16:creationId xmlns:a16="http://schemas.microsoft.com/office/drawing/2014/main" id="{A6C1613B-C523-E1AE-CF3C-66401F19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537" y="2375535"/>
            <a:ext cx="3143885" cy="12534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C34F11-C158-402B-859D-50C246A7A2FA}"/>
              </a:ext>
            </a:extLst>
          </p:cNvPr>
          <p:cNvSpPr txBox="1"/>
          <p:nvPr/>
        </p:nvSpPr>
        <p:spPr>
          <a:xfrm>
            <a:off x="8616654" y="2010880"/>
            <a:ext cx="23474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3.</a:t>
            </a:r>
            <a:r>
              <a:rPr lang="pt-BR" dirty="0">
                <a:ea typeface="+mn-lt"/>
                <a:cs typeface="+mn-lt"/>
              </a:rPr>
              <a:t>Optima </a:t>
            </a:r>
            <a:r>
              <a:rPr lang="pt-BR" dirty="0" err="1">
                <a:ea typeface="+mn-lt"/>
                <a:cs typeface="+mn-lt"/>
              </a:rPr>
              <a:t>Batteries</a:t>
            </a:r>
            <a:endParaRPr lang="pt-BR" dirty="0" err="1"/>
          </a:p>
        </p:txBody>
      </p:sp>
      <p:pic>
        <p:nvPicPr>
          <p:cNvPr id="17" name="Imagem 16" descr="Resultado de imagem para Yuasa Battery slogan">
            <a:extLst>
              <a:ext uri="{FF2B5EF4-FFF2-40B4-BE49-F238E27FC236}">
                <a16:creationId xmlns:a16="http://schemas.microsoft.com/office/drawing/2014/main" id="{C31C5159-0A05-0907-C7E5-60BD425DA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022" y="4874895"/>
            <a:ext cx="2200275" cy="114173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0922648C-B03B-2EDF-E1CB-CEA10E1D8817}"/>
              </a:ext>
            </a:extLst>
          </p:cNvPr>
          <p:cNvSpPr txBox="1"/>
          <p:nvPr/>
        </p:nvSpPr>
        <p:spPr>
          <a:xfrm>
            <a:off x="2215854" y="4510240"/>
            <a:ext cx="2022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4.</a:t>
            </a:r>
            <a:r>
              <a:rPr lang="pt-BR" dirty="0">
                <a:ea typeface="+mn-lt"/>
                <a:cs typeface="+mn-lt"/>
              </a:rPr>
              <a:t>Yuasa Battery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E97B1A-CDDA-9721-DB4E-E2EBF743C57B}"/>
              </a:ext>
            </a:extLst>
          </p:cNvPr>
          <p:cNvSpPr txBox="1"/>
          <p:nvPr/>
        </p:nvSpPr>
        <p:spPr>
          <a:xfrm>
            <a:off x="5914094" y="4510240"/>
            <a:ext cx="1107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5. </a:t>
            </a:r>
            <a:r>
              <a:rPr lang="pt-BR" dirty="0">
                <a:ea typeface="+mn-lt"/>
                <a:cs typeface="+mn-lt"/>
              </a:rPr>
              <a:t>Varta</a:t>
            </a:r>
            <a:endParaRPr lang="pt-BR" dirty="0"/>
          </a:p>
        </p:txBody>
      </p:sp>
      <p:pic>
        <p:nvPicPr>
          <p:cNvPr id="26" name="Imagem 25" descr="Resultado de imagem para Varta slogan">
            <a:extLst>
              <a:ext uri="{FF2B5EF4-FFF2-40B4-BE49-F238E27FC236}">
                <a16:creationId xmlns:a16="http://schemas.microsoft.com/office/drawing/2014/main" id="{0166421C-6870-FD4A-ECF4-8623FF37F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042" y="4839335"/>
            <a:ext cx="42576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F5E68B-79B5-4F35-D696-11FA2376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pt-BR" smtClean="0"/>
              <a:t>9</a:t>
            </a:fld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E3FDFBD-04EE-F5F6-C463-D30077EBC9DF}"/>
              </a:ext>
            </a:extLst>
          </p:cNvPr>
          <p:cNvSpPr txBox="1">
            <a:spLocks/>
          </p:cNvSpPr>
          <p:nvPr/>
        </p:nvSpPr>
        <p:spPr>
          <a:xfrm>
            <a:off x="635221" y="599440"/>
            <a:ext cx="5148469" cy="1117600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5 empresas  no Brasil</a:t>
            </a:r>
          </a:p>
        </p:txBody>
      </p:sp>
      <p:pic>
        <p:nvPicPr>
          <p:cNvPr id="8" name="Imagem 7" descr="Resultado de imagem para Hela slogan baterias">
            <a:extLst>
              <a:ext uri="{FF2B5EF4-FFF2-40B4-BE49-F238E27FC236}">
                <a16:creationId xmlns:a16="http://schemas.microsoft.com/office/drawing/2014/main" id="{27566B9F-4344-326B-8238-7D8EC2E8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" y="2656522"/>
            <a:ext cx="3077845" cy="143319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1B7C834-9C62-D36D-D9A5-185F8BC212B3}"/>
              </a:ext>
            </a:extLst>
          </p:cNvPr>
          <p:cNvSpPr txBox="1"/>
          <p:nvPr/>
        </p:nvSpPr>
        <p:spPr>
          <a:xfrm>
            <a:off x="630685" y="2286278"/>
            <a:ext cx="952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1.Hella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7BF458-E38E-1AD1-04F4-753C399AAEC5}"/>
              </a:ext>
            </a:extLst>
          </p:cNvPr>
          <p:cNvSpPr txBox="1"/>
          <p:nvPr/>
        </p:nvSpPr>
        <p:spPr>
          <a:xfrm>
            <a:off x="4216400" y="22758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2.Duracell</a:t>
            </a:r>
          </a:p>
        </p:txBody>
      </p:sp>
      <p:pic>
        <p:nvPicPr>
          <p:cNvPr id="17" name="Imagem 16" descr="Resultado de imagem para ACDelco baterias slogan">
            <a:extLst>
              <a:ext uri="{FF2B5EF4-FFF2-40B4-BE49-F238E27FC236}">
                <a16:creationId xmlns:a16="http://schemas.microsoft.com/office/drawing/2014/main" id="{AF73E1DA-8C74-A663-3F90-0FD5BEAA4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95" y="4950460"/>
            <a:ext cx="4042410" cy="109220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C42FB2-BC5E-1EC6-2329-1633DAF3BAE0}"/>
              </a:ext>
            </a:extLst>
          </p:cNvPr>
          <p:cNvSpPr txBox="1"/>
          <p:nvPr/>
        </p:nvSpPr>
        <p:spPr>
          <a:xfrm>
            <a:off x="1428211" y="4579828"/>
            <a:ext cx="16570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ea typeface="+mn-lt"/>
                <a:cs typeface="+mn-lt"/>
              </a:rPr>
              <a:t>4.ACDelco</a:t>
            </a:r>
            <a:endParaRPr lang="pt-BR" dirty="0" err="1"/>
          </a:p>
        </p:txBody>
      </p:sp>
      <p:pic>
        <p:nvPicPr>
          <p:cNvPr id="19" name="Imagem 18" descr="Resultado de imagem para Duracell slogan">
            <a:extLst>
              <a:ext uri="{FF2B5EF4-FFF2-40B4-BE49-F238E27FC236}">
                <a16:creationId xmlns:a16="http://schemas.microsoft.com/office/drawing/2014/main" id="{1569F83F-9942-6F04-65F0-02E42A39A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40" y="2618278"/>
            <a:ext cx="2743199" cy="145888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700E89-63AE-C55F-EC7B-06CD44FEA895}"/>
              </a:ext>
            </a:extLst>
          </p:cNvPr>
          <p:cNvSpPr txBox="1"/>
          <p:nvPr/>
        </p:nvSpPr>
        <p:spPr>
          <a:xfrm>
            <a:off x="8229600" y="2286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3.Eletrobras</a:t>
            </a:r>
          </a:p>
        </p:txBody>
      </p:sp>
      <p:pic>
        <p:nvPicPr>
          <p:cNvPr id="22" name="Imagem 21" descr="Resultado de imagem para Eletrobras slogan">
            <a:extLst>
              <a:ext uri="{FF2B5EF4-FFF2-40B4-BE49-F238E27FC236}">
                <a16:creationId xmlns:a16="http://schemas.microsoft.com/office/drawing/2014/main" id="{7D2B2968-FA54-9356-E632-A4504C91E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125" y="2621915"/>
            <a:ext cx="3171190" cy="1451610"/>
          </a:xfrm>
          <a:prstGeom prst="rect">
            <a:avLst/>
          </a:prstGeom>
        </p:spPr>
      </p:pic>
      <p:pic>
        <p:nvPicPr>
          <p:cNvPr id="23" name="Imagem 22" descr="Resultado de imagem para Fortex slogan baterias">
            <a:extLst>
              <a:ext uri="{FF2B5EF4-FFF2-40B4-BE49-F238E27FC236}">
                <a16:creationId xmlns:a16="http://schemas.microsoft.com/office/drawing/2014/main" id="{CB7752AF-EB77-B337-FEFB-A123C1735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6425" y="4948872"/>
            <a:ext cx="1733550" cy="134937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B364A97-A79F-6FE1-8472-2A1478FD5C01}"/>
              </a:ext>
            </a:extLst>
          </p:cNvPr>
          <p:cNvSpPr txBox="1"/>
          <p:nvPr/>
        </p:nvSpPr>
        <p:spPr>
          <a:xfrm>
            <a:off x="6955251" y="4579827"/>
            <a:ext cx="16570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ea typeface="+mn-lt"/>
                <a:cs typeface="+mn-lt"/>
              </a:rPr>
              <a:t>5.Fortex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12935041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309463_win32_SL_V4" id="{C868492B-5B54-4C10-A2CE-97755E4B2930}" vid="{F167468F-3F3D-435D-8F35-E0A6B2A9D35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88D8A8-6649-44E8-BF8C-735A193CAF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7445E-EF73-4976-B9D7-E7A3C6566F8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020DDD3-DDF8-4D0B-9E2A-B5DEFDF01E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479</Words>
  <Application>Microsoft Office PowerPoint</Application>
  <PresentationFormat>Widescreen</PresentationFormat>
  <Paragraphs>132</Paragraphs>
  <Slides>12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GradientRiseVTI</vt:lpstr>
      <vt:lpstr>CORES</vt:lpstr>
      <vt:lpstr>Impacto das cores</vt:lpstr>
      <vt:lpstr>Significado das cores</vt:lpstr>
      <vt:lpstr>Significado das cores</vt:lpstr>
      <vt:lpstr>Significado das cores</vt:lpstr>
      <vt:lpstr>Significado das cores</vt:lpstr>
      <vt:lpstr>Apresentação do PowerPoint</vt:lpstr>
      <vt:lpstr>Apresentação do PowerPoint</vt:lpstr>
      <vt:lpstr>Apresentação do PowerPoint</vt:lpstr>
      <vt:lpstr>Apresentação do PowerPoint</vt:lpstr>
      <vt:lpstr>Opções e conclusão final</vt:lpstr>
      <vt:lpstr>Agradecemos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básica</dc:title>
  <dc:creator/>
  <cp:lastModifiedBy/>
  <cp:revision>560</cp:revision>
  <dcterms:created xsi:type="dcterms:W3CDTF">2024-08-02T12:38:23Z</dcterms:created>
  <dcterms:modified xsi:type="dcterms:W3CDTF">2024-08-05T12:31:48Z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