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4218E-A3DA-757B-281D-B3D8E632D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793DB0-6AA4-F665-0A4B-C1E986B41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75C800-A863-7C30-AFF4-6F78A50DC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8758-7CFA-4A50-A818-1758823F7986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23B621-D392-4DBA-85C7-E4000965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B96E9F-5140-6ACC-BCFA-A7F553DA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945-D99D-4C88-AF91-69AB6AA7C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47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37F49-C383-6E5F-5D54-E93E8D9E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132D6D-248C-A977-4795-19ED68AB6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3C07D2-95DC-F9E2-B486-CAAAABD9C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8758-7CFA-4A50-A818-1758823F7986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304218-D529-C57A-B723-6B8E8912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D2F40A-260E-0429-77AA-2ED4FE40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945-D99D-4C88-AF91-69AB6AA7C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53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D032EC-F106-8CB0-5CB8-4729D407F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73F4603-15E0-226D-13C0-FF5DE651D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DFD5EC-7D5C-32B1-6878-892C6586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8758-7CFA-4A50-A818-1758823F7986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50EFC-0D4D-1B11-DD7B-F41E08EA2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8C5B95-510A-1253-4677-F6DC6B39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945-D99D-4C88-AF91-69AB6AA7C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69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F9DAD-C508-1ADE-2CA5-0B73A5A5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CEFB2F-4DDC-1651-2347-C1D7B7267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EDF171-89DB-ED77-DF1E-1C49D613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8758-7CFA-4A50-A818-1758823F7986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10090A-07AE-8AAF-22D6-91381D9D5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D36D8C-91EC-0CEA-C231-35CD7FED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945-D99D-4C88-AF91-69AB6AA7C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59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0D41E-AA74-31DA-EF91-52D51588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B44E33-7FB0-FDDA-1D5F-792EB276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490251-C231-71BA-4F91-0ED99C33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8758-7CFA-4A50-A818-1758823F7986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E9C2CC-5AC9-4A70-9FE3-BD06B918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D3D317-869F-0C06-6B02-6E178AB5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945-D99D-4C88-AF91-69AB6AA7C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37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68214-88EC-2E13-ABDE-6D69B6E1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EFD5F0-4C7F-1A1E-AAEB-3F483B057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158044-4808-C93F-FFA7-DFE4FBC91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1BA156-E5CB-2251-9644-62583CDF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8758-7CFA-4A50-A818-1758823F7986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7B1E8E-6232-AD2D-3B77-E52E25BBB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6F4773-7517-58C9-C43A-D848045D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945-D99D-4C88-AF91-69AB6AA7C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55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B1829-FEA4-6FCB-4AD2-73B61BF2B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C6E32B-4D75-6962-C88F-7D61A3A6D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4813F1-2FB0-1939-A6AD-400192FA5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72EAA6B-A6BA-912E-2149-23CBE2BAA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60E5158-6B31-43EC-8E45-0AEE88CD2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845B4F1-D917-8895-2D6D-9D06B8A1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8758-7CFA-4A50-A818-1758823F7986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AB813B8-966E-72A0-B70D-A68E2059A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E6D3A5C-A95F-FE2C-9D9D-58D9E1C5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945-D99D-4C88-AF91-69AB6AA7C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93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E0E64-9854-C4D4-9941-9C377DBE7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39D98E-2A66-8413-4057-E777D153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8758-7CFA-4A50-A818-1758823F7986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C9878F-224D-26EE-055B-70190A1F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64D8E8-3CEF-C2E3-4C3C-AD9147B4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945-D99D-4C88-AF91-69AB6AA7C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28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D237A85-1B3B-9D2F-73A3-70601788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8758-7CFA-4A50-A818-1758823F7986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0EEE53B-86BD-1F6F-308D-192D15632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FB0B1A-31EE-59C4-C49D-4223EDF9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945-D99D-4C88-AF91-69AB6AA7C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96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EF944-F40B-51B1-7978-057FC883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232497-68AD-8273-E9E5-BC7B3AF01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29B072-C3DA-EB79-1D1C-05F05B5D5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0879A7-A384-3656-9B48-5F3312E3F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8758-7CFA-4A50-A818-1758823F7986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4D5C63-C993-DF03-C68D-B21168EA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8AC8AC-2E80-C3EC-32CF-9A4D0E28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945-D99D-4C88-AF91-69AB6AA7C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37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7EFA1-083D-2530-04FF-A245D6172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CDBB733-3777-CCEA-54FC-C3575444F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4F63C9-1C06-6C9E-7842-97BA96B8A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22B9D4-113A-3644-894C-B8915223F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8758-7CFA-4A50-A818-1758823F7986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D0BA41-E0E3-51B6-6E1C-74F10817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054303-CCC2-ED67-057D-A637D9B59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945-D99D-4C88-AF91-69AB6AA7C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03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7A870E7-9ACA-1353-2641-B5F36AF56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614D38-8BEF-B1EB-F3FD-B45E5A1AF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36C8BD-6A1B-C01D-8E81-B5AE713D2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58758-7CFA-4A50-A818-1758823F7986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15391A-D5F5-E0E0-879C-D36EC12FD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024A3C-881F-B39B-2887-11BE1A0E6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3B945-D99D-4C88-AF91-69AB6AA7C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4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C99448-D924-B0DD-BFD7-CC61C7550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pt-BR" sz="11500"/>
              <a:t>Projeto SPTech Social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1A1EAC-BD68-3E46-1BC4-C3C94C58D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pt-BR" dirty="0"/>
              <a:t>Temos um dever com a Sociedade!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23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9969E8-1D70-870B-9FDE-3D0C47F2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pt-BR" sz="4100"/>
              <a:t>Roteiro de apresentação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942374-8B3A-8823-807C-AD0AAE53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pt-BR" sz="2400"/>
              <a:t>Fome no Brasil;</a:t>
            </a:r>
          </a:p>
          <a:p>
            <a:r>
              <a:rPr lang="pt-BR" sz="2400"/>
              <a:t>Proposta;</a:t>
            </a:r>
          </a:p>
          <a:p>
            <a:r>
              <a:rPr lang="pt-BR" sz="2400"/>
              <a:t>Funcionamento;</a:t>
            </a:r>
          </a:p>
          <a:p>
            <a:r>
              <a:rPr lang="pt-BR" sz="2400"/>
              <a:t>Premiação;</a:t>
            </a:r>
          </a:p>
          <a:p>
            <a:r>
              <a:rPr lang="pt-BR" sz="2400"/>
              <a:t>Doação;</a:t>
            </a:r>
          </a:p>
        </p:txBody>
      </p:sp>
    </p:spTree>
    <p:extLst>
      <p:ext uri="{BB962C8B-B14F-4D97-AF65-F5344CB8AC3E}">
        <p14:creationId xmlns:p14="http://schemas.microsoft.com/office/powerpoint/2010/main" val="273040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B7EB22-FA1F-522E-2119-0EC24F38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52097" cy="4480726"/>
          </a:xfrm>
        </p:spPr>
        <p:txBody>
          <a:bodyPr>
            <a:normAutofit/>
          </a:bodyPr>
          <a:lstStyle/>
          <a:p>
            <a:pPr algn="r"/>
            <a:r>
              <a:rPr lang="pt-BR" sz="6600"/>
              <a:t>Fome no Brasil</a:t>
            </a: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232" y="623275"/>
            <a:ext cx="6896595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024FF8-65C5-7A40-F496-F99DCCA0B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5531" y="1714979"/>
            <a:ext cx="4859775" cy="3428042"/>
          </a:xfrm>
        </p:spPr>
        <p:txBody>
          <a:bodyPr anchor="ctr">
            <a:normAutofit/>
          </a:bodyPr>
          <a:lstStyle/>
          <a:p>
            <a:r>
              <a:rPr lang="pt-BR" sz="2400"/>
              <a:t>+  33 Mi de pessoas com fome!</a:t>
            </a:r>
          </a:p>
          <a:p>
            <a:endParaRPr lang="pt-BR" sz="2400"/>
          </a:p>
          <a:p>
            <a:r>
              <a:rPr lang="pt-BR" sz="2400"/>
              <a:t>Em sua MAIORIA são famílias lideradas por mulheres (6/10).</a:t>
            </a:r>
          </a:p>
          <a:p>
            <a:endParaRPr lang="pt-BR" sz="2400"/>
          </a:p>
          <a:p>
            <a:r>
              <a:rPr lang="pt-BR" sz="2400"/>
              <a:t>A fome dobrou entre crianças menores de 10 anos.</a:t>
            </a:r>
          </a:p>
          <a:p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400693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CEC2D7-D82C-5DEC-062F-1B6C5138E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42" y="1581326"/>
            <a:ext cx="6705067" cy="37795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9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9CB213-499C-E2E3-F1DE-7B79CE1A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365" y="2184951"/>
            <a:ext cx="2479588" cy="2572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Fornecer um sistema que permite ao usuário acesso a pontuações provenientes de suas doações.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6347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713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45EA45-775D-C899-E2D7-747A61D0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pt-BR" sz="7200"/>
              <a:t>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E53F50-8870-0060-692D-4EA8EBF7F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pt-BR" sz="2400"/>
              <a:t>O usuário se encaminha com um item (deve respeitar parâmetros pré-estabelecidos), para o local de coleta pré-estipulado, e troca seu item por um código.</a:t>
            </a:r>
          </a:p>
        </p:txBody>
      </p:sp>
    </p:spTree>
    <p:extLst>
      <p:ext uri="{BB962C8B-B14F-4D97-AF65-F5344CB8AC3E}">
        <p14:creationId xmlns:p14="http://schemas.microsoft.com/office/powerpoint/2010/main" val="34169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271DA8-7AD6-2879-8F3D-512199C5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pt-BR" sz="5100"/>
              <a:t>Premiação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988659-B01D-DE36-4503-5BE464FB9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pt-BR" sz="2400"/>
              <a:t>O usuário poderá trocar seus pontos por itens ou nota (devemos estipular um parâmetro para a premiação de forma a agregar ao projeto um motivo coerente para existir e ser usado)</a:t>
            </a:r>
          </a:p>
        </p:txBody>
      </p:sp>
    </p:spTree>
    <p:extLst>
      <p:ext uri="{BB962C8B-B14F-4D97-AF65-F5344CB8AC3E}">
        <p14:creationId xmlns:p14="http://schemas.microsoft.com/office/powerpoint/2010/main" val="275604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B65BD1-C0ED-C366-F37A-1855BBDA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pt-BR" sz="7200"/>
              <a:t>Doação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091F6F-3C9C-4670-1027-44CEEFF23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pt-BR" sz="2400"/>
              <a:t>Existem muitas igrejas próximas que fazem trabalhos sociais com a pessoas em condição de rua próximos a paulista, logo iremos selecionar locais que tomem ações similares para receber doações.</a:t>
            </a:r>
          </a:p>
        </p:txBody>
      </p:sp>
    </p:spTree>
    <p:extLst>
      <p:ext uri="{BB962C8B-B14F-4D97-AF65-F5344CB8AC3E}">
        <p14:creationId xmlns:p14="http://schemas.microsoft.com/office/powerpoint/2010/main" val="1470059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333116-B43E-CB10-6CFB-D332A6DC6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344" y="2969469"/>
            <a:ext cx="8097911" cy="366398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pt-BR" sz="2400" dirty="0"/>
              <a:t>Obrigado pela atenção e vamos nessa para uma SPTech melhor!</a:t>
            </a:r>
          </a:p>
        </p:txBody>
      </p:sp>
    </p:spTree>
    <p:extLst>
      <p:ext uri="{BB962C8B-B14F-4D97-AF65-F5344CB8AC3E}">
        <p14:creationId xmlns:p14="http://schemas.microsoft.com/office/powerpoint/2010/main" val="40891576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179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Projeto SPTech Social</vt:lpstr>
      <vt:lpstr>Roteiro de apresentação</vt:lpstr>
      <vt:lpstr>Fome no Brasil</vt:lpstr>
      <vt:lpstr>Proposta</vt:lpstr>
      <vt:lpstr>Funcionamento</vt:lpstr>
      <vt:lpstr>Premiação</vt:lpstr>
      <vt:lpstr>Doação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SPTech Social</dc:title>
  <dc:creator>GABRIEL MARTINS ROCHA .</dc:creator>
  <cp:lastModifiedBy>GABRIEL MARTINS ROCHA .</cp:lastModifiedBy>
  <cp:revision>2</cp:revision>
  <dcterms:created xsi:type="dcterms:W3CDTF">2022-06-30T14:32:52Z</dcterms:created>
  <dcterms:modified xsi:type="dcterms:W3CDTF">2022-06-30T14:53:28Z</dcterms:modified>
</cp:coreProperties>
</file>