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60" r:id="rId7"/>
    <p:sldId id="285" r:id="rId8"/>
    <p:sldId id="286" r:id="rId9"/>
    <p:sldId id="284" r:id="rId10"/>
    <p:sldId id="264" r:id="rId11"/>
    <p:sldId id="275" r:id="rId12"/>
    <p:sldId id="277" r:id="rId13"/>
    <p:sldId id="279" r:id="rId14"/>
    <p:sldId id="278" r:id="rId15"/>
    <p:sldId id="276" r:id="rId16"/>
    <p:sldId id="280" r:id="rId17"/>
    <p:sldId id="281" r:id="rId18"/>
    <p:sldId id="282" r:id="rId19"/>
    <p:sldId id="28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80CFE-3085-6E29-54E4-88238BE5AEA9}" v="369" dt="2020-06-30T15:15:39.889"/>
    <p1510:client id="{98C25518-FA32-415F-AA13-7A2A5EDD23F6}" v="1157" dt="2020-06-30T13:23:52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9A589A-46DE-0F49-B460-E7914F3E440D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6039115-797B-304C-9FC0-EFABB1F21232}">
      <dgm:prSet phldr="0"/>
      <dgm:spPr/>
      <dgm:t>
        <a:bodyPr/>
        <a:lstStyle/>
        <a:p>
          <a:r>
            <a:rPr lang="en-US" b="0" i="0" u="none" strike="noStrike" cap="none" baseline="0" noProof="0" dirty="0">
              <a:latin typeface="Calibri Light"/>
              <a:cs typeface="Calibri Light"/>
            </a:rPr>
            <a:t> </a:t>
          </a:r>
          <a:r>
            <a:rPr lang="en-US" b="0" i="0" u="none" strike="noStrike" cap="none" baseline="0" noProof="0" err="1">
              <a:latin typeface="Calibri Light"/>
              <a:cs typeface="Calibri Light"/>
            </a:rPr>
            <a:t>Ano</a:t>
          </a:r>
          <a:r>
            <a:rPr lang="en-US" b="0" i="0" u="none" strike="noStrike" cap="none" baseline="0" noProof="0">
              <a:latin typeface="Calibri Light"/>
              <a:cs typeface="Calibri Light"/>
            </a:rPr>
            <a:t> de </a:t>
          </a:r>
          <a:r>
            <a:rPr lang="en-US" b="0" i="0" u="none" strike="noStrike" cap="none" baseline="0" noProof="0" err="1">
              <a:latin typeface="Calibri Light"/>
              <a:cs typeface="Calibri Light"/>
            </a:rPr>
            <a:t>lançamento</a:t>
          </a:r>
          <a:endParaRPr lang="en-US" b="0" i="0" u="none" strike="noStrike" cap="none" baseline="0" noProof="0" dirty="0" err="1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C8EABE8F-1E84-494E-AD8A-32BA419A36E9}" type="parTrans" cxnId="{31C3237C-2299-B649-8C93-587C97AC9999}">
      <dgm:prSet/>
      <dgm:spPr/>
      <dgm:t>
        <a:bodyPr/>
        <a:lstStyle/>
        <a:p>
          <a:endParaRPr lang="en-US"/>
        </a:p>
      </dgm:t>
    </dgm:pt>
    <dgm:pt modelId="{D044F6BA-1D90-EC47-8A78-B9796198ECF5}" type="sibTrans" cxnId="{31C3237C-2299-B649-8C93-587C97AC9999}">
      <dgm:prSet/>
      <dgm:spPr/>
      <dgm:t>
        <a:bodyPr/>
        <a:lstStyle/>
        <a:p>
          <a:endParaRPr lang="en-US"/>
        </a:p>
      </dgm:t>
    </dgm:pt>
    <dgm:pt modelId="{E39563C5-C199-4F5B-A899-8CC0710341A0}">
      <dgm:prSet phldr="0"/>
      <dgm:spPr/>
      <dgm:t>
        <a:bodyPr/>
        <a:lstStyle/>
        <a:p>
          <a:r>
            <a:rPr lang="en-US">
              <a:latin typeface="Calibri Light" panose="020F0302020204030204"/>
            </a:rPr>
            <a:t>Dia da semana do lançamento</a:t>
          </a:r>
          <a:endParaRPr lang="en-US"/>
        </a:p>
      </dgm:t>
    </dgm:pt>
    <dgm:pt modelId="{6531EA77-44C5-4E3D-BA04-70C1E49BCD39}" type="parTrans" cxnId="{BBAD9FDB-1013-4B11-A9AE-2815527D1B78}">
      <dgm:prSet/>
      <dgm:spPr/>
      <dgm:t>
        <a:bodyPr/>
        <a:lstStyle/>
        <a:p>
          <a:endParaRPr lang="en-US"/>
        </a:p>
      </dgm:t>
    </dgm:pt>
    <dgm:pt modelId="{BC971DAC-9BE2-44B2-ABE4-8099C777E9C4}" type="sibTrans" cxnId="{BBAD9FDB-1013-4B11-A9AE-2815527D1B78}">
      <dgm:prSet/>
      <dgm:spPr/>
      <dgm:t>
        <a:bodyPr/>
        <a:lstStyle/>
        <a:p>
          <a:endParaRPr lang="en-US"/>
        </a:p>
      </dgm:t>
    </dgm:pt>
    <dgm:pt modelId="{15B1A768-2666-4AB4-BDA7-F0E3C4160D59}">
      <dgm:prSet phldr="0"/>
      <dgm:spPr/>
      <dgm:t>
        <a:bodyPr/>
        <a:lstStyle/>
        <a:p>
          <a:pPr rtl="0"/>
          <a:r>
            <a:rPr lang="en-US" err="1">
              <a:latin typeface="Calibri Light" panose="020F0302020204030204"/>
            </a:rPr>
            <a:t>Gênero</a:t>
          </a:r>
          <a:r>
            <a:rPr lang="en-US">
              <a:latin typeface="Calibri Light" panose="020F0302020204030204"/>
            </a:rPr>
            <a:t> do filme</a:t>
          </a:r>
          <a:endParaRPr lang="en-US"/>
        </a:p>
      </dgm:t>
    </dgm:pt>
    <dgm:pt modelId="{D47033D3-4E41-485A-B515-A02A8C3B404A}" type="parTrans" cxnId="{08DEC938-538C-403B-80C3-828B96DAFF82}">
      <dgm:prSet/>
      <dgm:spPr/>
      <dgm:t>
        <a:bodyPr/>
        <a:lstStyle/>
        <a:p>
          <a:endParaRPr lang="en-US"/>
        </a:p>
      </dgm:t>
    </dgm:pt>
    <dgm:pt modelId="{72FFCBD4-DD9D-4E06-81E4-54307F97A3F0}" type="sibTrans" cxnId="{08DEC938-538C-403B-80C3-828B96DAFF82}">
      <dgm:prSet/>
      <dgm:spPr/>
      <dgm:t>
        <a:bodyPr/>
        <a:lstStyle/>
        <a:p>
          <a:endParaRPr lang="en-US"/>
        </a:p>
      </dgm:t>
    </dgm:pt>
    <dgm:pt modelId="{3AA5586A-C40E-4DDA-98A5-6545F36F46A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Dados econômicos</a:t>
          </a:r>
          <a:endParaRPr lang="en-US"/>
        </a:p>
      </dgm:t>
    </dgm:pt>
    <dgm:pt modelId="{ABF44FB7-9255-4D99-BC69-3BE74FDF8E87}" type="parTrans" cxnId="{119FEAF1-383D-4740-9124-CC9EEA7E35F9}">
      <dgm:prSet/>
      <dgm:spPr/>
      <dgm:t>
        <a:bodyPr/>
        <a:lstStyle/>
        <a:p>
          <a:endParaRPr lang="en-US"/>
        </a:p>
      </dgm:t>
    </dgm:pt>
    <dgm:pt modelId="{19FB306E-81B4-4F3F-99EE-765120CBB6B3}" type="sibTrans" cxnId="{119FEAF1-383D-4740-9124-CC9EEA7E35F9}">
      <dgm:prSet/>
      <dgm:spPr/>
      <dgm:t>
        <a:bodyPr/>
        <a:lstStyle/>
        <a:p>
          <a:endParaRPr lang="en-US"/>
        </a:p>
      </dgm:t>
    </dgm:pt>
    <dgm:pt modelId="{97727E90-42BC-4E2A-B8BF-200B6542C991}">
      <dgm:prSet phldr="0"/>
      <dgm:spPr/>
      <dgm:t>
        <a:bodyPr/>
        <a:lstStyle/>
        <a:p>
          <a:r>
            <a:rPr lang="en-US" err="1">
              <a:latin typeface="Calibri Light" panose="020F0302020204030204"/>
            </a:rPr>
            <a:t>Avaliações</a:t>
          </a:r>
          <a:r>
            <a:rPr lang="en-US">
              <a:latin typeface="Calibri Light" panose="020F0302020204030204"/>
            </a:rPr>
            <a:t> da </a:t>
          </a:r>
          <a:r>
            <a:rPr lang="en-US" err="1">
              <a:latin typeface="Calibri Light" panose="020F0302020204030204"/>
            </a:rPr>
            <a:t>crítica</a:t>
          </a:r>
          <a:endParaRPr lang="en-US">
            <a:latin typeface="Calibri Light" panose="020F0302020204030204"/>
          </a:endParaRPr>
        </a:p>
      </dgm:t>
    </dgm:pt>
    <dgm:pt modelId="{027AB87D-97BD-455C-B49A-D26B2F4BBE65}" type="parTrans" cxnId="{5BC25706-CE24-4ACE-8E95-76F6E0F2D225}">
      <dgm:prSet/>
      <dgm:spPr/>
    </dgm:pt>
    <dgm:pt modelId="{D31DF1B9-D47B-4308-B69F-6CC96D2AF28B}" type="sibTrans" cxnId="{5BC25706-CE24-4ACE-8E95-76F6E0F2D225}">
      <dgm:prSet/>
      <dgm:spPr/>
    </dgm:pt>
    <dgm:pt modelId="{3C598E74-EC46-4C2E-B5F2-23A80C48B6D6}">
      <dgm:prSet phldr="0"/>
      <dgm:spPr/>
      <dgm:t>
        <a:bodyPr/>
        <a:lstStyle/>
        <a:p>
          <a:pPr rtl="0"/>
          <a:r>
            <a:rPr lang="en-US" err="1">
              <a:latin typeface="Calibri Light" panose="020F0302020204030204"/>
            </a:rPr>
            <a:t>Responsáveis</a:t>
          </a:r>
          <a:r>
            <a:rPr lang="en-US" dirty="0">
              <a:latin typeface="Calibri Light" panose="020F0302020204030204"/>
            </a:rPr>
            <a:t> </a:t>
          </a:r>
          <a:r>
            <a:rPr lang="en-US" err="1">
              <a:latin typeface="Calibri Light" panose="020F0302020204030204"/>
            </a:rPr>
            <a:t>pelo</a:t>
          </a:r>
          <a:r>
            <a:rPr lang="en-US" dirty="0">
              <a:latin typeface="Calibri Light" panose="020F0302020204030204"/>
            </a:rPr>
            <a:t> </a:t>
          </a:r>
          <a:r>
            <a:rPr lang="en-US" err="1">
              <a:latin typeface="Calibri Light" panose="020F0302020204030204"/>
            </a:rPr>
            <a:t>filme</a:t>
          </a:r>
          <a:endParaRPr lang="en-US" dirty="0">
            <a:latin typeface="Calibri Light" panose="020F0302020204030204"/>
          </a:endParaRPr>
        </a:p>
      </dgm:t>
    </dgm:pt>
    <dgm:pt modelId="{C0F21255-C253-45DF-9EF7-1BD53D74F7E7}" type="parTrans" cxnId="{CD49BD3E-D233-4996-A3B1-450198BB74B4}">
      <dgm:prSet/>
      <dgm:spPr/>
    </dgm:pt>
    <dgm:pt modelId="{066E20BD-C5EF-4E00-9E3C-A6479EBE0E15}" type="sibTrans" cxnId="{CD49BD3E-D233-4996-A3B1-450198BB74B4}">
      <dgm:prSet/>
      <dgm:spPr/>
    </dgm:pt>
    <dgm:pt modelId="{126EF3CC-15A5-41C9-BC1A-037F89E86E8E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Tempo de duração (min)</a:t>
          </a:r>
        </a:p>
      </dgm:t>
    </dgm:pt>
    <dgm:pt modelId="{830CFB70-4CDA-4CEB-9F6A-8E7F950C6211}" type="parTrans" cxnId="{47B4EE10-909C-4059-B160-7841E9914FD2}">
      <dgm:prSet/>
      <dgm:spPr/>
    </dgm:pt>
    <dgm:pt modelId="{FB973807-871D-4910-9A49-F57793CC9736}" type="sibTrans" cxnId="{47B4EE10-909C-4059-B160-7841E9914FD2}">
      <dgm:prSet/>
      <dgm:spPr/>
    </dgm:pt>
    <dgm:pt modelId="{04A93F1B-A4E8-4535-B7B8-C0285053585F}">
      <dgm:prSet phldr="0"/>
      <dgm:spPr/>
      <dgm:t>
        <a:bodyPr/>
        <a:lstStyle/>
        <a:p>
          <a:pPr rtl="0"/>
          <a:r>
            <a:rPr lang="en-US" dirty="0">
              <a:latin typeface="Calibri Light" panose="020F0302020204030204"/>
            </a:rPr>
            <a:t>Exeção:  Dataset - Indústria do cinema</a:t>
          </a:r>
        </a:p>
      </dgm:t>
    </dgm:pt>
    <dgm:pt modelId="{D0827AE1-FE44-4BB1-BF50-D2D5F37A835C}" type="parTrans" cxnId="{9DA1917F-6F1D-4A49-9D17-2D95CED72EC8}">
      <dgm:prSet/>
      <dgm:spPr/>
    </dgm:pt>
    <dgm:pt modelId="{FA327FD4-2274-4615-A6F9-035B8022FC72}" type="sibTrans" cxnId="{9DA1917F-6F1D-4A49-9D17-2D95CED72EC8}">
      <dgm:prSet/>
      <dgm:spPr/>
    </dgm:pt>
    <dgm:pt modelId="{148AD07E-439C-4C56-871E-742EE153CF7C}" type="pres">
      <dgm:prSet presAssocID="{489A589A-46DE-0F49-B460-E7914F3E440D}" presName="diagram" presStyleCnt="0">
        <dgm:presLayoutVars>
          <dgm:dir/>
          <dgm:resizeHandles val="exact"/>
        </dgm:presLayoutVars>
      </dgm:prSet>
      <dgm:spPr/>
    </dgm:pt>
    <dgm:pt modelId="{A55FEFAA-DC03-49C3-BD7C-15D0C524D9DE}" type="pres">
      <dgm:prSet presAssocID="{66039115-797B-304C-9FC0-EFABB1F21232}" presName="node" presStyleLbl="node1" presStyleIdx="0" presStyleCnt="8">
        <dgm:presLayoutVars>
          <dgm:bulletEnabled val="1"/>
        </dgm:presLayoutVars>
      </dgm:prSet>
      <dgm:spPr/>
    </dgm:pt>
    <dgm:pt modelId="{3BFDB6D8-1504-4750-B22F-FF430E3D6CED}" type="pres">
      <dgm:prSet presAssocID="{D044F6BA-1D90-EC47-8A78-B9796198ECF5}" presName="sibTrans" presStyleCnt="0"/>
      <dgm:spPr/>
    </dgm:pt>
    <dgm:pt modelId="{6F5200A7-D10D-43C6-8DF4-38849B0150CC}" type="pres">
      <dgm:prSet presAssocID="{E39563C5-C199-4F5B-A899-8CC0710341A0}" presName="node" presStyleLbl="node1" presStyleIdx="1" presStyleCnt="8">
        <dgm:presLayoutVars>
          <dgm:bulletEnabled val="1"/>
        </dgm:presLayoutVars>
      </dgm:prSet>
      <dgm:spPr/>
    </dgm:pt>
    <dgm:pt modelId="{D75BA5AE-015E-4796-934E-824A0CCD5E97}" type="pres">
      <dgm:prSet presAssocID="{BC971DAC-9BE2-44B2-ABE4-8099C777E9C4}" presName="sibTrans" presStyleCnt="0"/>
      <dgm:spPr/>
    </dgm:pt>
    <dgm:pt modelId="{5B2BBE24-67D3-4B56-9193-F29B5E64EDE6}" type="pres">
      <dgm:prSet presAssocID="{15B1A768-2666-4AB4-BDA7-F0E3C4160D59}" presName="node" presStyleLbl="node1" presStyleIdx="2" presStyleCnt="8">
        <dgm:presLayoutVars>
          <dgm:bulletEnabled val="1"/>
        </dgm:presLayoutVars>
      </dgm:prSet>
      <dgm:spPr/>
    </dgm:pt>
    <dgm:pt modelId="{C57027D8-9B43-4131-B3F4-BE40E3A67EC1}" type="pres">
      <dgm:prSet presAssocID="{72FFCBD4-DD9D-4E06-81E4-54307F97A3F0}" presName="sibTrans" presStyleCnt="0"/>
      <dgm:spPr/>
    </dgm:pt>
    <dgm:pt modelId="{930C69A0-1E00-4B44-82EE-AC92A1246ACA}" type="pres">
      <dgm:prSet presAssocID="{126EF3CC-15A5-41C9-BC1A-037F89E86E8E}" presName="node" presStyleLbl="node1" presStyleIdx="3" presStyleCnt="8">
        <dgm:presLayoutVars>
          <dgm:bulletEnabled val="1"/>
        </dgm:presLayoutVars>
      </dgm:prSet>
      <dgm:spPr/>
    </dgm:pt>
    <dgm:pt modelId="{52B402F2-4BD5-4548-BDD0-C65C1BA3D696}" type="pres">
      <dgm:prSet presAssocID="{FB973807-871D-4910-9A49-F57793CC9736}" presName="sibTrans" presStyleCnt="0"/>
      <dgm:spPr/>
    </dgm:pt>
    <dgm:pt modelId="{50DDE7FC-D8FE-4A54-8F0E-84C0EDC1196F}" type="pres">
      <dgm:prSet presAssocID="{97727E90-42BC-4E2A-B8BF-200B6542C991}" presName="node" presStyleLbl="node1" presStyleIdx="4" presStyleCnt="8">
        <dgm:presLayoutVars>
          <dgm:bulletEnabled val="1"/>
        </dgm:presLayoutVars>
      </dgm:prSet>
      <dgm:spPr/>
    </dgm:pt>
    <dgm:pt modelId="{5848B460-5008-48F9-8E5E-2956A44623B0}" type="pres">
      <dgm:prSet presAssocID="{D31DF1B9-D47B-4308-B69F-6CC96D2AF28B}" presName="sibTrans" presStyleCnt="0"/>
      <dgm:spPr/>
    </dgm:pt>
    <dgm:pt modelId="{AF7595A6-2DCF-4B4F-B609-CAB25EDDC9A7}" type="pres">
      <dgm:prSet presAssocID="{3AA5586A-C40E-4DDA-98A5-6545F36F46AB}" presName="node" presStyleLbl="node1" presStyleIdx="5" presStyleCnt="8">
        <dgm:presLayoutVars>
          <dgm:bulletEnabled val="1"/>
        </dgm:presLayoutVars>
      </dgm:prSet>
      <dgm:spPr/>
    </dgm:pt>
    <dgm:pt modelId="{041BD24F-625D-4FC5-91C7-BB19CB5B0FE2}" type="pres">
      <dgm:prSet presAssocID="{19FB306E-81B4-4F3F-99EE-765120CBB6B3}" presName="sibTrans" presStyleCnt="0"/>
      <dgm:spPr/>
    </dgm:pt>
    <dgm:pt modelId="{D2D93C52-2B81-4B12-882F-E9AD91D692C3}" type="pres">
      <dgm:prSet presAssocID="{3C598E74-EC46-4C2E-B5F2-23A80C48B6D6}" presName="node" presStyleLbl="node1" presStyleIdx="6" presStyleCnt="8">
        <dgm:presLayoutVars>
          <dgm:bulletEnabled val="1"/>
        </dgm:presLayoutVars>
      </dgm:prSet>
      <dgm:spPr/>
    </dgm:pt>
    <dgm:pt modelId="{DD275148-7224-4B60-B74D-7EFB027B0B4E}" type="pres">
      <dgm:prSet presAssocID="{066E20BD-C5EF-4E00-9E3C-A6479EBE0E15}" presName="sibTrans" presStyleCnt="0"/>
      <dgm:spPr/>
    </dgm:pt>
    <dgm:pt modelId="{E0A883B9-67B0-453B-BAFD-596A69FB0996}" type="pres">
      <dgm:prSet presAssocID="{04A93F1B-A4E8-4535-B7B8-C0285053585F}" presName="node" presStyleLbl="node1" presStyleIdx="7" presStyleCnt="8">
        <dgm:presLayoutVars>
          <dgm:bulletEnabled val="1"/>
        </dgm:presLayoutVars>
      </dgm:prSet>
      <dgm:spPr/>
    </dgm:pt>
  </dgm:ptLst>
  <dgm:cxnLst>
    <dgm:cxn modelId="{5BC25706-CE24-4ACE-8E95-76F6E0F2D225}" srcId="{489A589A-46DE-0F49-B460-E7914F3E440D}" destId="{97727E90-42BC-4E2A-B8BF-200B6542C991}" srcOrd="4" destOrd="0" parTransId="{027AB87D-97BD-455C-B49A-D26B2F4BBE65}" sibTransId="{D31DF1B9-D47B-4308-B69F-6CC96D2AF28B}"/>
    <dgm:cxn modelId="{47B4EE10-909C-4059-B160-7841E9914FD2}" srcId="{489A589A-46DE-0F49-B460-E7914F3E440D}" destId="{126EF3CC-15A5-41C9-BC1A-037F89E86E8E}" srcOrd="3" destOrd="0" parTransId="{830CFB70-4CDA-4CEB-9F6A-8E7F950C6211}" sibTransId="{FB973807-871D-4910-9A49-F57793CC9736}"/>
    <dgm:cxn modelId="{16EF6C22-4E08-41A4-BCAD-8F0FA796A5A2}" type="presOf" srcId="{97727E90-42BC-4E2A-B8BF-200B6542C991}" destId="{50DDE7FC-D8FE-4A54-8F0E-84C0EDC1196F}" srcOrd="0" destOrd="0" presId="urn:microsoft.com/office/officeart/2005/8/layout/default"/>
    <dgm:cxn modelId="{08DEC938-538C-403B-80C3-828B96DAFF82}" srcId="{489A589A-46DE-0F49-B460-E7914F3E440D}" destId="{15B1A768-2666-4AB4-BDA7-F0E3C4160D59}" srcOrd="2" destOrd="0" parTransId="{D47033D3-4E41-485A-B515-A02A8C3B404A}" sibTransId="{72FFCBD4-DD9D-4E06-81E4-54307F97A3F0}"/>
    <dgm:cxn modelId="{CD49BD3E-D233-4996-A3B1-450198BB74B4}" srcId="{489A589A-46DE-0F49-B460-E7914F3E440D}" destId="{3C598E74-EC46-4C2E-B5F2-23A80C48B6D6}" srcOrd="6" destOrd="0" parTransId="{C0F21255-C253-45DF-9EF7-1BD53D74F7E7}" sibTransId="{066E20BD-C5EF-4E00-9E3C-A6479EBE0E15}"/>
    <dgm:cxn modelId="{166E4A5C-426A-4737-92F0-B08CA6424431}" type="presOf" srcId="{04A93F1B-A4E8-4535-B7B8-C0285053585F}" destId="{E0A883B9-67B0-453B-BAFD-596A69FB0996}" srcOrd="0" destOrd="0" presId="urn:microsoft.com/office/officeart/2005/8/layout/default"/>
    <dgm:cxn modelId="{C391D15D-504E-42B0-8C02-CC814675A4D6}" type="presOf" srcId="{489A589A-46DE-0F49-B460-E7914F3E440D}" destId="{148AD07E-439C-4C56-871E-742EE153CF7C}" srcOrd="0" destOrd="0" presId="urn:microsoft.com/office/officeart/2005/8/layout/default"/>
    <dgm:cxn modelId="{50C9276E-5EC8-445E-A2F0-51DF7465DA9A}" type="presOf" srcId="{66039115-797B-304C-9FC0-EFABB1F21232}" destId="{A55FEFAA-DC03-49C3-BD7C-15D0C524D9DE}" srcOrd="0" destOrd="0" presId="urn:microsoft.com/office/officeart/2005/8/layout/default"/>
    <dgm:cxn modelId="{31C3237C-2299-B649-8C93-587C97AC9999}" srcId="{489A589A-46DE-0F49-B460-E7914F3E440D}" destId="{66039115-797B-304C-9FC0-EFABB1F21232}" srcOrd="0" destOrd="0" parTransId="{C8EABE8F-1E84-494E-AD8A-32BA419A36E9}" sibTransId="{D044F6BA-1D90-EC47-8A78-B9796198ECF5}"/>
    <dgm:cxn modelId="{5ECB4C7C-5BD1-4287-B1C7-FDD752582944}" type="presOf" srcId="{126EF3CC-15A5-41C9-BC1A-037F89E86E8E}" destId="{930C69A0-1E00-4B44-82EE-AC92A1246ACA}" srcOrd="0" destOrd="0" presId="urn:microsoft.com/office/officeart/2005/8/layout/default"/>
    <dgm:cxn modelId="{9DA1917F-6F1D-4A49-9D17-2D95CED72EC8}" srcId="{489A589A-46DE-0F49-B460-E7914F3E440D}" destId="{04A93F1B-A4E8-4535-B7B8-C0285053585F}" srcOrd="7" destOrd="0" parTransId="{D0827AE1-FE44-4BB1-BF50-D2D5F37A835C}" sibTransId="{FA327FD4-2274-4615-A6F9-035B8022FC72}"/>
    <dgm:cxn modelId="{F6B10389-7F71-4D2B-B304-7827A41DBC89}" type="presOf" srcId="{E39563C5-C199-4F5B-A899-8CC0710341A0}" destId="{6F5200A7-D10D-43C6-8DF4-38849B0150CC}" srcOrd="0" destOrd="0" presId="urn:microsoft.com/office/officeart/2005/8/layout/default"/>
    <dgm:cxn modelId="{5DEB98AB-29B5-4A01-A318-5FB26C857D49}" type="presOf" srcId="{3AA5586A-C40E-4DDA-98A5-6545F36F46AB}" destId="{AF7595A6-2DCF-4B4F-B609-CAB25EDDC9A7}" srcOrd="0" destOrd="0" presId="urn:microsoft.com/office/officeart/2005/8/layout/default"/>
    <dgm:cxn modelId="{1EBD43B1-3BF1-4CCF-879F-714185E98FA9}" type="presOf" srcId="{15B1A768-2666-4AB4-BDA7-F0E3C4160D59}" destId="{5B2BBE24-67D3-4B56-9193-F29B5E64EDE6}" srcOrd="0" destOrd="0" presId="urn:microsoft.com/office/officeart/2005/8/layout/default"/>
    <dgm:cxn modelId="{9AECAEBE-B273-4E56-9D2A-DAF524052394}" type="presOf" srcId="{3C598E74-EC46-4C2E-B5F2-23A80C48B6D6}" destId="{D2D93C52-2B81-4B12-882F-E9AD91D692C3}" srcOrd="0" destOrd="0" presId="urn:microsoft.com/office/officeart/2005/8/layout/default"/>
    <dgm:cxn modelId="{BBAD9FDB-1013-4B11-A9AE-2815527D1B78}" srcId="{489A589A-46DE-0F49-B460-E7914F3E440D}" destId="{E39563C5-C199-4F5B-A899-8CC0710341A0}" srcOrd="1" destOrd="0" parTransId="{6531EA77-44C5-4E3D-BA04-70C1E49BCD39}" sibTransId="{BC971DAC-9BE2-44B2-ABE4-8099C777E9C4}"/>
    <dgm:cxn modelId="{119FEAF1-383D-4740-9124-CC9EEA7E35F9}" srcId="{489A589A-46DE-0F49-B460-E7914F3E440D}" destId="{3AA5586A-C40E-4DDA-98A5-6545F36F46AB}" srcOrd="5" destOrd="0" parTransId="{ABF44FB7-9255-4D99-BC69-3BE74FDF8E87}" sibTransId="{19FB306E-81B4-4F3F-99EE-765120CBB6B3}"/>
    <dgm:cxn modelId="{33F0A5C0-2AC6-4A8B-863B-92E02B40532F}" type="presParOf" srcId="{148AD07E-439C-4C56-871E-742EE153CF7C}" destId="{A55FEFAA-DC03-49C3-BD7C-15D0C524D9DE}" srcOrd="0" destOrd="0" presId="urn:microsoft.com/office/officeart/2005/8/layout/default"/>
    <dgm:cxn modelId="{645F5E0F-B4F4-4F9B-9CB7-B50C35FE6911}" type="presParOf" srcId="{148AD07E-439C-4C56-871E-742EE153CF7C}" destId="{3BFDB6D8-1504-4750-B22F-FF430E3D6CED}" srcOrd="1" destOrd="0" presId="urn:microsoft.com/office/officeart/2005/8/layout/default"/>
    <dgm:cxn modelId="{BE1A9CEE-20A8-4018-AE7F-A2325B345755}" type="presParOf" srcId="{148AD07E-439C-4C56-871E-742EE153CF7C}" destId="{6F5200A7-D10D-43C6-8DF4-38849B0150CC}" srcOrd="2" destOrd="0" presId="urn:microsoft.com/office/officeart/2005/8/layout/default"/>
    <dgm:cxn modelId="{4DE211F9-158E-489A-B369-17C588F471BA}" type="presParOf" srcId="{148AD07E-439C-4C56-871E-742EE153CF7C}" destId="{D75BA5AE-015E-4796-934E-824A0CCD5E97}" srcOrd="3" destOrd="0" presId="urn:microsoft.com/office/officeart/2005/8/layout/default"/>
    <dgm:cxn modelId="{B95613B6-8E8F-41F1-B0F3-40E6267D4549}" type="presParOf" srcId="{148AD07E-439C-4C56-871E-742EE153CF7C}" destId="{5B2BBE24-67D3-4B56-9193-F29B5E64EDE6}" srcOrd="4" destOrd="0" presId="urn:microsoft.com/office/officeart/2005/8/layout/default"/>
    <dgm:cxn modelId="{F5A8E6EE-C786-419D-A190-8658FDCA02D7}" type="presParOf" srcId="{148AD07E-439C-4C56-871E-742EE153CF7C}" destId="{C57027D8-9B43-4131-B3F4-BE40E3A67EC1}" srcOrd="5" destOrd="0" presId="urn:microsoft.com/office/officeart/2005/8/layout/default"/>
    <dgm:cxn modelId="{260E2243-B364-446E-B01E-F9901FEAD316}" type="presParOf" srcId="{148AD07E-439C-4C56-871E-742EE153CF7C}" destId="{930C69A0-1E00-4B44-82EE-AC92A1246ACA}" srcOrd="6" destOrd="0" presId="urn:microsoft.com/office/officeart/2005/8/layout/default"/>
    <dgm:cxn modelId="{CF2C430E-E47C-4A8F-AFBA-A0DDFF12F868}" type="presParOf" srcId="{148AD07E-439C-4C56-871E-742EE153CF7C}" destId="{52B402F2-4BD5-4548-BDD0-C65C1BA3D696}" srcOrd="7" destOrd="0" presId="urn:microsoft.com/office/officeart/2005/8/layout/default"/>
    <dgm:cxn modelId="{001F83B3-4D34-431E-A42E-86C0BCF7AD67}" type="presParOf" srcId="{148AD07E-439C-4C56-871E-742EE153CF7C}" destId="{50DDE7FC-D8FE-4A54-8F0E-84C0EDC1196F}" srcOrd="8" destOrd="0" presId="urn:microsoft.com/office/officeart/2005/8/layout/default"/>
    <dgm:cxn modelId="{799D85A0-EFAE-4728-BFC6-AA6C8332ACDC}" type="presParOf" srcId="{148AD07E-439C-4C56-871E-742EE153CF7C}" destId="{5848B460-5008-48F9-8E5E-2956A44623B0}" srcOrd="9" destOrd="0" presId="urn:microsoft.com/office/officeart/2005/8/layout/default"/>
    <dgm:cxn modelId="{C1803C99-F193-43C4-A304-EC7D755CCAF1}" type="presParOf" srcId="{148AD07E-439C-4C56-871E-742EE153CF7C}" destId="{AF7595A6-2DCF-4B4F-B609-CAB25EDDC9A7}" srcOrd="10" destOrd="0" presId="urn:microsoft.com/office/officeart/2005/8/layout/default"/>
    <dgm:cxn modelId="{9788F8E9-40D4-4666-A96F-339D15831C09}" type="presParOf" srcId="{148AD07E-439C-4C56-871E-742EE153CF7C}" destId="{041BD24F-625D-4FC5-91C7-BB19CB5B0FE2}" srcOrd="11" destOrd="0" presId="urn:microsoft.com/office/officeart/2005/8/layout/default"/>
    <dgm:cxn modelId="{C0FA46BB-1BB3-42AB-80EB-7C47AD3E671E}" type="presParOf" srcId="{148AD07E-439C-4C56-871E-742EE153CF7C}" destId="{D2D93C52-2B81-4B12-882F-E9AD91D692C3}" srcOrd="12" destOrd="0" presId="urn:microsoft.com/office/officeart/2005/8/layout/default"/>
    <dgm:cxn modelId="{7E06E0BE-3C13-478B-9F38-931BF0518080}" type="presParOf" srcId="{148AD07E-439C-4C56-871E-742EE153CF7C}" destId="{DD275148-7224-4B60-B74D-7EFB027B0B4E}" srcOrd="13" destOrd="0" presId="urn:microsoft.com/office/officeart/2005/8/layout/default"/>
    <dgm:cxn modelId="{EC176585-8258-4EFC-8704-8C39B44C5B46}" type="presParOf" srcId="{148AD07E-439C-4C56-871E-742EE153CF7C}" destId="{E0A883B9-67B0-453B-BAFD-596A69FB099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FEFAA-DC03-49C3-BD7C-15D0C524D9DE}">
      <dsp:nvSpPr>
        <dsp:cNvPr id="0" name=""/>
        <dsp:cNvSpPr/>
      </dsp:nvSpPr>
      <dsp:spPr>
        <a:xfrm>
          <a:off x="2624" y="471017"/>
          <a:ext cx="2082382" cy="12494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u="none" strike="noStrike" kern="1200" cap="none" baseline="0" noProof="0" dirty="0">
              <a:latin typeface="Calibri Light"/>
              <a:cs typeface="Calibri Light"/>
            </a:rPr>
            <a:t> </a:t>
          </a:r>
          <a:r>
            <a:rPr lang="en-US" sz="2200" b="0" i="0" u="none" strike="noStrike" kern="1200" cap="none" baseline="0" noProof="0" err="1">
              <a:latin typeface="Calibri Light"/>
              <a:cs typeface="Calibri Light"/>
            </a:rPr>
            <a:t>Ano</a:t>
          </a:r>
          <a:r>
            <a:rPr lang="en-US" sz="2200" b="0" i="0" u="none" strike="noStrike" kern="1200" cap="none" baseline="0" noProof="0">
              <a:latin typeface="Calibri Light"/>
              <a:cs typeface="Calibri Light"/>
            </a:rPr>
            <a:t> de </a:t>
          </a:r>
          <a:r>
            <a:rPr lang="en-US" sz="2200" b="0" i="0" u="none" strike="noStrike" kern="1200" cap="none" baseline="0" noProof="0" err="1">
              <a:latin typeface="Calibri Light"/>
              <a:cs typeface="Calibri Light"/>
            </a:rPr>
            <a:t>lançamento</a:t>
          </a:r>
          <a:endParaRPr lang="en-US" sz="2200" b="0" i="0" u="none" strike="noStrike" kern="1200" cap="none" baseline="0" noProof="0" dirty="0" err="1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2624" y="471017"/>
        <a:ext cx="2082382" cy="1249429"/>
      </dsp:txXfrm>
    </dsp:sp>
    <dsp:sp modelId="{6F5200A7-D10D-43C6-8DF4-38849B0150CC}">
      <dsp:nvSpPr>
        <dsp:cNvPr id="0" name=""/>
        <dsp:cNvSpPr/>
      </dsp:nvSpPr>
      <dsp:spPr>
        <a:xfrm>
          <a:off x="2293245" y="471017"/>
          <a:ext cx="2082382" cy="12494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Dia da semana do lançamento</a:t>
          </a:r>
          <a:endParaRPr lang="en-US" sz="2200" kern="1200"/>
        </a:p>
      </dsp:txBody>
      <dsp:txXfrm>
        <a:off x="2293245" y="471017"/>
        <a:ext cx="2082382" cy="1249429"/>
      </dsp:txXfrm>
    </dsp:sp>
    <dsp:sp modelId="{5B2BBE24-67D3-4B56-9193-F29B5E64EDE6}">
      <dsp:nvSpPr>
        <dsp:cNvPr id="0" name=""/>
        <dsp:cNvSpPr/>
      </dsp:nvSpPr>
      <dsp:spPr>
        <a:xfrm>
          <a:off x="4583866" y="471017"/>
          <a:ext cx="2082382" cy="12494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>
              <a:latin typeface="Calibri Light" panose="020F0302020204030204"/>
            </a:rPr>
            <a:t>Gênero</a:t>
          </a:r>
          <a:r>
            <a:rPr lang="en-US" sz="2200" kern="1200">
              <a:latin typeface="Calibri Light" panose="020F0302020204030204"/>
            </a:rPr>
            <a:t> do filme</a:t>
          </a:r>
          <a:endParaRPr lang="en-US" sz="2200" kern="1200"/>
        </a:p>
      </dsp:txBody>
      <dsp:txXfrm>
        <a:off x="4583866" y="471017"/>
        <a:ext cx="2082382" cy="1249429"/>
      </dsp:txXfrm>
    </dsp:sp>
    <dsp:sp modelId="{930C69A0-1E00-4B44-82EE-AC92A1246ACA}">
      <dsp:nvSpPr>
        <dsp:cNvPr id="0" name=""/>
        <dsp:cNvSpPr/>
      </dsp:nvSpPr>
      <dsp:spPr>
        <a:xfrm>
          <a:off x="6874486" y="471017"/>
          <a:ext cx="2082382" cy="12494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Tempo de duração (min)</a:t>
          </a:r>
        </a:p>
      </dsp:txBody>
      <dsp:txXfrm>
        <a:off x="6874486" y="471017"/>
        <a:ext cx="2082382" cy="1249429"/>
      </dsp:txXfrm>
    </dsp:sp>
    <dsp:sp modelId="{50DDE7FC-D8FE-4A54-8F0E-84C0EDC1196F}">
      <dsp:nvSpPr>
        <dsp:cNvPr id="0" name=""/>
        <dsp:cNvSpPr/>
      </dsp:nvSpPr>
      <dsp:spPr>
        <a:xfrm>
          <a:off x="2624" y="1928685"/>
          <a:ext cx="2082382" cy="12494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>
              <a:latin typeface="Calibri Light" panose="020F0302020204030204"/>
            </a:rPr>
            <a:t>Avaliações</a:t>
          </a:r>
          <a:r>
            <a:rPr lang="en-US" sz="2200" kern="1200">
              <a:latin typeface="Calibri Light" panose="020F0302020204030204"/>
            </a:rPr>
            <a:t> da </a:t>
          </a:r>
          <a:r>
            <a:rPr lang="en-US" sz="2200" kern="1200" err="1">
              <a:latin typeface="Calibri Light" panose="020F0302020204030204"/>
            </a:rPr>
            <a:t>crítica</a:t>
          </a:r>
          <a:endParaRPr lang="en-US" sz="2200" kern="1200">
            <a:latin typeface="Calibri Light" panose="020F0302020204030204"/>
          </a:endParaRPr>
        </a:p>
      </dsp:txBody>
      <dsp:txXfrm>
        <a:off x="2624" y="1928685"/>
        <a:ext cx="2082382" cy="1249429"/>
      </dsp:txXfrm>
    </dsp:sp>
    <dsp:sp modelId="{AF7595A6-2DCF-4B4F-B609-CAB25EDDC9A7}">
      <dsp:nvSpPr>
        <dsp:cNvPr id="0" name=""/>
        <dsp:cNvSpPr/>
      </dsp:nvSpPr>
      <dsp:spPr>
        <a:xfrm>
          <a:off x="2293245" y="1928685"/>
          <a:ext cx="2082382" cy="12494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alibri Light" panose="020F0302020204030204"/>
            </a:rPr>
            <a:t>Dados econômicos</a:t>
          </a:r>
          <a:endParaRPr lang="en-US" sz="2200" kern="1200"/>
        </a:p>
      </dsp:txBody>
      <dsp:txXfrm>
        <a:off x="2293245" y="1928685"/>
        <a:ext cx="2082382" cy="1249429"/>
      </dsp:txXfrm>
    </dsp:sp>
    <dsp:sp modelId="{D2D93C52-2B81-4B12-882F-E9AD91D692C3}">
      <dsp:nvSpPr>
        <dsp:cNvPr id="0" name=""/>
        <dsp:cNvSpPr/>
      </dsp:nvSpPr>
      <dsp:spPr>
        <a:xfrm>
          <a:off x="4583866" y="1928685"/>
          <a:ext cx="2082382" cy="12494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err="1">
              <a:latin typeface="Calibri Light" panose="020F0302020204030204"/>
            </a:rPr>
            <a:t>Responsáveis</a:t>
          </a:r>
          <a:r>
            <a:rPr lang="en-US" sz="2200" kern="1200" dirty="0">
              <a:latin typeface="Calibri Light" panose="020F0302020204030204"/>
            </a:rPr>
            <a:t> </a:t>
          </a:r>
          <a:r>
            <a:rPr lang="en-US" sz="2200" kern="1200" err="1">
              <a:latin typeface="Calibri Light" panose="020F0302020204030204"/>
            </a:rPr>
            <a:t>pelo</a:t>
          </a:r>
          <a:r>
            <a:rPr lang="en-US" sz="2200" kern="1200" dirty="0">
              <a:latin typeface="Calibri Light" panose="020F0302020204030204"/>
            </a:rPr>
            <a:t> </a:t>
          </a:r>
          <a:r>
            <a:rPr lang="en-US" sz="2200" kern="1200" err="1">
              <a:latin typeface="Calibri Light" panose="020F0302020204030204"/>
            </a:rPr>
            <a:t>filme</a:t>
          </a:r>
          <a:endParaRPr lang="en-US" sz="2200" kern="1200" dirty="0">
            <a:latin typeface="Calibri Light" panose="020F0302020204030204"/>
          </a:endParaRPr>
        </a:p>
      </dsp:txBody>
      <dsp:txXfrm>
        <a:off x="4583866" y="1928685"/>
        <a:ext cx="2082382" cy="1249429"/>
      </dsp:txXfrm>
    </dsp:sp>
    <dsp:sp modelId="{E0A883B9-67B0-453B-BAFD-596A69FB0996}">
      <dsp:nvSpPr>
        <dsp:cNvPr id="0" name=""/>
        <dsp:cNvSpPr/>
      </dsp:nvSpPr>
      <dsp:spPr>
        <a:xfrm>
          <a:off x="6874486" y="1928685"/>
          <a:ext cx="2082382" cy="12494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Calibri Light" panose="020F0302020204030204"/>
            </a:rPr>
            <a:t>Exeção:  Dataset - Indústria do cinema</a:t>
          </a:r>
        </a:p>
      </dsp:txBody>
      <dsp:txXfrm>
        <a:off x="6874486" y="1928685"/>
        <a:ext cx="2082382" cy="12494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72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993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41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4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348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981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00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5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19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41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19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592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6/30/2020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.png"/><Relationship Id="rId4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 err="1">
                <a:cs typeface="Calibri Light"/>
              </a:rPr>
              <a:t>Projeto</a:t>
            </a:r>
            <a:r>
              <a:rPr lang="en-US" b="1">
                <a:cs typeface="Calibri Light"/>
              </a:rPr>
              <a:t> A2  - Movies dataset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976282"/>
            <a:ext cx="7197726" cy="14054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  Gabriel Machado</a:t>
            </a:r>
          </a:p>
          <a:p>
            <a:r>
              <a:rPr lang="en-US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Victor de Almeida </a:t>
            </a:r>
            <a:r>
              <a:rPr lang="en-US" err="1">
                <a:solidFill>
                  <a:schemeClr val="accent1">
                    <a:lumMod val="40000"/>
                    <a:lumOff val="60000"/>
                  </a:schemeClr>
                </a:solidFill>
                <a:cs typeface="Calibri"/>
              </a:rPr>
              <a:t>Bombarda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6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4CFB9E0-C618-453F-9984-A2F6EAF20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761" y="1113551"/>
            <a:ext cx="7436953" cy="4618987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BB9174B-0703-452F-A52E-18713EE074E0}"/>
              </a:ext>
            </a:extLst>
          </p:cNvPr>
          <p:cNvSpPr txBox="1">
            <a:spLocks/>
          </p:cNvSpPr>
          <p:nvPr/>
        </p:nvSpPr>
        <p:spPr>
          <a:xfrm>
            <a:off x="7881843" y="598967"/>
            <a:ext cx="4099947" cy="103557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300">
                <a:ea typeface="+mj-lt"/>
                <a:cs typeface="+mj-lt"/>
              </a:rPr>
              <a:t>CATEGORIA FILMES DE Drama</a:t>
            </a:r>
            <a:endParaRPr lang="en-US"/>
          </a:p>
        </p:txBody>
      </p:sp>
      <p:pic>
        <p:nvPicPr>
          <p:cNvPr id="2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26ACA1-112A-482C-A035-8109716AE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6726" y="2201712"/>
            <a:ext cx="4101679" cy="23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39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3014" y="915269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CAtegoria filmes de animação</a:t>
            </a:r>
            <a:endParaRPr lang="en-US" sz="3300">
              <a:cs typeface="Calibri Light"/>
            </a:endParaRPr>
          </a:p>
        </p:txBody>
      </p:sp>
      <p:pic>
        <p:nvPicPr>
          <p:cNvPr id="3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A461684-32D5-433B-BD3D-2C8A9D8AD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271" y="1429853"/>
            <a:ext cx="7020011" cy="438895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8810BA-F68A-4F99-B057-9EBD7D20FB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7451570" y="1954980"/>
            <a:ext cx="4516355" cy="262053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79510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02A202FD-7A6C-41F3-86E6-716E3B1B8F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19" y="512703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ea typeface="+mj-lt"/>
                <a:cs typeface="+mj-lt"/>
              </a:rPr>
              <a:t>CATEGORIA FILMES DE Ação</a:t>
            </a:r>
            <a:endParaRPr lang="en-US"/>
          </a:p>
        </p:txBody>
      </p:sp>
      <p:pic>
        <p:nvPicPr>
          <p:cNvPr id="3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4A508B7-8CCF-4F9B-A7DE-5731E84B9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88" y="1027287"/>
            <a:ext cx="7307559" cy="451834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6F86F8-1537-47EF-9055-1AB87C5CCF2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7582246" y="2041243"/>
            <a:ext cx="4413154" cy="2505519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963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ght spots">
            <a:extLst>
              <a:ext uri="{FF2B5EF4-FFF2-40B4-BE49-F238E27FC236}">
                <a16:creationId xmlns:a16="http://schemas.microsoft.com/office/drawing/2014/main" id="{1D40CB55-100C-47D4-93E2-67EF6A8287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2486" y="469572"/>
            <a:ext cx="4099947" cy="172569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>
                <a:cs typeface="Calibri Light"/>
              </a:rPr>
              <a:t>R quadrado indica quão próximos estão os dados em sua linha de regressão</a:t>
            </a:r>
          </a:p>
        </p:txBody>
      </p:sp>
      <p:pic>
        <p:nvPicPr>
          <p:cNvPr id="5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8F6D5298-A3A6-4A38-ABFA-06A89D7BDC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66" y="1329212"/>
            <a:ext cx="7796386" cy="4834648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8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6F99D90-87FC-4A07-A746-489E93D0906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48549" b="806"/>
          <a:stretch/>
        </p:blipFill>
        <p:spPr>
          <a:xfrm>
            <a:off x="8096933" y="2528330"/>
            <a:ext cx="3884513" cy="2465931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531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BB9174B-0703-452F-A52E-18713EE074E0}"/>
              </a:ext>
            </a:extLst>
          </p:cNvPr>
          <p:cNvSpPr txBox="1">
            <a:spLocks/>
          </p:cNvSpPr>
          <p:nvPr/>
        </p:nvSpPr>
        <p:spPr>
          <a:xfrm>
            <a:off x="7473988" y="653071"/>
            <a:ext cx="4721307" cy="8882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000">
                <a:cs typeface="Calibri Light"/>
              </a:rPr>
              <a:t>Relação linear com alta correlação</a:t>
            </a:r>
          </a:p>
        </p:txBody>
      </p:sp>
      <p:pic>
        <p:nvPicPr>
          <p:cNvPr id="3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C8EF64-30BB-46AC-AE61-7F1FAC1484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3395" y="2280792"/>
            <a:ext cx="4077817" cy="2307918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7" descr="A close up of a map&#10;&#10;Description automatically generated">
            <a:extLst>
              <a:ext uri="{FF2B5EF4-FFF2-40B4-BE49-F238E27FC236}">
                <a16:creationId xmlns:a16="http://schemas.microsoft.com/office/drawing/2014/main" id="{AC1D6E38-51FA-4E9F-8C05-78E6E41F87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86" y="1104301"/>
            <a:ext cx="7581658" cy="466089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436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ight spots">
            <a:extLst>
              <a:ext uri="{FF2B5EF4-FFF2-40B4-BE49-F238E27FC236}">
                <a16:creationId xmlns:a16="http://schemas.microsoft.com/office/drawing/2014/main" id="{19119DC4-47C0-4947-AAB0-801E0F39B4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BB9174B-0703-452F-A52E-18713EE074E0}"/>
              </a:ext>
            </a:extLst>
          </p:cNvPr>
          <p:cNvSpPr txBox="1">
            <a:spLocks/>
          </p:cNvSpPr>
          <p:nvPr/>
        </p:nvSpPr>
        <p:spPr>
          <a:xfrm>
            <a:off x="1032933" y="-166438"/>
            <a:ext cx="10127192" cy="9313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000"/>
              <a:t>Relação entre Gênero e crítica  - IMDb</a:t>
            </a:r>
          </a:p>
        </p:txBody>
      </p:sp>
      <p:pic>
        <p:nvPicPr>
          <p:cNvPr id="2" name="Picture 3" descr="A screenshot of a map&#10;&#10;Description automatically generated">
            <a:extLst>
              <a:ext uri="{FF2B5EF4-FFF2-40B4-BE49-F238E27FC236}">
                <a16:creationId xmlns:a16="http://schemas.microsoft.com/office/drawing/2014/main" id="{2EC8968E-6A73-4A55-8299-F40DAA5EE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071" y="861177"/>
            <a:ext cx="9015444" cy="560721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28C28887-9ACF-4E0D-829C-E710500C51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6975" y="2169516"/>
            <a:ext cx="2409697" cy="251609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8112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icture 118">
            <a:extLst>
              <a:ext uri="{FF2B5EF4-FFF2-40B4-BE49-F238E27FC236}">
                <a16:creationId xmlns:a16="http://schemas.microsoft.com/office/drawing/2014/main" id="{83543A10-04EE-49E0-A9DE-22E1FAB9A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0A43E3-E685-4F5D-92B5-71FDAF55E04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4702" b="535"/>
          <a:stretch/>
        </p:blipFill>
        <p:spPr>
          <a:xfrm>
            <a:off x="9541064" y="1861175"/>
            <a:ext cx="2400221" cy="2678029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B6FEF377-E3F5-486F-A4E4-D1FCF8DD42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070" y="876676"/>
            <a:ext cx="9075973" cy="565415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98E3FA2-CB03-418E-88C0-35AC3DA9287E}"/>
              </a:ext>
            </a:extLst>
          </p:cNvPr>
          <p:cNvSpPr txBox="1">
            <a:spLocks/>
          </p:cNvSpPr>
          <p:nvPr/>
        </p:nvSpPr>
        <p:spPr>
          <a:xfrm>
            <a:off x="759763" y="-152061"/>
            <a:ext cx="10127192" cy="9313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>
              <a:spcAft>
                <a:spcPts val="600"/>
              </a:spcAft>
            </a:pPr>
            <a:r>
              <a:rPr lang="en-US" sz="4000"/>
              <a:t>Relação entre Gênero e crítica  - MovieLens</a:t>
            </a:r>
          </a:p>
        </p:txBody>
      </p:sp>
    </p:spTree>
    <p:extLst>
      <p:ext uri="{BB962C8B-B14F-4D97-AF65-F5344CB8AC3E}">
        <p14:creationId xmlns:p14="http://schemas.microsoft.com/office/powerpoint/2010/main" val="3175739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893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n-US"/>
              <a:t>Obrigado pela atenção :)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n-US"/>
              <a:t>Gabriel Machado</a:t>
            </a:r>
          </a:p>
          <a:p>
            <a:r>
              <a:rPr lang="en-US">
                <a:cs typeface="Calibri"/>
              </a:rPr>
              <a:t>Victor de almeida bombarda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US" sz="3300"/>
              <a:t>Movies dataset</a:t>
            </a:r>
            <a:endParaRPr lang="ru-RU" sz="3300"/>
          </a:p>
        </p:txBody>
      </p:sp>
      <p:graphicFrame>
        <p:nvGraphicFramePr>
          <p:cNvPr id="5" name="Content Placeholder 4" descr="SmartArt graphic">
            <a:extLst>
              <a:ext uri="{FF2B5EF4-FFF2-40B4-BE49-F238E27FC236}">
                <a16:creationId xmlns:a16="http://schemas.microsoft.com/office/drawing/2014/main" id="{C983627E-F26C-354F-BF0A-ECCD7E968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9719105"/>
              </p:ext>
            </p:extLst>
          </p:nvPr>
        </p:nvGraphicFramePr>
        <p:xfrm>
          <a:off x="1327255" y="2113312"/>
          <a:ext cx="8959494" cy="3649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CBECFFDC-94DB-4DA3-94FE-22FEDDA8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D3EA971-4F0C-4DE5-A3AE-F577C3279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762" y="282435"/>
            <a:ext cx="6115909" cy="9313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000"/>
              <a:t>Movies dataset - Principal</a:t>
            </a:r>
          </a:p>
        </p:txBody>
      </p:sp>
      <p:pic>
        <p:nvPicPr>
          <p:cNvPr id="4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F6E7136-D6C4-4D52-AA28-809E4C4695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8" r="1" b="10422"/>
          <a:stretch/>
        </p:blipFill>
        <p:spPr>
          <a:xfrm>
            <a:off x="290261" y="1465026"/>
            <a:ext cx="11597098" cy="418386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FEA1B151-A3E3-4451-A49E-069708A3E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276" y="584347"/>
            <a:ext cx="8647847" cy="569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029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flat screen monitor&#10;&#10;Description automatically generated">
            <a:extLst>
              <a:ext uri="{FF2B5EF4-FFF2-40B4-BE49-F238E27FC236}">
                <a16:creationId xmlns:a16="http://schemas.microsoft.com/office/drawing/2014/main" id="{8584B58B-290A-4710-8446-2A190B24D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532" y="1395176"/>
            <a:ext cx="11060959" cy="40895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895569-EF22-4ED8-89B0-700586605BF5}"/>
              </a:ext>
            </a:extLst>
          </p:cNvPr>
          <p:cNvSpPr txBox="1"/>
          <p:nvPr/>
        </p:nvSpPr>
        <p:spPr>
          <a:xfrm>
            <a:off x="971910" y="641230"/>
            <a:ext cx="8652292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300">
                <a:latin typeface="Calibri Light"/>
                <a:cs typeface="Calibri"/>
              </a:rPr>
              <a:t>Data set Indústria do cinema - Complementar</a:t>
            </a:r>
          </a:p>
        </p:txBody>
      </p:sp>
    </p:spTree>
    <p:extLst>
      <p:ext uri="{BB962C8B-B14F-4D97-AF65-F5344CB8AC3E}">
        <p14:creationId xmlns:p14="http://schemas.microsoft.com/office/powerpoint/2010/main" val="24472072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8684A559-79A5-4588-B956-9A3C933E4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370" y="656940"/>
            <a:ext cx="9011349" cy="555339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528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ight spots">
            <a:extLst>
              <a:ext uri="{FF2B5EF4-FFF2-40B4-BE49-F238E27FC236}">
                <a16:creationId xmlns:a16="http://schemas.microsoft.com/office/drawing/2014/main" id="{947B5261-B2F5-4FAA-8315-6F75F199C1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6750" y="-247933"/>
            <a:ext cx="7818685" cy="19531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/>
              <a:t>Fluxo</a:t>
            </a:r>
            <a:r>
              <a:rPr lang="en-US"/>
              <a:t> </a:t>
            </a:r>
            <a:r>
              <a:rPr lang="en-US" err="1"/>
              <a:t>nas</a:t>
            </a:r>
            <a:r>
              <a:rPr lang="en-US"/>
              <a:t> </a:t>
            </a:r>
            <a:r>
              <a:rPr lang="en-US" err="1"/>
              <a:t>salas</a:t>
            </a:r>
            <a:r>
              <a:rPr lang="en-US"/>
              <a:t> de cinema </a:t>
            </a:r>
            <a:r>
              <a:rPr lang="en-US" err="1"/>
              <a:t>nos</a:t>
            </a:r>
            <a:r>
              <a:rPr lang="en-US"/>
              <a:t> </a:t>
            </a:r>
            <a:r>
              <a:rPr lang="en-US" err="1"/>
              <a:t>eua</a:t>
            </a:r>
            <a:endParaRPr lang="en-US" err="1">
              <a:cs typeface="Calibri Light"/>
            </a:endParaRPr>
          </a:p>
        </p:txBody>
      </p:sp>
      <p:pic>
        <p:nvPicPr>
          <p:cNvPr id="43" name="Picture 4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819D1BB-F4A4-4ABF-9453-017EE44984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tretch>
            <a:fillRect/>
          </a:stretch>
        </p:blipFill>
        <p:spPr>
          <a:xfrm>
            <a:off x="1808030" y="1289545"/>
            <a:ext cx="8580028" cy="529460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482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A53ED3FC-3BE8-4F1F-BEF1-74B1C7217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051" y="-161670"/>
            <a:ext cx="5647705" cy="16081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err="1">
                <a:cs typeface="Calibri Light"/>
              </a:rPr>
              <a:t>Sexta-feira</a:t>
            </a:r>
            <a:r>
              <a:rPr lang="en-US">
                <a:cs typeface="Calibri Light"/>
              </a:rPr>
              <a:t> e </a:t>
            </a:r>
            <a:r>
              <a:rPr lang="en-US" err="1">
                <a:cs typeface="Calibri Light"/>
              </a:rPr>
              <a:t>quarta-feira</a:t>
            </a:r>
            <a:endParaRPr lang="en-US">
              <a:cs typeface="Calibri Light"/>
            </a:endParaRPr>
          </a:p>
        </p:txBody>
      </p:sp>
      <p:pic>
        <p:nvPicPr>
          <p:cNvPr id="6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2070D02-D219-4049-9708-73DD9A8C45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707389" y="1059507"/>
            <a:ext cx="8766932" cy="54096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370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ight spots">
            <a:extLst>
              <a:ext uri="{FF2B5EF4-FFF2-40B4-BE49-F238E27FC236}">
                <a16:creationId xmlns:a16="http://schemas.microsoft.com/office/drawing/2014/main" id="{EC8209A6-5459-45FC-8508-808E2DF889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3ED72BE-2F78-4DD7-B0A1-DCD0503B1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E241E-3110-4B1C-B9B0-F17B90FE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6750" y="771496"/>
            <a:ext cx="4099947" cy="103557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300"/>
              <a:t>Correlação pelo método de spearman</a:t>
            </a:r>
            <a:endParaRPr lang="en-US" sz="3300">
              <a:cs typeface="Calibri Light"/>
            </a:endParaRPr>
          </a:p>
        </p:txBody>
      </p:sp>
      <p:pic>
        <p:nvPicPr>
          <p:cNvPr id="3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78FA681-50FF-4AFD-88D5-1A8137A361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120" y="1286079"/>
            <a:ext cx="6933747" cy="4273933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BC300EC-FDCD-43ED-942B-C0A3A5238B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7311017" y="2084375"/>
            <a:ext cx="4610556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2081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FE41CA-01C7-4999-9BC7-050FDE7EAF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D5B2D66-8E18-46D7-967B-1A3B48ACF55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066D2AD-45B3-4580-A691-E5968F9B53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Celestial</vt:lpstr>
      <vt:lpstr>Projeto A2  - Movies dataset</vt:lpstr>
      <vt:lpstr>Movies dataset</vt:lpstr>
      <vt:lpstr>Movies dataset - Principal</vt:lpstr>
      <vt:lpstr>PowerPoint Presentation</vt:lpstr>
      <vt:lpstr>PowerPoint Presentation</vt:lpstr>
      <vt:lpstr>PowerPoint Presentation</vt:lpstr>
      <vt:lpstr>Fluxo nas salas de cinema nos eua</vt:lpstr>
      <vt:lpstr>Sexta-feira e quarta-feira</vt:lpstr>
      <vt:lpstr>Correlação pelo método de spearman</vt:lpstr>
      <vt:lpstr>PowerPoint Presentation</vt:lpstr>
      <vt:lpstr>CAtegoria filmes de animação</vt:lpstr>
      <vt:lpstr>CATEGORIA FILMES DE Ação</vt:lpstr>
      <vt:lpstr>R quadrado indica quão próximos estão os dados em sua linha de regressão</vt:lpstr>
      <vt:lpstr>PowerPoint Presentation</vt:lpstr>
      <vt:lpstr>PowerPoint Presentation</vt:lpstr>
      <vt:lpstr>PowerPoint Presentation</vt:lpstr>
      <vt:lpstr>Obrigado pela atenção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Design</dc:title>
  <dc:creator/>
  <cp:revision>132</cp:revision>
  <dcterms:created xsi:type="dcterms:W3CDTF">2020-06-30T00:55:40Z</dcterms:created>
  <dcterms:modified xsi:type="dcterms:W3CDTF">2020-06-30T15:48:31Z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