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9C74"/>
    <a:srgbClr val="66C5CC"/>
    <a:srgbClr val="2F8AC4"/>
    <a:srgbClr val="ED645A"/>
    <a:srgbClr val="82A2FF"/>
    <a:srgbClr val="FF816B"/>
    <a:srgbClr val="FF7A4A"/>
    <a:srgbClr val="8FAADC"/>
    <a:srgbClr val="FF0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71"/>
    <p:restoredTop sz="94742"/>
  </p:normalViewPr>
  <p:slideViewPr>
    <p:cSldViewPr snapToGrid="0" snapToObjects="1">
      <p:cViewPr varScale="1">
        <p:scale>
          <a:sx n="71" d="100"/>
          <a:sy n="71" d="100"/>
        </p:scale>
        <p:origin x="55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69120D-674A-4D4A-B2E3-DB0BC215F3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DA72B6F-6A23-3747-BD9B-80388B3044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7F0BA6-0D56-0E4C-9E40-331381BAB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BAA5B-B859-004F-B836-C6E2D561D509}" type="datetimeFigureOut">
              <a:rPr lang="pt-BR" smtClean="0"/>
              <a:t>14/03/2022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E1DD2E-5E7E-9641-9F93-E24C73595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016E3F-DC02-1549-A20A-CCA9609F5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E0EAF-AEFD-CE45-87BE-C01AF6C4D8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6664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074FB3-355F-304B-97C3-8D1FCB090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EAD8492-6519-6147-814D-01A4A7D7F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D2377D-083F-5246-8E89-0B725855D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BAA5B-B859-004F-B836-C6E2D561D509}" type="datetimeFigureOut">
              <a:rPr lang="pt-BR" smtClean="0"/>
              <a:t>14/03/2022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BED91D-654F-E242-A6DF-87BE0A233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50CE3B-028F-0D4E-B7CF-269EC89B2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E0EAF-AEFD-CE45-87BE-C01AF6C4D8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8292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771B10E-9BA9-A64D-B711-46E50EFF72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E687E45-DEE9-EC46-8FE4-DD3E0D4CE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EF0A3C-98C1-994C-ADFA-CD80A6264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BAA5B-B859-004F-B836-C6E2D561D509}" type="datetimeFigureOut">
              <a:rPr lang="pt-BR" smtClean="0"/>
              <a:t>14/03/2022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AC08D2-F2CA-5041-A0F4-1A9C3B06A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AF19FC-39B6-EC46-B2D7-F051C7062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E0EAF-AEFD-CE45-87BE-C01AF6C4D8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0723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364F52-5486-7B4A-AABB-C991E3DB1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08DB4F-B542-4444-AE17-31FF6B9F8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5A0B05-214F-C543-9EB2-D131F6E65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BAA5B-B859-004F-B836-C6E2D561D509}" type="datetimeFigureOut">
              <a:rPr lang="pt-BR" smtClean="0"/>
              <a:t>14/03/2022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0F1624-1129-554E-9784-E1A11F63C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7B66C0-C65A-7346-A256-906EBD714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E0EAF-AEFD-CE45-87BE-C01AF6C4D8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5841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148C41-1E84-6946-AC73-C8CF559D6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184FBAB-4A84-234F-9872-943DDB04B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030500-F2A3-AB48-9284-1727EBA0A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BAA5B-B859-004F-B836-C6E2D561D509}" type="datetimeFigureOut">
              <a:rPr lang="pt-BR" smtClean="0"/>
              <a:t>14/03/2022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AA06BF-0CD0-DD4D-AA28-5F49ADEAA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E0D950-9914-A54B-B139-4B767E577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E0EAF-AEFD-CE45-87BE-C01AF6C4D8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1546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E00A0D-C3BA-BF4F-9952-547D642EC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3577BD-65C7-0D41-A980-A42FB119C7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6ECCFE4-24B9-4548-8615-102EC4B25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EDB7817-8DD6-D94A-B00F-512D13E98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BAA5B-B859-004F-B836-C6E2D561D509}" type="datetimeFigureOut">
              <a:rPr lang="pt-BR" smtClean="0"/>
              <a:t>14/03/2022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A7EBA25-0B8A-7140-88B4-D2C29E9D3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3F97CDF-8F88-E448-BCFE-C3C4D5E35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E0EAF-AEFD-CE45-87BE-C01AF6C4D8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1763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573910-D05C-2343-9FEA-2E85980D9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E0149C-C36C-FE4C-A497-A07EEB3C5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063E860-8123-374E-B0C8-E87C3AF84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3CC1B50-8A64-8946-AF81-0CF6195A73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EFB625E-0F81-4842-A2A7-BEA7476026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67CDFED-04B2-B749-B8FA-BA35FDD50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BAA5B-B859-004F-B836-C6E2D561D509}" type="datetimeFigureOut">
              <a:rPr lang="pt-BR" smtClean="0"/>
              <a:t>14/03/2022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21B2F94-CCF0-564F-B7C7-5C3BD7029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DEB6E61-DA05-3F46-8A28-2026F5A9D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E0EAF-AEFD-CE45-87BE-C01AF6C4D8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391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451772-16D2-704C-86E2-2D5ED244E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B2D1213-6F1B-054A-86F6-DC2ECE608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BAA5B-B859-004F-B836-C6E2D561D509}" type="datetimeFigureOut">
              <a:rPr lang="pt-BR" smtClean="0"/>
              <a:t>14/03/2022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9C06EDD-888A-C54E-AE36-45F98556B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DFD6FC3-C8CA-6B40-994A-ADDD4D472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E0EAF-AEFD-CE45-87BE-C01AF6C4D8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1808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76DB07D-E0B8-F942-939D-6F8A8B1A8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BAA5B-B859-004F-B836-C6E2D561D509}" type="datetimeFigureOut">
              <a:rPr lang="pt-BR" smtClean="0"/>
              <a:t>14/03/2022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98DC142-AA58-4B41-B3AF-D0915BF1E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21DB6CF-5A51-F94C-BFAF-FA88B04B1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E0EAF-AEFD-CE45-87BE-C01AF6C4D8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6332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37B6B1-DBFE-1947-AB23-8C25CC9C3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F12A5F-184B-4246-A5DE-D5B5DB222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AD52CFA-D5D4-8C43-8A62-ADA100550E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01DC132-941F-BA46-A94C-D101D3D15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BAA5B-B859-004F-B836-C6E2D561D509}" type="datetimeFigureOut">
              <a:rPr lang="pt-BR" smtClean="0"/>
              <a:t>14/03/2022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5EDC8AF-0D74-7547-AC82-0349CFB71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DCD7D75-561A-CD40-9F25-F7147FEE0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E0EAF-AEFD-CE45-87BE-C01AF6C4D8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7536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401587-5407-E640-A293-FA0EAEDD4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27A0E51-B685-194F-B88E-0298074629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3B6FFE7-2616-AB45-B628-D941F078C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1364B1A-9A26-1C48-B682-13C0CD958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BAA5B-B859-004F-B836-C6E2D561D509}" type="datetimeFigureOut">
              <a:rPr lang="pt-BR" smtClean="0"/>
              <a:t>14/03/2022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B21A0FB-C989-7341-BE80-A5BF12FF5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CB45CD0-0F26-124E-8EA7-56D4EB482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E0EAF-AEFD-CE45-87BE-C01AF6C4D8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3073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84F7099-6D23-5143-9365-3036E1CC0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D77F2B3-55AB-EF47-827B-EB26F6FF1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7E64C2-3D54-4048-87EE-5AFA133A93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BAA5B-B859-004F-B836-C6E2D561D509}" type="datetimeFigureOut">
              <a:rPr lang="pt-BR" smtClean="0"/>
              <a:t>14/03/2022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FD724D-DBB2-9F44-8AC4-390A7E4F6C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BA931C-CDC8-F140-AEAF-ACBF77414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E0EAF-AEFD-CE45-87BE-C01AF6C4D8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6104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>
            <a:extLst>
              <a:ext uri="{FF2B5EF4-FFF2-40B4-BE49-F238E27FC236}">
                <a16:creationId xmlns:a16="http://schemas.microsoft.com/office/drawing/2014/main" id="{ABB4C41E-7F15-D842-8378-54FB53D6EA26}"/>
              </a:ext>
            </a:extLst>
          </p:cNvPr>
          <p:cNvSpPr/>
          <p:nvPr/>
        </p:nvSpPr>
        <p:spPr>
          <a:xfrm>
            <a:off x="3186700" y="6087819"/>
            <a:ext cx="608752" cy="359579"/>
          </a:xfrm>
          <a:prstGeom prst="roundRect">
            <a:avLst/>
          </a:prstGeom>
          <a:solidFill>
            <a:srgbClr val="F89C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>
            <a:extLst>
              <a:ext uri="{FF2B5EF4-FFF2-40B4-BE49-F238E27FC236}">
                <a16:creationId xmlns:a16="http://schemas.microsoft.com/office/drawing/2014/main" id="{F1281797-377E-C94D-B315-7B9BD15F9DE5}"/>
              </a:ext>
            </a:extLst>
          </p:cNvPr>
          <p:cNvSpPr/>
          <p:nvPr/>
        </p:nvSpPr>
        <p:spPr>
          <a:xfrm>
            <a:off x="1477128" y="997553"/>
            <a:ext cx="9000000" cy="720000"/>
          </a:xfrm>
          <a:prstGeom prst="roundRect">
            <a:avLst/>
          </a:prstGeom>
          <a:solidFill>
            <a:srgbClr val="F89C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Arredondado 4">
            <a:extLst>
              <a:ext uri="{FF2B5EF4-FFF2-40B4-BE49-F238E27FC236}">
                <a16:creationId xmlns:a16="http://schemas.microsoft.com/office/drawing/2014/main" id="{53E64075-3910-DE47-A475-3D9B083D6164}"/>
              </a:ext>
            </a:extLst>
          </p:cNvPr>
          <p:cNvSpPr/>
          <p:nvPr/>
        </p:nvSpPr>
        <p:spPr>
          <a:xfrm>
            <a:off x="1477128" y="3244976"/>
            <a:ext cx="9000000" cy="720000"/>
          </a:xfrm>
          <a:prstGeom prst="roundRect">
            <a:avLst/>
          </a:prstGeom>
          <a:solidFill>
            <a:srgbClr val="F89C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Arredondado 13">
            <a:extLst>
              <a:ext uri="{FF2B5EF4-FFF2-40B4-BE49-F238E27FC236}">
                <a16:creationId xmlns:a16="http://schemas.microsoft.com/office/drawing/2014/main" id="{03CDDA27-4E62-4C4F-8C4D-66B600BB229C}"/>
              </a:ext>
            </a:extLst>
          </p:cNvPr>
          <p:cNvSpPr/>
          <p:nvPr/>
        </p:nvSpPr>
        <p:spPr>
          <a:xfrm>
            <a:off x="2371004" y="997553"/>
            <a:ext cx="360000" cy="720000"/>
          </a:xfrm>
          <a:prstGeom prst="roundRect">
            <a:avLst/>
          </a:prstGeom>
          <a:solidFill>
            <a:srgbClr val="66C5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2EE7E59-8E47-5C4D-B8B9-CE3897088822}"/>
              </a:ext>
            </a:extLst>
          </p:cNvPr>
          <p:cNvSpPr txBox="1"/>
          <p:nvPr/>
        </p:nvSpPr>
        <p:spPr>
          <a:xfrm>
            <a:off x="1552786" y="351222"/>
            <a:ext cx="900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Usual approach: </a:t>
            </a:r>
            <a:r>
              <a:rPr lang="pt-BR" dirty="0" err="1"/>
              <a:t>random</a:t>
            </a:r>
            <a:r>
              <a:rPr lang="pt-BR" dirty="0"/>
              <a:t> 20% split for </a:t>
            </a:r>
            <a:r>
              <a:rPr lang="pt-BR" dirty="0" err="1"/>
              <a:t>valid</a:t>
            </a:r>
            <a:r>
              <a:rPr lang="pt-BR" dirty="0"/>
              <a:t>/</a:t>
            </a:r>
            <a:r>
              <a:rPr lang="pt-BR" dirty="0" err="1"/>
              <a:t>test</a:t>
            </a:r>
            <a:r>
              <a:rPr lang="pt-BR" dirty="0"/>
              <a:t> (</a:t>
            </a:r>
            <a:r>
              <a:rPr lang="pt-BR" dirty="0" err="1"/>
              <a:t>with</a:t>
            </a:r>
            <a:r>
              <a:rPr lang="pt-BR" dirty="0"/>
              <a:t> data </a:t>
            </a:r>
            <a:r>
              <a:rPr lang="pt-BR" dirty="0" err="1"/>
              <a:t>leaking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future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training set)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A9423C1-F3F6-C847-8464-1521BB0023C5}"/>
              </a:ext>
            </a:extLst>
          </p:cNvPr>
          <p:cNvSpPr txBox="1"/>
          <p:nvPr/>
        </p:nvSpPr>
        <p:spPr>
          <a:xfrm>
            <a:off x="1477128" y="2875644"/>
            <a:ext cx="90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/>
              <a:t>Our</a:t>
            </a:r>
            <a:r>
              <a:rPr lang="pt-BR" dirty="0"/>
              <a:t> approach: </a:t>
            </a:r>
            <a:r>
              <a:rPr lang="pt-BR" dirty="0" err="1"/>
              <a:t>without</a:t>
            </a:r>
            <a:r>
              <a:rPr lang="pt-BR" dirty="0"/>
              <a:t> data </a:t>
            </a:r>
            <a:r>
              <a:rPr lang="pt-BR" dirty="0" err="1"/>
              <a:t>leakage</a:t>
            </a:r>
            <a:endParaRPr lang="pt-BR" dirty="0"/>
          </a:p>
        </p:txBody>
      </p:sp>
      <p:sp>
        <p:nvSpPr>
          <p:cNvPr id="21" name="Retângulo Arredondado 20">
            <a:extLst>
              <a:ext uri="{FF2B5EF4-FFF2-40B4-BE49-F238E27FC236}">
                <a16:creationId xmlns:a16="http://schemas.microsoft.com/office/drawing/2014/main" id="{DEA2AB8F-193F-AC48-B13F-80210257E1FE}"/>
              </a:ext>
            </a:extLst>
          </p:cNvPr>
          <p:cNvSpPr/>
          <p:nvPr/>
        </p:nvSpPr>
        <p:spPr>
          <a:xfrm>
            <a:off x="4648040" y="997553"/>
            <a:ext cx="360000" cy="720000"/>
          </a:xfrm>
          <a:prstGeom prst="roundRect">
            <a:avLst/>
          </a:prstGeom>
          <a:solidFill>
            <a:srgbClr val="66C5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Arredondado 21">
            <a:extLst>
              <a:ext uri="{FF2B5EF4-FFF2-40B4-BE49-F238E27FC236}">
                <a16:creationId xmlns:a16="http://schemas.microsoft.com/office/drawing/2014/main" id="{7DDC7BE5-8B84-DD49-871C-D5720F2A13D7}"/>
              </a:ext>
            </a:extLst>
          </p:cNvPr>
          <p:cNvSpPr/>
          <p:nvPr/>
        </p:nvSpPr>
        <p:spPr>
          <a:xfrm>
            <a:off x="6170247" y="997553"/>
            <a:ext cx="360000" cy="720000"/>
          </a:xfrm>
          <a:prstGeom prst="roundRect">
            <a:avLst/>
          </a:prstGeom>
          <a:solidFill>
            <a:srgbClr val="66C5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Arredondado 22">
            <a:extLst>
              <a:ext uri="{FF2B5EF4-FFF2-40B4-BE49-F238E27FC236}">
                <a16:creationId xmlns:a16="http://schemas.microsoft.com/office/drawing/2014/main" id="{2E856C19-3068-DD4A-BCE8-37169F040BD4}"/>
              </a:ext>
            </a:extLst>
          </p:cNvPr>
          <p:cNvSpPr/>
          <p:nvPr/>
        </p:nvSpPr>
        <p:spPr>
          <a:xfrm>
            <a:off x="8079729" y="997553"/>
            <a:ext cx="360000" cy="720000"/>
          </a:xfrm>
          <a:prstGeom prst="roundRect">
            <a:avLst/>
          </a:prstGeom>
          <a:solidFill>
            <a:srgbClr val="66C5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Arredondado 23">
            <a:extLst>
              <a:ext uri="{FF2B5EF4-FFF2-40B4-BE49-F238E27FC236}">
                <a16:creationId xmlns:a16="http://schemas.microsoft.com/office/drawing/2014/main" id="{ECA6B530-A301-2442-9120-FC9DE886D385}"/>
              </a:ext>
            </a:extLst>
          </p:cNvPr>
          <p:cNvSpPr/>
          <p:nvPr/>
        </p:nvSpPr>
        <p:spPr>
          <a:xfrm>
            <a:off x="7124988" y="997553"/>
            <a:ext cx="360000" cy="720000"/>
          </a:xfrm>
          <a:prstGeom prst="roundRect">
            <a:avLst/>
          </a:prstGeom>
          <a:solidFill>
            <a:srgbClr val="66C5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Seta para a Direita 24">
            <a:extLst>
              <a:ext uri="{FF2B5EF4-FFF2-40B4-BE49-F238E27FC236}">
                <a16:creationId xmlns:a16="http://schemas.microsoft.com/office/drawing/2014/main" id="{E9B65290-F277-104A-8DB1-2F526EA635FF}"/>
              </a:ext>
            </a:extLst>
          </p:cNvPr>
          <p:cNvSpPr/>
          <p:nvPr/>
        </p:nvSpPr>
        <p:spPr>
          <a:xfrm>
            <a:off x="1477128" y="4825196"/>
            <a:ext cx="9000000" cy="10793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Arredondado 25">
            <a:extLst>
              <a:ext uri="{FF2B5EF4-FFF2-40B4-BE49-F238E27FC236}">
                <a16:creationId xmlns:a16="http://schemas.microsoft.com/office/drawing/2014/main" id="{2D20F161-740E-474E-BA89-22FD08ED80A2}"/>
              </a:ext>
            </a:extLst>
          </p:cNvPr>
          <p:cNvSpPr/>
          <p:nvPr/>
        </p:nvSpPr>
        <p:spPr>
          <a:xfrm>
            <a:off x="8677128" y="3244976"/>
            <a:ext cx="1800000" cy="720000"/>
          </a:xfrm>
          <a:prstGeom prst="roundRect">
            <a:avLst/>
          </a:prstGeom>
          <a:solidFill>
            <a:srgbClr val="66C5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Arredondado 28">
            <a:extLst>
              <a:ext uri="{FF2B5EF4-FFF2-40B4-BE49-F238E27FC236}">
                <a16:creationId xmlns:a16="http://schemas.microsoft.com/office/drawing/2014/main" id="{DD2732BD-DCBE-FF4A-857A-0B89CAECB994}"/>
              </a:ext>
            </a:extLst>
          </p:cNvPr>
          <p:cNvSpPr/>
          <p:nvPr/>
        </p:nvSpPr>
        <p:spPr>
          <a:xfrm>
            <a:off x="3226207" y="997553"/>
            <a:ext cx="360000" cy="720000"/>
          </a:xfrm>
          <a:prstGeom prst="roundRect">
            <a:avLst/>
          </a:prstGeom>
          <a:solidFill>
            <a:srgbClr val="66C5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Seta Circular 29">
            <a:extLst>
              <a:ext uri="{FF2B5EF4-FFF2-40B4-BE49-F238E27FC236}">
                <a16:creationId xmlns:a16="http://schemas.microsoft.com/office/drawing/2014/main" id="{4B8CC9FA-E783-FB4E-88C2-CFAB494A2F0A}"/>
              </a:ext>
            </a:extLst>
          </p:cNvPr>
          <p:cNvSpPr/>
          <p:nvPr/>
        </p:nvSpPr>
        <p:spPr>
          <a:xfrm rot="10975022">
            <a:off x="7261042" y="1364897"/>
            <a:ext cx="450753" cy="78638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800000"/>
              <a:gd name="adj5" fmla="val 11062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1" name="Seta Circular 30">
            <a:extLst>
              <a:ext uri="{FF2B5EF4-FFF2-40B4-BE49-F238E27FC236}">
                <a16:creationId xmlns:a16="http://schemas.microsoft.com/office/drawing/2014/main" id="{CB2BFF7E-B471-FB4A-A9C5-0CC6BABA5D96}"/>
              </a:ext>
            </a:extLst>
          </p:cNvPr>
          <p:cNvSpPr/>
          <p:nvPr/>
        </p:nvSpPr>
        <p:spPr>
          <a:xfrm rot="10975022">
            <a:off x="8279742" y="1375252"/>
            <a:ext cx="450753" cy="78638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800000"/>
              <a:gd name="adj5" fmla="val 11062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2" name="Seta Circular 31">
            <a:extLst>
              <a:ext uri="{FF2B5EF4-FFF2-40B4-BE49-F238E27FC236}">
                <a16:creationId xmlns:a16="http://schemas.microsoft.com/office/drawing/2014/main" id="{AB733109-2D89-5649-AD5C-D60DC3563DA0}"/>
              </a:ext>
            </a:extLst>
          </p:cNvPr>
          <p:cNvSpPr/>
          <p:nvPr/>
        </p:nvSpPr>
        <p:spPr>
          <a:xfrm rot="10975022">
            <a:off x="6356247" y="1383594"/>
            <a:ext cx="450753" cy="78638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800000"/>
              <a:gd name="adj5" fmla="val 11062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3" name="Seta Circular 32">
            <a:extLst>
              <a:ext uri="{FF2B5EF4-FFF2-40B4-BE49-F238E27FC236}">
                <a16:creationId xmlns:a16="http://schemas.microsoft.com/office/drawing/2014/main" id="{EE8F1B3E-294B-FE44-B362-E1D7544B1560}"/>
              </a:ext>
            </a:extLst>
          </p:cNvPr>
          <p:cNvSpPr/>
          <p:nvPr/>
        </p:nvSpPr>
        <p:spPr>
          <a:xfrm rot="10975022">
            <a:off x="4806815" y="1376470"/>
            <a:ext cx="450753" cy="78638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800000"/>
              <a:gd name="adj5" fmla="val 11062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4" name="Seta Circular 33">
            <a:extLst>
              <a:ext uri="{FF2B5EF4-FFF2-40B4-BE49-F238E27FC236}">
                <a16:creationId xmlns:a16="http://schemas.microsoft.com/office/drawing/2014/main" id="{FCE92023-EF93-D64B-BAC3-B71083CC27FF}"/>
              </a:ext>
            </a:extLst>
          </p:cNvPr>
          <p:cNvSpPr/>
          <p:nvPr/>
        </p:nvSpPr>
        <p:spPr>
          <a:xfrm rot="10975022">
            <a:off x="3450478" y="1384814"/>
            <a:ext cx="450753" cy="78638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800000"/>
              <a:gd name="adj5" fmla="val 11062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5" name="Seta Circular 34">
            <a:extLst>
              <a:ext uri="{FF2B5EF4-FFF2-40B4-BE49-F238E27FC236}">
                <a16:creationId xmlns:a16="http://schemas.microsoft.com/office/drawing/2014/main" id="{67994A28-AA3B-D247-982D-63A7F69682B7}"/>
              </a:ext>
            </a:extLst>
          </p:cNvPr>
          <p:cNvSpPr/>
          <p:nvPr/>
        </p:nvSpPr>
        <p:spPr>
          <a:xfrm rot="10975022">
            <a:off x="2584330" y="1384813"/>
            <a:ext cx="450753" cy="78638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800000"/>
              <a:gd name="adj5" fmla="val 11062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C9D08E42-BB50-B947-AD93-A2A7065AC2F9}"/>
              </a:ext>
            </a:extLst>
          </p:cNvPr>
          <p:cNvSpPr txBox="1"/>
          <p:nvPr/>
        </p:nvSpPr>
        <p:spPr>
          <a:xfrm>
            <a:off x="3876846" y="6078066"/>
            <a:ext cx="141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Training data</a:t>
            </a:r>
          </a:p>
        </p:txBody>
      </p:sp>
      <p:sp>
        <p:nvSpPr>
          <p:cNvPr id="37" name="Retângulo Arredondado 36">
            <a:extLst>
              <a:ext uri="{FF2B5EF4-FFF2-40B4-BE49-F238E27FC236}">
                <a16:creationId xmlns:a16="http://schemas.microsoft.com/office/drawing/2014/main" id="{B59DDCF2-3ED5-6C4E-9630-9939731D7C3D}"/>
              </a:ext>
            </a:extLst>
          </p:cNvPr>
          <p:cNvSpPr/>
          <p:nvPr/>
        </p:nvSpPr>
        <p:spPr>
          <a:xfrm>
            <a:off x="6150518" y="6097572"/>
            <a:ext cx="608752" cy="359579"/>
          </a:xfrm>
          <a:prstGeom prst="roundRect">
            <a:avLst/>
          </a:prstGeom>
          <a:solidFill>
            <a:srgbClr val="66C5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F08BE35-8591-FD4B-9E67-A59682911A6B}"/>
              </a:ext>
            </a:extLst>
          </p:cNvPr>
          <p:cNvSpPr txBox="1"/>
          <p:nvPr/>
        </p:nvSpPr>
        <p:spPr>
          <a:xfrm>
            <a:off x="6840663" y="6087819"/>
            <a:ext cx="2386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/>
              <a:t>Validation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test</a:t>
            </a:r>
            <a:r>
              <a:rPr lang="pt-BR" dirty="0"/>
              <a:t> data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C1791C76-41D7-9E48-B021-42025F78FE9A}"/>
              </a:ext>
            </a:extLst>
          </p:cNvPr>
          <p:cNvSpPr txBox="1"/>
          <p:nvPr/>
        </p:nvSpPr>
        <p:spPr>
          <a:xfrm>
            <a:off x="1542329" y="4885349"/>
            <a:ext cx="90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Time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16F7A7B4-E739-3F48-ABBA-6E431B95AA77}"/>
              </a:ext>
            </a:extLst>
          </p:cNvPr>
          <p:cNvSpPr txBox="1"/>
          <p:nvPr/>
        </p:nvSpPr>
        <p:spPr>
          <a:xfrm>
            <a:off x="9531926" y="5014200"/>
            <a:ext cx="1589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April 04 , 2020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C73108D9-D93B-7542-8E57-AACBA547B77E}"/>
              </a:ext>
            </a:extLst>
          </p:cNvPr>
          <p:cNvSpPr txBox="1"/>
          <p:nvPr/>
        </p:nvSpPr>
        <p:spPr>
          <a:xfrm>
            <a:off x="7987348" y="5014200"/>
            <a:ext cx="1589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May 26, 2018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5D11ECCA-6192-7045-B178-D78C1CB99752}"/>
              </a:ext>
            </a:extLst>
          </p:cNvPr>
          <p:cNvSpPr txBox="1"/>
          <p:nvPr/>
        </p:nvSpPr>
        <p:spPr>
          <a:xfrm>
            <a:off x="854781" y="5014200"/>
            <a:ext cx="1589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/>
              <a:t>January</a:t>
            </a:r>
            <a:r>
              <a:rPr lang="pt-BR" sz="1400" dirty="0"/>
              <a:t> 23, 2006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99476BF-7936-EF48-978D-5DBE613E5CB8}"/>
              </a:ext>
            </a:extLst>
          </p:cNvPr>
          <p:cNvSpPr/>
          <p:nvPr/>
        </p:nvSpPr>
        <p:spPr>
          <a:xfrm>
            <a:off x="1460283" y="4981626"/>
            <a:ext cx="54000" cy="5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F151E06-E990-0D41-9458-030F80BC8015}"/>
              </a:ext>
            </a:extLst>
          </p:cNvPr>
          <p:cNvSpPr/>
          <p:nvPr/>
        </p:nvSpPr>
        <p:spPr>
          <a:xfrm>
            <a:off x="8678637" y="4982126"/>
            <a:ext cx="54000" cy="5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D618FEB-F3BD-1A4E-B213-C06CB6ABD2C9}"/>
              </a:ext>
            </a:extLst>
          </p:cNvPr>
          <p:cNvSpPr/>
          <p:nvPr/>
        </p:nvSpPr>
        <p:spPr>
          <a:xfrm>
            <a:off x="10403931" y="4982126"/>
            <a:ext cx="54000" cy="5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14211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Elias Jacob</dc:creator>
  <cp:lastModifiedBy>Elias Jacob</cp:lastModifiedBy>
  <cp:revision>6</cp:revision>
  <dcterms:created xsi:type="dcterms:W3CDTF">2021-01-15T19:18:54Z</dcterms:created>
  <dcterms:modified xsi:type="dcterms:W3CDTF">2022-03-14T14:05:34Z</dcterms:modified>
</cp:coreProperties>
</file>