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FF"/>
    <a:srgbClr val="BD99B4"/>
    <a:srgbClr val="B78B92"/>
    <a:srgbClr val="A86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D6520-DC02-4B7E-BF9F-14EBA445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D24CE-35C0-4172-8CD0-43E900FE4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33F4D6-3F69-455B-A9DF-528827F3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27E0-537A-458E-A78F-E49C6EF84EC0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1FB3D6-FCFA-47B8-BB18-F09F5341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80C38E-136A-4B48-8A54-5EF7CAE4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83D8-E148-4C88-A70E-E17F6C94B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11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D1502-4D70-4AFB-AE40-CA6CC60F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4D0B0C-F5CD-43B6-B8EF-6E1BE2F86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85F8B6-09F8-4B45-8E00-F093AF6B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27E0-537A-458E-A78F-E49C6EF84EC0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371031-EB1B-4433-B0D7-ABA5085E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3EB26E-BBF5-454C-8BAD-5F3BD57A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83D8-E148-4C88-A70E-E17F6C94B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5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C00A1B-3C20-4005-AE24-70E9FFBE8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407240-14EE-4A30-BDE1-BE6346FAA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F07E4E-0693-4DEC-AD38-7A45C98C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27E0-537A-458E-A78F-E49C6EF84EC0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E26780-497C-44B8-B5E6-77BC5D1B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269444-FAFD-4EB1-9F02-06A800EF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83D8-E148-4C88-A70E-E17F6C94B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97966-C8F3-43FE-A82A-6CA0DD7B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C26A7C-080F-4B83-8359-90CCAD02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9FD8E9-FCAF-4FCF-8882-00909113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27E0-537A-458E-A78F-E49C6EF84EC0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BA5CA1-385D-48B2-B12C-535C8AB9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503434-4739-45AA-88AD-FD935936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83D8-E148-4C88-A70E-E17F6C94B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66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46E8C-825D-459A-AED1-ECA5E428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F3359F-6E6E-45C6-A45B-8178FDBDE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E7E781-831A-43EB-80D6-BCADBE4A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27E0-537A-458E-A78F-E49C6EF84EC0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6EF858-1CE8-4CAC-88B0-FACBDF53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ECF8C9-6270-4B9C-AAAA-70B8D3F8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83D8-E148-4C88-A70E-E17F6C94B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84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C3D4A-6170-4FA2-98A4-31AA6FF1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725582-7B12-41A6-AC6E-505824CF3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9016A9-ED30-47C9-888F-AC28DF444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9DCA1D-E1FE-4F97-BFF7-F7CEA1D9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27E0-537A-458E-A78F-E49C6EF84EC0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3CF668-1BF8-4D46-9199-31182F74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1EF1CA-003E-4528-866E-2429B116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83D8-E148-4C88-A70E-E17F6C94B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92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2090C-8B55-4BE7-A7C1-11D41F4F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846664-9445-47B1-9209-D7D8B128A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8657B1-7FE5-496E-B095-35CC3A1D8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28F91E-49BD-4CFC-815C-92C0099AA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D9BE88-F454-49DA-B76F-15A24E4BA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E6F49B-F965-43B6-81B9-E20FDB46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27E0-537A-458E-A78F-E49C6EF84EC0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E428C1-8682-4320-AAA3-68F386B6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292E67-B006-4707-B075-40B51053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83D8-E148-4C88-A70E-E17F6C94B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28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00D60-D0A4-4D59-B71E-8584FAF0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86529D-EC20-41F8-9673-094950F5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27E0-537A-458E-A78F-E49C6EF84EC0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30ADBF-27E0-4309-9EB7-2337E20A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E77092-6328-44AF-880A-CDA68CC2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83D8-E148-4C88-A70E-E17F6C94B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52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3464EA8-F470-4A4F-AE61-88C956FB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27E0-537A-458E-A78F-E49C6EF84EC0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F38222-3005-4318-A32E-973103A3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A7A054-2CBF-4AA7-97C9-CC90CDE7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83D8-E148-4C88-A70E-E17F6C94B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84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76A08-342D-4F70-B839-6DE89EEA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3BC0EF-F5DC-4487-9C67-94AA48EC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D36E0C-DBCC-4D02-A468-7E4D4DDE5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1D03FF-2731-43DC-9EF9-19686A87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27E0-537A-458E-A78F-E49C6EF84EC0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D5CB45-F0A4-4A76-8F31-F15B0CC7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AB8CFA-0A83-43C8-BD03-FB43FACD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83D8-E148-4C88-A70E-E17F6C94B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60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6361F-9BF9-42D1-BF13-671A4118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B15C80-B383-4916-9A79-5B033FB67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A4DA5E-3FF6-41A1-AD53-63D4F1B63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7A62B0-0B5F-47CD-AD6B-061A739D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27E0-537A-458E-A78F-E49C6EF84EC0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A0ADAD-DEAD-47B9-AEF4-E4BC2FF4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70B64F-871E-44A5-85D8-75E6AF67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83D8-E148-4C88-A70E-E17F6C94B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34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9B474E-CEAD-4D75-A353-18138D73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B90225-24D1-4830-83A0-C05EF188A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66334D-1029-49D1-BDEE-2AC75FA60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D27E0-537A-458E-A78F-E49C6EF84EC0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B9B1B1-02B5-4268-9141-8B982EAA9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2326B4-BEAD-4FF6-AD3A-7C3769AFD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83D8-E148-4C88-A70E-E17F6C94B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71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277B640A-2B1C-4563-86D4-0D9BAAE79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36"/>
            <a:ext cx="12175322" cy="682172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40A6E92-13C9-4820-BAF0-28C46F073590}"/>
              </a:ext>
            </a:extLst>
          </p:cNvPr>
          <p:cNvSpPr txBox="1"/>
          <p:nvPr/>
        </p:nvSpPr>
        <p:spPr>
          <a:xfrm>
            <a:off x="152400" y="832564"/>
            <a:ext cx="2423160" cy="12003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alpha val="99000"/>
                  </a:schemeClr>
                </a:solidFill>
              </a:rPr>
              <a:t>Controlar melhor o Estoque das Micro Empresas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2EE8CF-64EB-41C4-A452-03452698C94A}"/>
              </a:ext>
            </a:extLst>
          </p:cNvPr>
          <p:cNvSpPr txBox="1"/>
          <p:nvPr/>
        </p:nvSpPr>
        <p:spPr>
          <a:xfrm>
            <a:off x="152400" y="2753360"/>
            <a:ext cx="2387600" cy="1569660"/>
          </a:xfrm>
          <a:prstGeom prst="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B050"/>
            </a:solidFill>
          </a:ln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 maioria das ME não tem o controle do seu estoque, e nem do quanto está sendo vendido.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C3AA1B-2EFE-4BB5-A611-B741F062EF02}"/>
              </a:ext>
            </a:extLst>
          </p:cNvPr>
          <p:cNvSpPr txBox="1"/>
          <p:nvPr/>
        </p:nvSpPr>
        <p:spPr>
          <a:xfrm>
            <a:off x="2692400" y="1188720"/>
            <a:ext cx="3027680" cy="2235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Plano para gerenciar e monitorar a entrada e saída do estoque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Plano para Controlar o Caixa da ME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ABB243-FD13-4831-97DA-E41E88934149}"/>
              </a:ext>
            </a:extLst>
          </p:cNvPr>
          <p:cNvSpPr txBox="1"/>
          <p:nvPr/>
        </p:nvSpPr>
        <p:spPr>
          <a:xfrm>
            <a:off x="152400" y="4917440"/>
            <a:ext cx="2423160" cy="646331"/>
          </a:xfrm>
          <a:prstGeom prst="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B050"/>
            </a:solidFill>
          </a:ln>
        </p:spPr>
        <p:txBody>
          <a:bodyPr wrap="square" rtlCol="0"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Saber o que está entrando e saindo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Saber o quanto está sendo vendido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B811C29-D871-46B5-9930-8FD628404A2C}"/>
              </a:ext>
            </a:extLst>
          </p:cNvPr>
          <p:cNvSpPr txBox="1"/>
          <p:nvPr/>
        </p:nvSpPr>
        <p:spPr>
          <a:xfrm>
            <a:off x="2692400" y="3921760"/>
            <a:ext cx="3865880" cy="1351280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70C0"/>
            </a:solidFill>
          </a:ln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Consultar e seguir as metas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0AD2C4-DF7D-47D6-B1BA-783F133E435C}"/>
              </a:ext>
            </a:extLst>
          </p:cNvPr>
          <p:cNvSpPr txBox="1"/>
          <p:nvPr/>
        </p:nvSpPr>
        <p:spPr>
          <a:xfrm>
            <a:off x="2692400" y="5953760"/>
            <a:ext cx="3972560" cy="5689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70C0"/>
            </a:solidFill>
          </a:ln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Agir por impulso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9D153CE-9905-4F99-8206-912D6A5750A3}"/>
              </a:ext>
            </a:extLst>
          </p:cNvPr>
          <p:cNvSpPr txBox="1"/>
          <p:nvPr/>
        </p:nvSpPr>
        <p:spPr>
          <a:xfrm>
            <a:off x="5836920" y="1149985"/>
            <a:ext cx="1965960" cy="2308324"/>
          </a:xfrm>
          <a:prstGeom prst="rect">
            <a:avLst/>
          </a:prstGeom>
          <a:solidFill>
            <a:srgbClr val="7030A0"/>
          </a:solidFill>
          <a:ln>
            <a:solidFill>
              <a:srgbClr val="7030A0">
                <a:alpha val="98000"/>
              </a:srgbClr>
            </a:solidFill>
          </a:ln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Fornecedores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Dono da ME</a:t>
            </a:r>
          </a:p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7053207-F9CA-4F02-AFEA-6C0E2D3FDAA8}"/>
              </a:ext>
            </a:extLst>
          </p:cNvPr>
          <p:cNvSpPr txBox="1"/>
          <p:nvPr/>
        </p:nvSpPr>
        <p:spPr>
          <a:xfrm>
            <a:off x="7919720" y="1188721"/>
            <a:ext cx="2026919" cy="2235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Há condições financeiras para atender recomendações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AA5C6BF-E5BE-4B8F-8809-10A5265FB1CE}"/>
              </a:ext>
            </a:extLst>
          </p:cNvPr>
          <p:cNvSpPr txBox="1"/>
          <p:nvPr/>
        </p:nvSpPr>
        <p:spPr>
          <a:xfrm>
            <a:off x="6819900" y="4511040"/>
            <a:ext cx="1965960" cy="2082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Orientação dos desenvolvedores do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Implantação do sistema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8BBC8E2-32BA-4D60-8660-26322AE44D74}"/>
              </a:ext>
            </a:extLst>
          </p:cNvPr>
          <p:cNvSpPr txBox="1"/>
          <p:nvPr/>
        </p:nvSpPr>
        <p:spPr>
          <a:xfrm>
            <a:off x="8890000" y="4511040"/>
            <a:ext cx="1540678" cy="2011680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Setembro de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Dezembro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Janeiro 2023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C120F8B-43D5-4C41-BC52-CBF7A4A6C682}"/>
              </a:ext>
            </a:extLst>
          </p:cNvPr>
          <p:cNvSpPr txBox="1"/>
          <p:nvPr/>
        </p:nvSpPr>
        <p:spPr>
          <a:xfrm>
            <a:off x="10532661" y="4459665"/>
            <a:ext cx="1475849" cy="2063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500 Reais para instalação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Mensalidade de R$ 120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61162E4-606F-44C2-A2B4-10FA7EF5522D}"/>
              </a:ext>
            </a:extLst>
          </p:cNvPr>
          <p:cNvSpPr txBox="1"/>
          <p:nvPr/>
        </p:nvSpPr>
        <p:spPr>
          <a:xfrm>
            <a:off x="10057142" y="1149985"/>
            <a:ext cx="1951368" cy="23083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Faltar recursos financeiros para manter o sistema</a:t>
            </a:r>
          </a:p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45F9095-D8C4-9BC7-5D24-76DF6A26F6D3}"/>
              </a:ext>
            </a:extLst>
          </p:cNvPr>
          <p:cNvSpPr txBox="1"/>
          <p:nvPr/>
        </p:nvSpPr>
        <p:spPr>
          <a:xfrm>
            <a:off x="1473610" y="29646"/>
            <a:ext cx="436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Sistema para controle de saída e entrada ME</a:t>
            </a:r>
          </a:p>
        </p:txBody>
      </p:sp>
    </p:spTree>
    <p:extLst>
      <p:ext uri="{BB962C8B-B14F-4D97-AF65-F5344CB8AC3E}">
        <p14:creationId xmlns:p14="http://schemas.microsoft.com/office/powerpoint/2010/main" val="297084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6089B0CD2932439B4FBBECF5396790" ma:contentTypeVersion="9" ma:contentTypeDescription="Create a new document." ma:contentTypeScope="" ma:versionID="755d85329f75cdc51c47f9e6e6285d5f">
  <xsd:schema xmlns:xsd="http://www.w3.org/2001/XMLSchema" xmlns:xs="http://www.w3.org/2001/XMLSchema" xmlns:p="http://schemas.microsoft.com/office/2006/metadata/properties" xmlns:ns2="0cf115ce-35b0-436c-85c9-98deea6336aa" xmlns:ns3="9a2f3462-87af-421a-90ad-b5414312ba26" targetNamespace="http://schemas.microsoft.com/office/2006/metadata/properties" ma:root="true" ma:fieldsID="cb61ae476d83a69e9d56e37bbe394015" ns2:_="" ns3:_="">
    <xsd:import namespace="0cf115ce-35b0-436c-85c9-98deea6336aa"/>
    <xsd:import namespace="9a2f3462-87af-421a-90ad-b5414312ba2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115ce-35b0-436c-85c9-98deea6336a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2f3462-87af-421a-90ad-b5414312ba2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4db7e04-d8b3-4daa-a5cf-4137f791f19a}" ma:internalName="TaxCatchAll" ma:showField="CatchAllData" ma:web="9a2f3462-87af-421a-90ad-b5414312ba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cf115ce-35b0-436c-85c9-98deea6336aa" xsi:nil="true"/>
    <TaxCatchAll xmlns="9a2f3462-87af-421a-90ad-b5414312ba26" xsi:nil="true"/>
    <lcf76f155ced4ddcb4097134ff3c332f xmlns="0cf115ce-35b0-436c-85c9-98deea6336a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8E054EC-0681-468A-BA3D-384163F643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f115ce-35b0-436c-85c9-98deea6336aa"/>
    <ds:schemaRef ds:uri="9a2f3462-87af-421a-90ad-b5414312ba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111A2D-7155-48F6-ABCD-665796E48E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05068A-9A00-4C40-AE99-0A8C195BF9B0}">
  <ds:schemaRefs>
    <ds:schemaRef ds:uri="http://schemas.microsoft.com/office/2006/metadata/properties"/>
    <ds:schemaRef ds:uri="http://schemas.microsoft.com/office/infopath/2007/PartnerControls"/>
    <ds:schemaRef ds:uri="0cf115ce-35b0-436c-85c9-98deea6336aa"/>
    <ds:schemaRef ds:uri="9a2f3462-87af-421a-90ad-b5414312ba2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117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Canvas de Design de Projeto</dc:title>
  <dc:creator>VERA LUCIA SILVA CAMARGO</dc:creator>
  <cp:lastModifiedBy>GABRIEL APARECIDO MAMEDE DOS SANTOS</cp:lastModifiedBy>
  <cp:revision>7</cp:revision>
  <dcterms:created xsi:type="dcterms:W3CDTF">2021-09-20T14:35:41Z</dcterms:created>
  <dcterms:modified xsi:type="dcterms:W3CDTF">2022-06-09T21:05:35Z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0x010100306089B0CD2932439B4FBBECF5396790</vt:lpwstr>
  </property>
</Properties>
</file>