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70080" y="2879640"/>
            <a:ext cx="137340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618280"/>
            <a:ext cx="1119600" cy="909360"/>
            <a:chOff x="27360" y="2618280"/>
            <a:chExt cx="1119600" cy="909360"/>
          </a:xfrm>
        </p:grpSpPr>
        <p:grpSp>
          <p:nvGrpSpPr>
            <p:cNvPr id="79" name="Group 4"/>
            <p:cNvGrpSpPr/>
            <p:nvPr/>
          </p:nvGrpSpPr>
          <p:grpSpPr>
            <a:xfrm>
              <a:off x="411480" y="2618280"/>
              <a:ext cx="347040" cy="648000"/>
              <a:chOff x="411480" y="2618280"/>
              <a:chExt cx="34704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61828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79240" y="28342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29314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1120" y="30578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4360" y="306432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1557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38640" cy="12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3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8735760" y="5061600"/>
            <a:ext cx="12718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8" name="Group 13"/>
          <p:cNvGrpSpPr/>
          <p:nvPr/>
        </p:nvGrpSpPr>
        <p:grpSpPr>
          <a:xfrm>
            <a:off x="466920" y="1008000"/>
            <a:ext cx="1472040" cy="901080"/>
            <a:chOff x="466920" y="1008000"/>
            <a:chExt cx="1472040" cy="901080"/>
          </a:xfrm>
        </p:grpSpPr>
        <p:grpSp>
          <p:nvGrpSpPr>
            <p:cNvPr id="89" name="Group 14"/>
            <p:cNvGrpSpPr/>
            <p:nvPr/>
          </p:nvGrpSpPr>
          <p:grpSpPr>
            <a:xfrm>
              <a:off x="1013040" y="1008000"/>
              <a:ext cx="307440" cy="642240"/>
              <a:chOff x="1013040" y="1008000"/>
              <a:chExt cx="307440" cy="642240"/>
            </a:xfrm>
          </p:grpSpPr>
          <p:sp>
            <p:nvSpPr>
              <p:cNvPr id="90" name="CustomShape 15"/>
              <p:cNvSpPr/>
              <p:nvPr/>
            </p:nvSpPr>
            <p:spPr>
              <a:xfrm>
                <a:off x="1078560" y="1008000"/>
                <a:ext cx="183600" cy="2080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6"/>
              <p:cNvSpPr/>
              <p:nvPr/>
            </p:nvSpPr>
            <p:spPr>
              <a:xfrm flipH="1">
                <a:off x="1160640" y="1222560"/>
                <a:ext cx="360" cy="21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>
                <a:off x="1036080" y="1318320"/>
                <a:ext cx="269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 flipH="1">
                <a:off x="1013040" y="1443960"/>
                <a:ext cx="14472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rot="10800000">
                <a:off x="1176120" y="1450080"/>
                <a:ext cx="14436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5" name="CustomShape 20"/>
            <p:cNvSpPr/>
            <p:nvPr/>
          </p:nvSpPr>
          <p:spPr>
            <a:xfrm>
              <a:off x="466920" y="1540800"/>
              <a:ext cx="1472040" cy="36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6" name="CustomShape 21"/>
          <p:cNvSpPr/>
          <p:nvPr/>
        </p:nvSpPr>
        <p:spPr>
          <a:xfrm>
            <a:off x="675360" y="3273480"/>
            <a:ext cx="333864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3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cálculos mensais.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7" name="Group 22"/>
          <p:cNvGrpSpPr/>
          <p:nvPr/>
        </p:nvGrpSpPr>
        <p:grpSpPr>
          <a:xfrm>
            <a:off x="675360" y="4176000"/>
            <a:ext cx="1119600" cy="909360"/>
            <a:chOff x="675360" y="4176000"/>
            <a:chExt cx="1119600" cy="909360"/>
          </a:xfrm>
        </p:grpSpPr>
        <p:grpSp>
          <p:nvGrpSpPr>
            <p:cNvPr id="98" name="Group 23"/>
            <p:cNvGrpSpPr/>
            <p:nvPr/>
          </p:nvGrpSpPr>
          <p:grpSpPr>
            <a:xfrm>
              <a:off x="1059480" y="4176000"/>
              <a:ext cx="347040" cy="648000"/>
              <a:chOff x="1059480" y="4176000"/>
              <a:chExt cx="347040" cy="648000"/>
            </a:xfrm>
          </p:grpSpPr>
          <p:sp>
            <p:nvSpPr>
              <p:cNvPr id="99" name="CustomShape 24"/>
              <p:cNvSpPr/>
              <p:nvPr/>
            </p:nvSpPr>
            <p:spPr>
              <a:xfrm>
                <a:off x="1132920" y="417600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5"/>
              <p:cNvSpPr/>
              <p:nvPr/>
            </p:nvSpPr>
            <p:spPr>
              <a:xfrm flipH="1">
                <a:off x="1227240" y="439200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>
                <a:off x="1085040" y="448920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 flipH="1">
                <a:off x="1059120" y="461556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rot="10800000">
                <a:off x="1242360" y="462204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" name="CustomShape 29"/>
            <p:cNvSpPr/>
            <p:nvPr/>
          </p:nvSpPr>
          <p:spPr>
            <a:xfrm>
              <a:off x="675360" y="471348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Governo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5" name="CustomShape 30"/>
          <p:cNvSpPr/>
          <p:nvPr/>
        </p:nvSpPr>
        <p:spPr>
          <a:xfrm>
            <a:off x="1943280" y="1460520"/>
            <a:ext cx="1395720" cy="14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1"/>
          <p:cNvSpPr/>
          <p:nvPr/>
        </p:nvSpPr>
        <p:spPr>
          <a:xfrm flipH="1" rot="10800000">
            <a:off x="1870560" y="3529080"/>
            <a:ext cx="1539720" cy="116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151280" y="3171960"/>
            <a:ext cx="1499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33"/>
          <p:cNvGrpSpPr/>
          <p:nvPr/>
        </p:nvGrpSpPr>
        <p:grpSpPr>
          <a:xfrm>
            <a:off x="5546520" y="2592000"/>
            <a:ext cx="1856160" cy="901080"/>
            <a:chOff x="5546520" y="2592000"/>
            <a:chExt cx="1856160" cy="901080"/>
          </a:xfrm>
        </p:grpSpPr>
        <p:grpSp>
          <p:nvGrpSpPr>
            <p:cNvPr id="109" name="Group 34"/>
            <p:cNvGrpSpPr/>
            <p:nvPr/>
          </p:nvGrpSpPr>
          <p:grpSpPr>
            <a:xfrm>
              <a:off x="6092640" y="2592000"/>
              <a:ext cx="307440" cy="642240"/>
              <a:chOff x="6092640" y="2592000"/>
              <a:chExt cx="307440" cy="642240"/>
            </a:xfrm>
          </p:grpSpPr>
          <p:sp>
            <p:nvSpPr>
              <p:cNvPr id="110" name="CustomShape 35"/>
              <p:cNvSpPr/>
              <p:nvPr/>
            </p:nvSpPr>
            <p:spPr>
              <a:xfrm>
                <a:off x="6158160" y="2592000"/>
                <a:ext cx="183600" cy="2080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36"/>
              <p:cNvSpPr/>
              <p:nvPr/>
            </p:nvSpPr>
            <p:spPr>
              <a:xfrm flipH="1">
                <a:off x="6240240" y="2806560"/>
                <a:ext cx="360" cy="21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>
                <a:off x="6115680" y="2902320"/>
                <a:ext cx="269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 flipH="1">
                <a:off x="6092640" y="3027960"/>
                <a:ext cx="14472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rot="10800000">
                <a:off x="6255720" y="3034080"/>
                <a:ext cx="14436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5" name="CustomShape 40"/>
            <p:cNvSpPr/>
            <p:nvPr/>
          </p:nvSpPr>
          <p:spPr>
            <a:xfrm>
              <a:off x="5546520" y="3124800"/>
              <a:ext cx="1856160" cy="36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 associados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6" name="CustomShape 41"/>
          <p:cNvSpPr/>
          <p:nvPr/>
        </p:nvSpPr>
        <p:spPr>
          <a:xfrm flipH="1" rot="10800000">
            <a:off x="4444200" y="3183120"/>
            <a:ext cx="1499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" name="Group 42"/>
          <p:cNvGrpSpPr/>
          <p:nvPr/>
        </p:nvGrpSpPr>
        <p:grpSpPr>
          <a:xfrm>
            <a:off x="5184000" y="4130280"/>
            <a:ext cx="1119600" cy="909360"/>
            <a:chOff x="5184000" y="4130280"/>
            <a:chExt cx="1119600" cy="909360"/>
          </a:xfrm>
        </p:grpSpPr>
        <p:grpSp>
          <p:nvGrpSpPr>
            <p:cNvPr id="118" name="Group 43"/>
            <p:cNvGrpSpPr/>
            <p:nvPr/>
          </p:nvGrpSpPr>
          <p:grpSpPr>
            <a:xfrm>
              <a:off x="5568120" y="4130280"/>
              <a:ext cx="347040" cy="648000"/>
              <a:chOff x="5568120" y="4130280"/>
              <a:chExt cx="347040" cy="648000"/>
            </a:xfrm>
          </p:grpSpPr>
          <p:sp>
            <p:nvSpPr>
              <p:cNvPr id="119" name="CustomShape 44"/>
              <p:cNvSpPr/>
              <p:nvPr/>
            </p:nvSpPr>
            <p:spPr>
              <a:xfrm>
                <a:off x="5641560" y="413028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45"/>
              <p:cNvSpPr/>
              <p:nvPr/>
            </p:nvSpPr>
            <p:spPr>
              <a:xfrm flipH="1">
                <a:off x="5735880" y="43462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>
                <a:off x="5593680" y="44434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47"/>
              <p:cNvSpPr/>
              <p:nvPr/>
            </p:nvSpPr>
            <p:spPr>
              <a:xfrm flipH="1">
                <a:off x="5567760" y="45698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48"/>
              <p:cNvSpPr/>
              <p:nvPr/>
            </p:nvSpPr>
            <p:spPr>
              <a:xfrm rot="10800000">
                <a:off x="5751000" y="457632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4" name="CustomShape 49"/>
            <p:cNvSpPr/>
            <p:nvPr/>
          </p:nvSpPr>
          <p:spPr>
            <a:xfrm>
              <a:off x="5184000" y="46677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5" name="CustomShape 50"/>
          <p:cNvSpPr/>
          <p:nvPr/>
        </p:nvSpPr>
        <p:spPr>
          <a:xfrm rot="10800000">
            <a:off x="4104360" y="3497760"/>
            <a:ext cx="1223640" cy="116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1"/>
          <p:cNvSpPr/>
          <p:nvPr/>
        </p:nvSpPr>
        <p:spPr>
          <a:xfrm>
            <a:off x="4673520" y="3783600"/>
            <a:ext cx="101412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280" y="159336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033800" y="204840"/>
            <a:ext cx="1994040" cy="84384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637280" y="2081520"/>
            <a:ext cx="1118880" cy="909000"/>
            <a:chOff x="1637280" y="2081520"/>
            <a:chExt cx="1118880" cy="909000"/>
          </a:xfrm>
        </p:grpSpPr>
        <p:grpSp>
          <p:nvGrpSpPr>
            <p:cNvPr id="130" name="Group 4"/>
            <p:cNvGrpSpPr/>
            <p:nvPr/>
          </p:nvGrpSpPr>
          <p:grpSpPr>
            <a:xfrm>
              <a:off x="2020680" y="2081520"/>
              <a:ext cx="347760" cy="648000"/>
              <a:chOff x="2020680" y="2081520"/>
              <a:chExt cx="347760" cy="648000"/>
            </a:xfrm>
          </p:grpSpPr>
          <p:sp>
            <p:nvSpPr>
              <p:cNvPr id="131" name="CustomShape 5"/>
              <p:cNvSpPr/>
              <p:nvPr/>
            </p:nvSpPr>
            <p:spPr>
              <a:xfrm>
                <a:off x="2094840" y="2081520"/>
                <a:ext cx="207360" cy="2095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 flipH="1">
                <a:off x="2187720" y="2297880"/>
                <a:ext cx="3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2046960" y="2395080"/>
                <a:ext cx="303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CustomShape 8"/>
              <p:cNvSpPr/>
              <p:nvPr/>
            </p:nvSpPr>
            <p:spPr>
              <a:xfrm flipH="1">
                <a:off x="2020320" y="2521440"/>
                <a:ext cx="163080" cy="20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9"/>
              <p:cNvSpPr/>
              <p:nvPr/>
            </p:nvSpPr>
            <p:spPr>
              <a:xfrm rot="10800000">
                <a:off x="2205000" y="2528280"/>
                <a:ext cx="163440" cy="20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" name="CustomShape 10"/>
            <p:cNvSpPr/>
            <p:nvPr/>
          </p:nvSpPr>
          <p:spPr>
            <a:xfrm>
              <a:off x="1637280" y="2619360"/>
              <a:ext cx="111888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37" name="CustomShape 11"/>
          <p:cNvSpPr/>
          <p:nvPr/>
        </p:nvSpPr>
        <p:spPr>
          <a:xfrm>
            <a:off x="143280" y="309744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3366360" y="3744720"/>
            <a:ext cx="1598400" cy="6429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3929040" y="2026800"/>
            <a:ext cx="1098360" cy="5792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5298480" y="2027880"/>
            <a:ext cx="1098360" cy="5792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5256000" y="1008000"/>
            <a:ext cx="500400" cy="101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6"/>
          <p:cNvSpPr/>
          <p:nvPr/>
        </p:nvSpPr>
        <p:spPr>
          <a:xfrm flipH="1">
            <a:off x="2300400" y="936000"/>
            <a:ext cx="2084400" cy="11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7"/>
          <p:cNvSpPr/>
          <p:nvPr/>
        </p:nvSpPr>
        <p:spPr>
          <a:xfrm flipH="1">
            <a:off x="4532400" y="936000"/>
            <a:ext cx="284760" cy="10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8"/>
          <p:cNvSpPr/>
          <p:nvPr/>
        </p:nvSpPr>
        <p:spPr>
          <a:xfrm>
            <a:off x="5112000" y="3888000"/>
            <a:ext cx="1220760" cy="2408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5" name="CustomShape 19"/>
          <p:cNvSpPr/>
          <p:nvPr/>
        </p:nvSpPr>
        <p:spPr>
          <a:xfrm>
            <a:off x="5904000" y="2612160"/>
            <a:ext cx="360" cy="127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0"/>
          <p:cNvSpPr/>
          <p:nvPr/>
        </p:nvSpPr>
        <p:spPr>
          <a:xfrm rot="10800000">
            <a:off x="4487400" y="2612880"/>
            <a:ext cx="360" cy="11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6492600" y="3744720"/>
            <a:ext cx="1496160" cy="5792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8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88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6696000" y="2027520"/>
            <a:ext cx="1098360" cy="57924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5544000" y="1058760"/>
            <a:ext cx="1724760" cy="9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4"/>
          <p:cNvSpPr/>
          <p:nvPr/>
        </p:nvSpPr>
        <p:spPr>
          <a:xfrm>
            <a:off x="7344000" y="2612160"/>
            <a:ext cx="360" cy="11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3280" y="159336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033800" y="204840"/>
            <a:ext cx="1994040" cy="84384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3" name="Group 3"/>
          <p:cNvGrpSpPr/>
          <p:nvPr/>
        </p:nvGrpSpPr>
        <p:grpSpPr>
          <a:xfrm>
            <a:off x="1637280" y="2081520"/>
            <a:ext cx="1118880" cy="909000"/>
            <a:chOff x="1637280" y="2081520"/>
            <a:chExt cx="1118880" cy="909000"/>
          </a:xfrm>
        </p:grpSpPr>
        <p:grpSp>
          <p:nvGrpSpPr>
            <p:cNvPr id="154" name="Group 4"/>
            <p:cNvGrpSpPr/>
            <p:nvPr/>
          </p:nvGrpSpPr>
          <p:grpSpPr>
            <a:xfrm>
              <a:off x="2020680" y="2081520"/>
              <a:ext cx="347760" cy="648000"/>
              <a:chOff x="2020680" y="2081520"/>
              <a:chExt cx="347760" cy="648000"/>
            </a:xfrm>
          </p:grpSpPr>
          <p:sp>
            <p:nvSpPr>
              <p:cNvPr id="155" name="CustomShape 5"/>
              <p:cNvSpPr/>
              <p:nvPr/>
            </p:nvSpPr>
            <p:spPr>
              <a:xfrm>
                <a:off x="2094840" y="2081520"/>
                <a:ext cx="207360" cy="2095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6"/>
              <p:cNvSpPr/>
              <p:nvPr/>
            </p:nvSpPr>
            <p:spPr>
              <a:xfrm flipH="1">
                <a:off x="2187720" y="2297880"/>
                <a:ext cx="3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7"/>
              <p:cNvSpPr/>
              <p:nvPr/>
            </p:nvSpPr>
            <p:spPr>
              <a:xfrm>
                <a:off x="2046960" y="2395080"/>
                <a:ext cx="303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8"/>
              <p:cNvSpPr/>
              <p:nvPr/>
            </p:nvSpPr>
            <p:spPr>
              <a:xfrm flipH="1">
                <a:off x="2020320" y="2521440"/>
                <a:ext cx="163080" cy="20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9"/>
              <p:cNvSpPr/>
              <p:nvPr/>
            </p:nvSpPr>
            <p:spPr>
              <a:xfrm rot="10800000">
                <a:off x="2205000" y="2528280"/>
                <a:ext cx="163440" cy="20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" name="CustomShape 10"/>
            <p:cNvSpPr/>
            <p:nvPr/>
          </p:nvSpPr>
          <p:spPr>
            <a:xfrm>
              <a:off x="1637280" y="2619360"/>
              <a:ext cx="1118880" cy="37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61" name="CustomShape 11"/>
          <p:cNvSpPr/>
          <p:nvPr/>
        </p:nvSpPr>
        <p:spPr>
          <a:xfrm>
            <a:off x="143280" y="310068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4392000" y="2009160"/>
            <a:ext cx="1098360" cy="5792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 flipH="1" rot="10800000">
            <a:off x="2228400" y="723600"/>
            <a:ext cx="1798200" cy="13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3888000" y="3773520"/>
            <a:ext cx="2012400" cy="5428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rot="10800000">
            <a:off x="4967640" y="986040"/>
            <a:ext cx="360" cy="102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4968000" y="2598840"/>
            <a:ext cx="360" cy="115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3280" y="159336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033800" y="204840"/>
            <a:ext cx="1994040" cy="84384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43280" y="3100680"/>
            <a:ext cx="9410040" cy="150048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392000" y="2009160"/>
            <a:ext cx="1098360" cy="5792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888000" y="3773520"/>
            <a:ext cx="2012400" cy="5428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1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10800000">
            <a:off x="4967640" y="986040"/>
            <a:ext cx="360" cy="102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4968000" y="2598840"/>
            <a:ext cx="360" cy="115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3280" y="159336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cálculos mensais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76" name="Group 3"/>
          <p:cNvGrpSpPr/>
          <p:nvPr/>
        </p:nvGrpSpPr>
        <p:grpSpPr>
          <a:xfrm>
            <a:off x="1944000" y="2041920"/>
            <a:ext cx="1119600" cy="909720"/>
            <a:chOff x="1944000" y="2041920"/>
            <a:chExt cx="1119600" cy="909720"/>
          </a:xfrm>
        </p:grpSpPr>
        <p:grpSp>
          <p:nvGrpSpPr>
            <p:cNvPr id="177" name="Group 4"/>
            <p:cNvGrpSpPr/>
            <p:nvPr/>
          </p:nvGrpSpPr>
          <p:grpSpPr>
            <a:xfrm>
              <a:off x="2328120" y="2041920"/>
              <a:ext cx="347040" cy="648000"/>
              <a:chOff x="2328120" y="2041920"/>
              <a:chExt cx="347040" cy="648000"/>
            </a:xfrm>
          </p:grpSpPr>
          <p:sp>
            <p:nvSpPr>
              <p:cNvPr id="178" name="CustomShape 5"/>
              <p:cNvSpPr/>
              <p:nvPr/>
            </p:nvSpPr>
            <p:spPr>
              <a:xfrm>
                <a:off x="2401560" y="204192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6"/>
              <p:cNvSpPr/>
              <p:nvPr/>
            </p:nvSpPr>
            <p:spPr>
              <a:xfrm flipH="1">
                <a:off x="2495880" y="22582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7"/>
              <p:cNvSpPr/>
              <p:nvPr/>
            </p:nvSpPr>
            <p:spPr>
              <a:xfrm>
                <a:off x="2353680" y="23554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8"/>
              <p:cNvSpPr/>
              <p:nvPr/>
            </p:nvSpPr>
            <p:spPr>
              <a:xfrm flipH="1">
                <a:off x="2327760" y="24818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9"/>
              <p:cNvSpPr/>
              <p:nvPr/>
            </p:nvSpPr>
            <p:spPr>
              <a:xfrm rot="10800000">
                <a:off x="2511000" y="248796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3" name="CustomShape 10"/>
            <p:cNvSpPr/>
            <p:nvPr/>
          </p:nvSpPr>
          <p:spPr>
            <a:xfrm>
              <a:off x="1944000" y="25797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4" name="CustomShape 11"/>
          <p:cNvSpPr/>
          <p:nvPr/>
        </p:nvSpPr>
        <p:spPr>
          <a:xfrm>
            <a:off x="143280" y="310068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3826800" y="3456000"/>
            <a:ext cx="2578320" cy="8449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4442040" y="200916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 rot="16200000">
            <a:off x="2583000" y="568080"/>
            <a:ext cx="1384560" cy="151092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 rot="10800000">
            <a:off x="5033880" y="1010880"/>
            <a:ext cx="5400" cy="101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6"/>
          <p:cNvSpPr/>
          <p:nvPr/>
        </p:nvSpPr>
        <p:spPr>
          <a:xfrm flipH="1" rot="10800000">
            <a:off x="5034240" y="2594880"/>
            <a:ext cx="36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17"/>
          <p:cNvGrpSpPr/>
          <p:nvPr/>
        </p:nvGrpSpPr>
        <p:grpSpPr>
          <a:xfrm>
            <a:off x="6440040" y="2016000"/>
            <a:ext cx="1119600" cy="909720"/>
            <a:chOff x="6440040" y="2016000"/>
            <a:chExt cx="1119600" cy="909720"/>
          </a:xfrm>
        </p:grpSpPr>
        <p:grpSp>
          <p:nvGrpSpPr>
            <p:cNvPr id="191" name="Group 18"/>
            <p:cNvGrpSpPr/>
            <p:nvPr/>
          </p:nvGrpSpPr>
          <p:grpSpPr>
            <a:xfrm>
              <a:off x="6824160" y="2016000"/>
              <a:ext cx="347040" cy="648000"/>
              <a:chOff x="6824160" y="2016000"/>
              <a:chExt cx="347040" cy="648000"/>
            </a:xfrm>
          </p:grpSpPr>
          <p:sp>
            <p:nvSpPr>
              <p:cNvPr id="192" name="CustomShape 19"/>
              <p:cNvSpPr/>
              <p:nvPr/>
            </p:nvSpPr>
            <p:spPr>
              <a:xfrm>
                <a:off x="6897600" y="201600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20"/>
              <p:cNvSpPr/>
              <p:nvPr/>
            </p:nvSpPr>
            <p:spPr>
              <a:xfrm flipH="1">
                <a:off x="6991920" y="223236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21"/>
              <p:cNvSpPr/>
              <p:nvPr/>
            </p:nvSpPr>
            <p:spPr>
              <a:xfrm>
                <a:off x="6849720" y="232956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22"/>
              <p:cNvSpPr/>
              <p:nvPr/>
            </p:nvSpPr>
            <p:spPr>
              <a:xfrm flipH="1">
                <a:off x="6823800" y="245592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23"/>
              <p:cNvSpPr/>
              <p:nvPr/>
            </p:nvSpPr>
            <p:spPr>
              <a:xfrm rot="10800000">
                <a:off x="7007040" y="246204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" name="CustomShape 24"/>
            <p:cNvSpPr/>
            <p:nvPr/>
          </p:nvSpPr>
          <p:spPr>
            <a:xfrm>
              <a:off x="6440040" y="255384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Bares associados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98" name="CustomShape 25"/>
          <p:cNvSpPr/>
          <p:nvPr/>
        </p:nvSpPr>
        <p:spPr>
          <a:xfrm>
            <a:off x="6029280" y="720000"/>
            <a:ext cx="954360" cy="128700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9" name="Group 26"/>
          <p:cNvGrpSpPr/>
          <p:nvPr/>
        </p:nvGrpSpPr>
        <p:grpSpPr>
          <a:xfrm>
            <a:off x="7952040" y="2016000"/>
            <a:ext cx="1119600" cy="909720"/>
            <a:chOff x="7952040" y="2016000"/>
            <a:chExt cx="1119600" cy="909720"/>
          </a:xfrm>
        </p:grpSpPr>
        <p:grpSp>
          <p:nvGrpSpPr>
            <p:cNvPr id="200" name="Group 27"/>
            <p:cNvGrpSpPr/>
            <p:nvPr/>
          </p:nvGrpSpPr>
          <p:grpSpPr>
            <a:xfrm>
              <a:off x="8336160" y="2016000"/>
              <a:ext cx="347040" cy="648000"/>
              <a:chOff x="8336160" y="2016000"/>
              <a:chExt cx="347040" cy="648000"/>
            </a:xfrm>
          </p:grpSpPr>
          <p:sp>
            <p:nvSpPr>
              <p:cNvPr id="201" name="CustomShape 28"/>
              <p:cNvSpPr/>
              <p:nvPr/>
            </p:nvSpPr>
            <p:spPr>
              <a:xfrm>
                <a:off x="8409600" y="201600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29"/>
              <p:cNvSpPr/>
              <p:nvPr/>
            </p:nvSpPr>
            <p:spPr>
              <a:xfrm flipH="1">
                <a:off x="8503920" y="223236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30"/>
              <p:cNvSpPr/>
              <p:nvPr/>
            </p:nvSpPr>
            <p:spPr>
              <a:xfrm>
                <a:off x="8361720" y="232956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31"/>
              <p:cNvSpPr/>
              <p:nvPr/>
            </p:nvSpPr>
            <p:spPr>
              <a:xfrm flipH="1">
                <a:off x="8335800" y="245592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32"/>
              <p:cNvSpPr/>
              <p:nvPr/>
            </p:nvSpPr>
            <p:spPr>
              <a:xfrm rot="10800000">
                <a:off x="8519040" y="246204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6" name="CustomShape 33"/>
            <p:cNvSpPr/>
            <p:nvPr/>
          </p:nvSpPr>
          <p:spPr>
            <a:xfrm>
              <a:off x="7952040" y="255384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Governo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07" name="CustomShape 34"/>
          <p:cNvSpPr/>
          <p:nvPr/>
        </p:nvSpPr>
        <p:spPr>
          <a:xfrm>
            <a:off x="6029280" y="636120"/>
            <a:ext cx="2466360" cy="137952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2020-05-18T19:09:12Z</dcterms:modified>
  <cp:revision>11</cp:revision>
  <dc:subject/>
  <dc:title/>
</cp:coreProperties>
</file>