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ke1f1hcBlwdEfrpfCVuCp++6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Financeiro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29700" y="3432000"/>
            <a:ext cx="1020600" cy="830100"/>
            <a:chOff x="255600" y="3286800"/>
            <a:chExt cx="1020600" cy="830100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0" name="Google Shape;70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2" name="Google Shape;72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3" name="Google Shape;73;p1"/>
            <p:cNvSpPr/>
            <p:nvPr/>
          </p:nvSpPr>
          <p:spPr>
            <a:xfrm>
              <a:off x="255600" y="377460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577985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9" name="Google Shape;79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0" name="Google Shape;80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81" name="Google Shape;81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Governo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"/>
          <p:cNvCxnSpPr/>
          <p:nvPr/>
        </p:nvCxnSpPr>
        <p:spPr>
          <a:xfrm flipH="1" rot="10800000">
            <a:off x="1276920" y="3355500"/>
            <a:ext cx="12306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"/>
          <p:cNvSpPr/>
          <p:nvPr/>
        </p:nvSpPr>
        <p:spPr>
          <a:xfrm>
            <a:off x="3831600" y="1353455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Realizar pagamentos dos fornecedores.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Receber pagamento 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Realizar a contabilidade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Analisar planilha de gastos e lucros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831600" y="3250205"/>
            <a:ext cx="30333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Realiza pagamento dos funcionários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Receber pagamento dos impostos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-5400000">
            <a:off x="1908375" y="3543440"/>
            <a:ext cx="979200" cy="60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"/>
          <p:cNvGrpSpPr/>
          <p:nvPr/>
        </p:nvGrpSpPr>
        <p:grpSpPr>
          <a:xfrm>
            <a:off x="1271525" y="4236550"/>
            <a:ext cx="1230600" cy="830100"/>
            <a:chOff x="145200" y="3286800"/>
            <a:chExt cx="1230600" cy="830100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2" name="Google Shape;92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3" name="Google Shape;93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4" name="Google Shape;94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95" name="Google Shape;95;p1"/>
            <p:cNvSpPr/>
            <p:nvPr/>
          </p:nvSpPr>
          <p:spPr>
            <a:xfrm>
              <a:off x="145200" y="3774600"/>
              <a:ext cx="123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5400000">
            <a:off x="2521450" y="3730625"/>
            <a:ext cx="887100" cy="6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>
            <a:off x="2262125" y="4236550"/>
            <a:ext cx="1230600" cy="830100"/>
            <a:chOff x="145200" y="3286800"/>
            <a:chExt cx="1230600" cy="830100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1" name="Google Shape;101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" name="Google Shape;102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3" name="Google Shape;103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04" name="Google Shape;104;p1"/>
            <p:cNvSpPr/>
            <p:nvPr/>
          </p:nvSpPr>
          <p:spPr>
            <a:xfrm>
              <a:off x="145200" y="3774600"/>
              <a:ext cx="123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Compras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p1"/>
          <p:cNvCxnSpPr/>
          <p:nvPr/>
        </p:nvCxnSpPr>
        <p:spPr>
          <a:xfrm flipH="1" rot="-5400000">
            <a:off x="1863675" y="2119700"/>
            <a:ext cx="1068600" cy="34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p1"/>
          <p:cNvGrpSpPr/>
          <p:nvPr/>
        </p:nvGrpSpPr>
        <p:grpSpPr>
          <a:xfrm>
            <a:off x="2454710" y="1116000"/>
            <a:ext cx="1020600" cy="829740"/>
            <a:chOff x="354960" y="1497600"/>
            <a:chExt cx="1020600" cy="829740"/>
          </a:xfrm>
        </p:grpSpPr>
        <p:grpSp>
          <p:nvGrpSpPr>
            <p:cNvPr id="107" name="Google Shape;107;p1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0" name="Google Shape;110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1" name="Google Shape;111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2" name="Google Shape;112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13" name="Google Shape;113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" name="Google Shape;114;p1"/>
          <p:cNvCxnSpPr/>
          <p:nvPr/>
        </p:nvCxnSpPr>
        <p:spPr>
          <a:xfrm rot="5400000">
            <a:off x="2431925" y="2331850"/>
            <a:ext cx="953400" cy="3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1"/>
          <p:cNvGrpSpPr/>
          <p:nvPr/>
        </p:nvGrpSpPr>
        <p:grpSpPr>
          <a:xfrm>
            <a:off x="1685560" y="1041675"/>
            <a:ext cx="1020600" cy="829815"/>
            <a:chOff x="354960" y="1497525"/>
            <a:chExt cx="1020600" cy="829815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708462" y="1497525"/>
              <a:ext cx="309618" cy="587955"/>
              <a:chOff x="708462" y="1497525"/>
              <a:chExt cx="309618" cy="587955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770152" y="1497525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0" name="Google Shape;120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1" name="Google Shape;121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2" name="Google Shape;122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Caixa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" name="Google Shape;123;p1"/>
          <p:cNvCxnSpPr>
            <a:endCxn id="65" idx="1"/>
          </p:cNvCxnSpPr>
          <p:nvPr/>
        </p:nvCxnSpPr>
        <p:spPr>
          <a:xfrm>
            <a:off x="1177380" y="2887740"/>
            <a:ext cx="704700" cy="20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" name="Google Shape;124;p1"/>
          <p:cNvGrpSpPr/>
          <p:nvPr/>
        </p:nvGrpSpPr>
        <p:grpSpPr>
          <a:xfrm>
            <a:off x="355315" y="2480923"/>
            <a:ext cx="1020600" cy="714323"/>
            <a:chOff x="354960" y="1497600"/>
            <a:chExt cx="1020600" cy="82974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" name="Google Shape;132;p1"/>
          <p:cNvCxnSpPr>
            <a:endCxn id="65" idx="3"/>
          </p:cNvCxnSpPr>
          <p:nvPr/>
        </p:nvCxnSpPr>
        <p:spPr>
          <a:xfrm flipH="1" rot="5400000">
            <a:off x="2851620" y="3372240"/>
            <a:ext cx="1085700" cy="52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1"/>
          <p:cNvGrpSpPr/>
          <p:nvPr/>
        </p:nvGrpSpPr>
        <p:grpSpPr>
          <a:xfrm>
            <a:off x="3061998" y="4246466"/>
            <a:ext cx="1340356" cy="822449"/>
            <a:chOff x="145188" y="3286800"/>
            <a:chExt cx="1513500" cy="830086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145188" y="3774586"/>
              <a:ext cx="1513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Tratar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1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5" name="Google Shape;315;p11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6" name="Google Shape;316;p11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17" name="Google Shape;317;p11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8" name="Google Shape;318;p1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1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 o prazo de entrega do pedido, havendo atrasos informar ao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Gerenciar Produtos.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2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31" name="Google Shape;331;p1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32" name="Google Shape;332;p1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4" name="Google Shape;334;p1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5" name="Google Shape;335;p1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6" name="Google Shape;336;p1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37" name="Google Shape;337;p12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1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2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12"/>
          <p:cNvSpPr/>
          <p:nvPr/>
        </p:nvSpPr>
        <p:spPr>
          <a:xfrm>
            <a:off x="4807800" y="3266639"/>
            <a:ext cx="2262960" cy="616991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 os valores dos produtos e quantidade, ou cadastra novos conforme a entrada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Descartar Produtos.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51" name="Google Shape;351;p1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4" name="Google Shape;354;p1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5" name="Google Shape;355;p1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6" name="Google Shape;356;p1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57" name="Google Shape;357;p13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1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1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3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3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 a validade de produtos e separa para descarte ou troca.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Pedido de Troca.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4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71" name="Google Shape;371;p14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72" name="Google Shape;372;p14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4" name="Google Shape;374;p14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5" name="Google Shape;375;p14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6" name="Google Shape;376;p14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77" name="Google Shape;377;p14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8" name="Google Shape;378;p1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4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4"/>
          <p:cNvSpPr/>
          <p:nvPr/>
        </p:nvSpPr>
        <p:spPr>
          <a:xfrm>
            <a:off x="4807800" y="3143892"/>
            <a:ext cx="2262960" cy="653748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 os produtos que podem ser solicitado a troca e envia a solicitação para 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Relatórios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91" name="Google Shape;391;p15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92" name="Google Shape;392;p1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4" name="Google Shape;394;p15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5" name="Google Shape;395;p15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6" name="Google Shape;396;p15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97" name="Google Shape;397;p15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8" name="Google Shape;398;p1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5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1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5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 relatórios com base nos pedidos, produtos em estoque, Fornecedores e produtos descartados.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Compras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6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411" name="Google Shape;411;p16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412" name="Google Shape;412;p16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4" name="Google Shape;414;p16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5" name="Google Shape;415;p16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6" name="Google Shape;416;p16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17" name="Google Shape;417;p16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8" name="Google Shape;418;p16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6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Orçamento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Devolução de mercadorias com avarias.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6"/>
          <p:cNvCxnSpPr>
            <a:endCxn id="409" idx="2"/>
          </p:cNvCxnSpPr>
          <p:nvPr/>
        </p:nvCxnSpPr>
        <p:spPr>
          <a:xfrm flipH="1" rot="10800000">
            <a:off x="1549200" y="3356640"/>
            <a:ext cx="958200" cy="70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16"/>
          <p:cNvGrpSpPr/>
          <p:nvPr/>
        </p:nvGrpSpPr>
        <p:grpSpPr>
          <a:xfrm>
            <a:off x="354960" y="3478800"/>
            <a:ext cx="1020600" cy="829740"/>
            <a:chOff x="354960" y="1497600"/>
            <a:chExt cx="1020600" cy="829740"/>
          </a:xfrm>
        </p:grpSpPr>
        <p:grpSp>
          <p:nvGrpSpPr>
            <p:cNvPr id="423" name="Google Shape;423;p16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24" name="Google Shape;424;p16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6" name="Google Shape;426;p16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7" name="Google Shape;427;p16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8" name="Google Shape;428;p16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29" name="Google Shape;429;p16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Financeiro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0" name="Google Shape;430;p16"/>
          <p:cNvCxnSpPr/>
          <p:nvPr/>
        </p:nvCxnSpPr>
        <p:spPr>
          <a:xfrm rot="-5400000">
            <a:off x="2166525" y="3548800"/>
            <a:ext cx="855300" cy="4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1" name="Google Shape;431;p16"/>
          <p:cNvGrpSpPr/>
          <p:nvPr/>
        </p:nvGrpSpPr>
        <p:grpSpPr>
          <a:xfrm>
            <a:off x="1726560" y="4164600"/>
            <a:ext cx="1020600" cy="829740"/>
            <a:chOff x="354960" y="1497600"/>
            <a:chExt cx="1020600" cy="829740"/>
          </a:xfrm>
        </p:grpSpPr>
        <p:grpSp>
          <p:nvGrpSpPr>
            <p:cNvPr id="432" name="Google Shape;432;p16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33" name="Google Shape;433;p16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5" name="Google Shape;435;p16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6" name="Google Shape;436;p16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7" name="Google Shape;437;p16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38" name="Google Shape;438;p16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Estoque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9" name="Google Shape;439;p16"/>
          <p:cNvCxnSpPr/>
          <p:nvPr/>
        </p:nvCxnSpPr>
        <p:spPr>
          <a:xfrm>
            <a:off x="1140250" y="2783225"/>
            <a:ext cx="741900" cy="39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0" name="Google Shape;440;p16"/>
          <p:cNvGrpSpPr/>
          <p:nvPr/>
        </p:nvGrpSpPr>
        <p:grpSpPr>
          <a:xfrm>
            <a:off x="354960" y="2564400"/>
            <a:ext cx="1020600" cy="829740"/>
            <a:chOff x="354960" y="1497600"/>
            <a:chExt cx="1020600" cy="829740"/>
          </a:xfrm>
        </p:grpSpPr>
        <p:grpSp>
          <p:nvGrpSpPr>
            <p:cNvPr id="441" name="Google Shape;441;p16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42" name="Google Shape;442;p16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44" name="Google Shape;444;p16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45" name="Google Shape;445;p16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46" name="Google Shape;446;p16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47" name="Google Shape;447;p16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Compras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1057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Orçamento de mercadoria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17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55" name="Google Shape;455;p17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8" name="Google Shape;458;p1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9" name="Google Shape;459;p17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0" name="Google Shape;460;p17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61" name="Google Shape;461;p17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17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17"/>
          <p:cNvCxnSpPr>
            <a:stCxn id="456" idx="0"/>
            <a:endCxn id="453" idx="1"/>
          </p:cNvCxnSpPr>
          <p:nvPr/>
        </p:nvCxnSpPr>
        <p:spPr>
          <a:xfrm rot="-5400000">
            <a:off x="2179380" y="389460"/>
            <a:ext cx="1317000" cy="168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7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17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orçamento das compras a serem feitas e definir o local com melhores benefícios.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Estoque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17"/>
          <p:cNvSpPr/>
          <p:nvPr/>
        </p:nvSpPr>
        <p:spPr>
          <a:xfrm>
            <a:off x="5166860" y="1846455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17"/>
          <p:cNvCxnSpPr>
            <a:stCxn id="453" idx="2"/>
            <a:endCxn id="468" idx="0"/>
          </p:cNvCxnSpPr>
          <p:nvPr/>
        </p:nvCxnSpPr>
        <p:spPr>
          <a:xfrm flipH="1" rot="-5400000">
            <a:off x="4679528" y="809519"/>
            <a:ext cx="943200" cy="1130700"/>
          </a:xfrm>
          <a:prstGeom prst="curvedConnector3">
            <a:avLst>
              <a:gd fmla="val 527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8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pt-BR" sz="1200"/>
              <a:t>Compra de mercadorias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18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77" name="Google Shape;477;p18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80" name="Google Shape;480;p18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81" name="Google Shape;481;p1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83" name="Google Shape;483;p18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8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1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18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18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ao fornecedor e marcar a data para a entrega ou ir ao mercado para fazer a compra.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1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18"/>
          <p:cNvSpPr/>
          <p:nvPr/>
        </p:nvSpPr>
        <p:spPr>
          <a:xfrm>
            <a:off x="5088310" y="1838868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18"/>
          <p:cNvCxnSpPr>
            <a:stCxn id="490" idx="0"/>
            <a:endCxn id="475" idx="2"/>
          </p:cNvCxnSpPr>
          <p:nvPr/>
        </p:nvCxnSpPr>
        <p:spPr>
          <a:xfrm flipH="1" rot="5400000">
            <a:off x="4634410" y="835368"/>
            <a:ext cx="935700" cy="1071300"/>
          </a:xfrm>
          <a:prstGeom prst="curvedConnector3">
            <a:avLst>
              <a:gd fmla="val 472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3659400" y="186125"/>
            <a:ext cx="20169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pt-BR" sz="1200"/>
              <a:t>D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evolução de mercadorias com avarias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19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99" name="Google Shape;499;p19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00" name="Google Shape;500;p19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2" name="Google Shape;502;p19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3" name="Google Shape;503;p19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4" name="Google Shape;504;p1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05" name="Google Shape;505;p19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19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9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19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19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Sinalizar para o fornecedor a devolução e fazer as trocas ou sinalizar para o mercado e fazer as trocas se possível.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19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19"/>
          <p:cNvSpPr/>
          <p:nvPr/>
        </p:nvSpPr>
        <p:spPr>
          <a:xfrm>
            <a:off x="5240698" y="1838880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Estoque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6840898" y="1838880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19"/>
          <p:cNvCxnSpPr>
            <a:stCxn id="512" idx="0"/>
            <a:endCxn id="497" idx="2"/>
          </p:cNvCxnSpPr>
          <p:nvPr/>
        </p:nvCxnSpPr>
        <p:spPr>
          <a:xfrm flipH="1" rot="5400000">
            <a:off x="4761298" y="809880"/>
            <a:ext cx="935700" cy="1122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19"/>
          <p:cNvCxnSpPr>
            <a:stCxn id="513" idx="0"/>
            <a:endCxn id="497" idx="2"/>
          </p:cNvCxnSpPr>
          <p:nvPr/>
        </p:nvCxnSpPr>
        <p:spPr>
          <a:xfrm flipH="1" rot="5400000">
            <a:off x="5561398" y="9780"/>
            <a:ext cx="935700" cy="27225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Atendimento/Balcão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0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20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523" name="Google Shape;523;p20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524" name="Google Shape;524;p20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26" name="Google Shape;526;p20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27" name="Google Shape;527;p20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28" name="Google Shape;528;p20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29" name="Google Shape;529;p20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0" name="Google Shape;530;p20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20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 pedido ao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pagamentos de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pagamentos dos fornecedores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1" name="Google Shape;151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2" name="Google Shape;152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3" name="Google Shape;153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4" name="Google Shape;154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3"/>
          <p:cNvSpPr/>
          <p:nvPr/>
        </p:nvSpPr>
        <p:spPr>
          <a:xfrm>
            <a:off x="4807800" y="3110900"/>
            <a:ext cx="2343600" cy="77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</a:t>
            </a:r>
            <a:r>
              <a:rPr lang="pt-BR" sz="1000"/>
              <a:t>dos fornecedores conforme um </a:t>
            </a:r>
            <a:r>
              <a:rPr lang="pt-BR" sz="1000"/>
              <a:t>orçamento</a:t>
            </a:r>
            <a:r>
              <a:rPr lang="pt-BR" sz="1000"/>
              <a:t> enviado pelo setor de compras.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1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40" name="Google Shape;540;p21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41" name="Google Shape;541;p21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43" name="Google Shape;543;p21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44" name="Google Shape;544;p21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45" name="Google Shape;545;p21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46" name="Google Shape;546;p21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2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2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p21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p21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atendimento ao cliente, receber o pedido e encaminhá-lo a cozinha.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 pedido ao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22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60" name="Google Shape;560;p2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61" name="Google Shape;561;p2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63" name="Google Shape;563;p2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64" name="Google Shape;564;p2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65" name="Google Shape;565;p2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66" name="Google Shape;566;p22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2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2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22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22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o pedido já pronto a mesa de seu respectivo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2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3659400" y="72000"/>
            <a:ext cx="1814400" cy="8852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pagamentos de pedidos.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2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80" name="Google Shape;580;p2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81" name="Google Shape;581;p2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83" name="Google Shape;583;p2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84" name="Google Shape;584;p2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85" name="Google Shape;585;p2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86" name="Google Shape;586;p2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2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2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23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3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Finalizar a comanda e receber o pagamento do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Cozinha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1882176" y="2825575"/>
            <a:ext cx="1251441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/>
          </a:p>
        </p:txBody>
      </p:sp>
      <p:grpSp>
        <p:nvGrpSpPr>
          <p:cNvPr id="599" name="Google Shape;599;p24"/>
          <p:cNvGrpSpPr/>
          <p:nvPr/>
        </p:nvGrpSpPr>
        <p:grpSpPr>
          <a:xfrm>
            <a:off x="371050" y="3286976"/>
            <a:ext cx="999245" cy="892834"/>
            <a:chOff x="6704748" y="3204287"/>
            <a:chExt cx="999245" cy="892834"/>
          </a:xfrm>
        </p:grpSpPr>
        <p:grpSp>
          <p:nvGrpSpPr>
            <p:cNvPr id="600" name="Google Shape;600;p24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01" name="Google Shape;601;p2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2" name="Google Shape;602;p24"/>
              <p:cNvCxnSpPr>
                <a:stCxn id="6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3" name="Google Shape;603;p2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4" name="Google Shape;604;p2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5" name="Google Shape;605;p2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06" name="Google Shape;606;p24"/>
            <p:cNvSpPr txBox="1"/>
            <p:nvPr/>
          </p:nvSpPr>
          <p:spPr>
            <a:xfrm>
              <a:off x="6704748" y="3743831"/>
              <a:ext cx="999245" cy="353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314554" y="1497565"/>
            <a:ext cx="1098242" cy="831322"/>
            <a:chOff x="2811677" y="3424900"/>
            <a:chExt cx="1098242" cy="831322"/>
          </a:xfrm>
        </p:grpSpPr>
        <p:grpSp>
          <p:nvGrpSpPr>
            <p:cNvPr id="608" name="Google Shape;608;p2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09" name="Google Shape;609;p2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0" name="Google Shape;610;p24"/>
              <p:cNvCxnSpPr>
                <a:stCxn id="60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1" name="Google Shape;611;p2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2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2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14" name="Google Shape;614;p24"/>
            <p:cNvSpPr txBox="1"/>
            <p:nvPr/>
          </p:nvSpPr>
          <p:spPr>
            <a:xfrm>
              <a:off x="2811677" y="3913322"/>
              <a:ext cx="1098242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 Chapeiro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5" name="Google Shape;615;p24"/>
          <p:cNvCxnSpPr>
            <a:stCxn id="614" idx="3"/>
            <a:endCxn id="598" idx="0"/>
          </p:cNvCxnSpPr>
          <p:nvPr/>
        </p:nvCxnSpPr>
        <p:spPr>
          <a:xfrm>
            <a:off x="1412796" y="2157437"/>
            <a:ext cx="1095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24"/>
          <p:cNvCxnSpPr>
            <a:stCxn id="606" idx="3"/>
            <a:endCxn id="598" idx="2"/>
          </p:cNvCxnSpPr>
          <p:nvPr/>
        </p:nvCxnSpPr>
        <p:spPr>
          <a:xfrm flipH="1" rot="10800000">
            <a:off x="1370295" y="3357265"/>
            <a:ext cx="1137600" cy="64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24"/>
          <p:cNvSpPr txBox="1"/>
          <p:nvPr/>
        </p:nvSpPr>
        <p:spPr>
          <a:xfrm>
            <a:off x="2846209" y="3522121"/>
            <a:ext cx="3522272" cy="1118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Cortar legumes e carnes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</a:t>
            </a:r>
            <a:endParaRPr/>
          </a:p>
          <a:p>
            <a:pPr indent="0" lvl="0" marL="165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4"/>
          <p:cNvSpPr txBox="1"/>
          <p:nvPr/>
        </p:nvSpPr>
        <p:spPr>
          <a:xfrm>
            <a:off x="7903718" y="4643805"/>
            <a:ext cx="1720609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/>
          </a:p>
        </p:txBody>
      </p:sp>
      <p:sp>
        <p:nvSpPr>
          <p:cNvPr id="619" name="Google Shape;619;p24"/>
          <p:cNvSpPr txBox="1"/>
          <p:nvPr/>
        </p:nvSpPr>
        <p:spPr>
          <a:xfrm>
            <a:off x="2846208" y="1599802"/>
            <a:ext cx="3480709" cy="1118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 preparo dos pratos do dia.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 sobre o status do pedido.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Cortar legumes e carnes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25"/>
          <p:cNvCxnSpPr>
            <a:stCxn id="627" idx="0"/>
            <a:endCxn id="625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8" name="Google Shape;628;p2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p25"/>
          <p:cNvGrpSpPr/>
          <p:nvPr/>
        </p:nvGrpSpPr>
        <p:grpSpPr>
          <a:xfrm>
            <a:off x="6116076" y="1714176"/>
            <a:ext cx="890779" cy="830488"/>
            <a:chOff x="6787874" y="3204287"/>
            <a:chExt cx="890779" cy="830488"/>
          </a:xfrm>
        </p:grpSpPr>
        <p:grpSp>
          <p:nvGrpSpPr>
            <p:cNvPr id="630" name="Google Shape;630;p2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2" name="Google Shape;632;p25"/>
              <p:cNvCxnSpPr>
                <a:stCxn id="63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3" name="Google Shape;633;p2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4" name="Google Shape;634;p2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2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6" name="Google Shape;636;p25"/>
            <p:cNvSpPr txBox="1"/>
            <p:nvPr/>
          </p:nvSpPr>
          <p:spPr>
            <a:xfrm>
              <a:off x="6787874" y="3691875"/>
              <a:ext cx="890779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7" name="Google Shape;637;p25"/>
          <p:cNvCxnSpPr>
            <a:stCxn id="631" idx="0"/>
            <a:endCxn id="625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25"/>
          <p:cNvCxnSpPr>
            <a:stCxn id="627" idx="2"/>
            <a:endCxn id="639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9" name="Google Shape;639;p25"/>
          <p:cNvSpPr/>
          <p:nvPr/>
        </p:nvSpPr>
        <p:spPr>
          <a:xfrm>
            <a:off x="4807824" y="3266600"/>
            <a:ext cx="2997266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Ajudante realiza o preparo dos produtos (Organizando e cortando os alimentos para o preparo).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 preparo dos pratos do dia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2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647" name="Google Shape;647;p2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48" name="Google Shape;648;p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9" name="Google Shape;649;p26"/>
              <p:cNvCxnSpPr>
                <a:stCxn id="64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53" name="Google Shape;653;p2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4" name="Google Shape;654;p26"/>
          <p:cNvCxnSpPr>
            <a:stCxn id="655" idx="0"/>
            <a:endCxn id="645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6" name="Google Shape;656;p2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6"/>
          <p:cNvCxnSpPr>
            <a:stCxn id="648" idx="0"/>
            <a:endCxn id="645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8" name="Google Shape;658;p26"/>
          <p:cNvGrpSpPr/>
          <p:nvPr/>
        </p:nvGrpSpPr>
        <p:grpSpPr>
          <a:xfrm>
            <a:off x="6116076" y="1714176"/>
            <a:ext cx="901411" cy="830488"/>
            <a:chOff x="6787874" y="3204287"/>
            <a:chExt cx="901411" cy="830488"/>
          </a:xfrm>
        </p:grpSpPr>
        <p:grpSp>
          <p:nvGrpSpPr>
            <p:cNvPr id="659" name="Google Shape;659;p26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60" name="Google Shape;660;p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1" name="Google Shape;661;p26"/>
              <p:cNvCxnSpPr>
                <a:stCxn id="6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2" name="Google Shape;662;p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3" name="Google Shape;663;p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4" name="Google Shape;664;p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65" name="Google Shape;665;p26"/>
            <p:cNvSpPr txBox="1"/>
            <p:nvPr/>
          </p:nvSpPr>
          <p:spPr>
            <a:xfrm>
              <a:off x="6787874" y="3691875"/>
              <a:ext cx="901411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Chapeiro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6" name="Google Shape;666;p26"/>
          <p:cNvCxnSpPr>
            <a:stCxn id="660" idx="0"/>
            <a:endCxn id="645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26"/>
          <p:cNvCxnSpPr>
            <a:stCxn id="655" idx="2"/>
            <a:endCxn id="668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8" name="Google Shape;668;p26"/>
          <p:cNvSpPr/>
          <p:nvPr/>
        </p:nvSpPr>
        <p:spPr>
          <a:xfrm>
            <a:off x="4807825" y="3266600"/>
            <a:ext cx="3001281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Iniciam o preparo da refeição, seguindo a programação da semana.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7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676" name="Google Shape;676;p2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7" name="Google Shape;677;p2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8" name="Google Shape;678;p27"/>
              <p:cNvCxnSpPr>
                <a:stCxn id="67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2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2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2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82" name="Google Shape;682;p2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3" name="Google Shape;683;p27"/>
          <p:cNvCxnSpPr>
            <a:stCxn id="684" idx="0"/>
            <a:endCxn id="674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2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27"/>
          <p:cNvCxnSpPr>
            <a:stCxn id="677" idx="0"/>
            <a:endCxn id="67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87" name="Google Shape;687;p27"/>
          <p:cNvGrpSpPr/>
          <p:nvPr/>
        </p:nvGrpSpPr>
        <p:grpSpPr>
          <a:xfrm>
            <a:off x="6116077" y="1714176"/>
            <a:ext cx="995520" cy="830488"/>
            <a:chOff x="6787875" y="3204287"/>
            <a:chExt cx="995520" cy="830488"/>
          </a:xfrm>
        </p:grpSpPr>
        <p:grpSp>
          <p:nvGrpSpPr>
            <p:cNvPr id="688" name="Google Shape;688;p27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89" name="Google Shape;689;p2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0" name="Google Shape;690;p27"/>
              <p:cNvCxnSpPr>
                <a:stCxn id="68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2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2" name="Google Shape;692;p2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2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94" name="Google Shape;694;p27"/>
            <p:cNvSpPr txBox="1"/>
            <p:nvPr/>
          </p:nvSpPr>
          <p:spPr>
            <a:xfrm>
              <a:off x="6787875" y="3691875"/>
              <a:ext cx="99552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5" name="Google Shape;695;p27"/>
          <p:cNvCxnSpPr>
            <a:stCxn id="689" idx="0"/>
            <a:endCxn id="674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27"/>
          <p:cNvCxnSpPr>
            <a:stCxn id="684" idx="2"/>
            <a:endCxn id="697" idx="1"/>
          </p:cNvCxnSpPr>
          <p:nvPr/>
        </p:nvCxnSpPr>
        <p:spPr>
          <a:xfrm flipH="1" rot="-5400000">
            <a:off x="3863652" y="2572438"/>
            <a:ext cx="1156500" cy="75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7" name="Google Shape;697;p27"/>
          <p:cNvSpPr/>
          <p:nvPr/>
        </p:nvSpPr>
        <p:spPr>
          <a:xfrm>
            <a:off x="4818214" y="3266600"/>
            <a:ext cx="2475155" cy="52085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a montagem do prato conforme o tipo do prato ou preferência do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Informar sobre o status do pedido.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2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705" name="Google Shape;705;p28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06" name="Google Shape;706;p2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7" name="Google Shape;707;p28"/>
              <p:cNvCxnSpPr>
                <a:stCxn id="70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2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9" name="Google Shape;709;p2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0" name="Google Shape;710;p2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1" name="Google Shape;711;p2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2" name="Google Shape;712;p28"/>
          <p:cNvCxnSpPr>
            <a:stCxn id="713" idx="0"/>
            <a:endCxn id="703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4" name="Google Shape;714;p2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28"/>
          <p:cNvCxnSpPr>
            <a:stCxn id="706" idx="0"/>
            <a:endCxn id="703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28"/>
          <p:cNvCxnSpPr>
            <a:stCxn id="713" idx="2"/>
            <a:endCxn id="717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28"/>
          <p:cNvSpPr/>
          <p:nvPr/>
        </p:nvSpPr>
        <p:spPr>
          <a:xfrm>
            <a:off x="4807824" y="3266600"/>
            <a:ext cx="3024471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Sinalizar e informar ao garçom sobre o status dos pedidos ( Tempo, Falta de ingredientes possíveis substituições)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Receber pagamento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68" name="Google Shape;168;p4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1" name="Google Shape;171;p4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2" name="Google Shape;172;p4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3" name="Google Shape;173;p4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74" name="Google Shape;174;p4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" name="Google Shape;175;p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>
            <a:stCxn id="179" idx="0"/>
          </p:cNvCxnSpPr>
          <p:nvPr/>
        </p:nvCxnSpPr>
        <p:spPr>
          <a:xfrm flipH="1" rot="5400000">
            <a:off x="5067610" y="402780"/>
            <a:ext cx="934800" cy="193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"/>
          <p:cNvSpPr/>
          <p:nvPr/>
        </p:nvSpPr>
        <p:spPr>
          <a:xfrm>
            <a:off x="4807800" y="3148075"/>
            <a:ext cx="1814400" cy="649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Atendente r</a:t>
            </a:r>
            <a:r>
              <a:rPr lang="pt-BR" sz="1000"/>
              <a:t>ecebe pagamento do cliente e armazena no caixa.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Atendente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002710" y="1838880"/>
            <a:ext cx="1002000" cy="531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a c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ontabilidade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90" name="Google Shape;190;p5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3" name="Google Shape;193;p5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4" name="Google Shape;194;p5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5" name="Google Shape;195;p5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6" name="Google Shape;196;p5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7" name="Google Shape;197;p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5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5"/>
          <p:cNvCxnSpPr>
            <a:stCxn id="201" idx="0"/>
          </p:cNvCxnSpPr>
          <p:nvPr/>
        </p:nvCxnSpPr>
        <p:spPr>
          <a:xfrm flipH="1" rot="5400000">
            <a:off x="5105610" y="364530"/>
            <a:ext cx="934800" cy="201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cálculo das contas a pagar e receber do estabelecimento.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60789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Analisar planilha de gastos e lucros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6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12" name="Google Shape;212;p6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5" name="Google Shape;215;p6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6" name="Google Shape;216;p6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7" name="Google Shape;217;p6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18" name="Google Shape;218;p6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9" name="Google Shape;219;p6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6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6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>
            <a:stCxn id="223" idx="0"/>
          </p:cNvCxnSpPr>
          <p:nvPr/>
        </p:nvCxnSpPr>
        <p:spPr>
          <a:xfrm flipH="1" rot="5400000">
            <a:off x="4762710" y="707430"/>
            <a:ext cx="934800" cy="132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6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6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Contador realiza cálculo de todos os lucro e os gastos.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53931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 pagamento dos funcionários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7"/>
          <p:cNvGrpSpPr/>
          <p:nvPr/>
        </p:nvGrpSpPr>
        <p:grpSpPr>
          <a:xfrm>
            <a:off x="1388923" y="1888560"/>
            <a:ext cx="1217100" cy="833190"/>
            <a:chOff x="1388923" y="1888560"/>
            <a:chExt cx="1217100" cy="833190"/>
          </a:xfrm>
        </p:grpSpPr>
        <p:grpSp>
          <p:nvGrpSpPr>
            <p:cNvPr id="234" name="Google Shape;234;p7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7" name="Google Shape;237;p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8" name="Google Shape;238;p7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9" name="Google Shape;239;p7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40" name="Google Shape;240;p7"/>
            <p:cNvSpPr/>
            <p:nvPr/>
          </p:nvSpPr>
          <p:spPr>
            <a:xfrm>
              <a:off x="1388923" y="2379450"/>
              <a:ext cx="12171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7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7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7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Funcionário recebe salário.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p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agamento </a:t>
            </a:r>
            <a:r>
              <a:rPr lang="pt-BR" sz="1000"/>
              <a:t>dos impostos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54" name="Google Shape;254;p8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55" name="Google Shape;255;p8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7" name="Google Shape;257;p8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8" name="Google Shape;258;p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9" name="Google Shape;259;p8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60" name="Google Shape;260;p8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Governo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8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8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8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de todos os impostos.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1882080" y="2825640"/>
            <a:ext cx="115776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9"/>
          <p:cNvGrpSpPr/>
          <p:nvPr/>
        </p:nvGrpSpPr>
        <p:grpSpPr>
          <a:xfrm>
            <a:off x="302760" y="1497600"/>
            <a:ext cx="1113840" cy="829800"/>
            <a:chOff x="302760" y="1497600"/>
            <a:chExt cx="1113840" cy="829800"/>
          </a:xfrm>
        </p:grpSpPr>
        <p:grpSp>
          <p:nvGrpSpPr>
            <p:cNvPr id="274" name="Google Shape;274;p9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7" name="Google Shape;277;p9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8" name="Google Shape;278;p9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9" name="Google Shape;279;p9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80" name="Google Shape;280;p9"/>
            <p:cNvSpPr/>
            <p:nvPr/>
          </p:nvSpPr>
          <p:spPr>
            <a:xfrm>
              <a:off x="302760" y="1985040"/>
              <a:ext cx="111384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" name="Google Shape;281;p9"/>
          <p:cNvCxnSpPr/>
          <p:nvPr/>
        </p:nvCxnSpPr>
        <p:spPr>
          <a:xfrm>
            <a:off x="1417680" y="2156760"/>
            <a:ext cx="10428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9"/>
          <p:cNvSpPr/>
          <p:nvPr/>
        </p:nvSpPr>
        <p:spPr>
          <a:xfrm>
            <a:off x="2440800" y="1500120"/>
            <a:ext cx="30333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dos pedidos.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 de trocas.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7903817" y="4633576"/>
            <a:ext cx="1179639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Checar os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291" name="Google Shape;291;p10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92" name="Google Shape;292;p10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4" name="Google Shape;294;p10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5" name="Google Shape;295;p10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6" name="Google Shape;296;p10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97" name="Google Shape;297;p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" name="Google Shape;298;p10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0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0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0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0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o pedido entregue pelo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Giulia Sernanda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