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033800" y="204840"/>
            <a:ext cx="1995120" cy="8449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Lanchonete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54280" y="2880000"/>
            <a:ext cx="137376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Mega lancheteria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78" name="Group 3"/>
          <p:cNvGrpSpPr/>
          <p:nvPr/>
        </p:nvGrpSpPr>
        <p:grpSpPr>
          <a:xfrm>
            <a:off x="27360" y="2736000"/>
            <a:ext cx="1119960" cy="909720"/>
            <a:chOff x="27360" y="2736000"/>
            <a:chExt cx="1119960" cy="909720"/>
          </a:xfrm>
        </p:grpSpPr>
        <p:grpSp>
          <p:nvGrpSpPr>
            <p:cNvPr id="79" name="Group 4"/>
            <p:cNvGrpSpPr/>
            <p:nvPr/>
          </p:nvGrpSpPr>
          <p:grpSpPr>
            <a:xfrm>
              <a:off x="411840" y="2736000"/>
              <a:ext cx="346680" cy="648000"/>
              <a:chOff x="411840" y="2736000"/>
              <a:chExt cx="346680" cy="648000"/>
            </a:xfrm>
          </p:grpSpPr>
          <p:sp>
            <p:nvSpPr>
              <p:cNvPr id="80" name="CustomShape 5"/>
              <p:cNvSpPr/>
              <p:nvPr/>
            </p:nvSpPr>
            <p:spPr>
              <a:xfrm>
                <a:off x="484920" y="273600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CustomShape 6"/>
              <p:cNvSpPr/>
              <p:nvPr/>
            </p:nvSpPr>
            <p:spPr>
              <a:xfrm flipH="1">
                <a:off x="579960" y="295200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CustomShape 7"/>
              <p:cNvSpPr/>
              <p:nvPr/>
            </p:nvSpPr>
            <p:spPr>
              <a:xfrm>
                <a:off x="437040" y="304920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 flipH="1">
                <a:off x="411840" y="317556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9"/>
              <p:cNvSpPr/>
              <p:nvPr/>
            </p:nvSpPr>
            <p:spPr>
              <a:xfrm rot="10800000">
                <a:off x="594000" y="318168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CustomShape 10"/>
            <p:cNvSpPr/>
            <p:nvPr/>
          </p:nvSpPr>
          <p:spPr>
            <a:xfrm>
              <a:off x="27360" y="327348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6" name="CustomShape 11"/>
          <p:cNvSpPr/>
          <p:nvPr/>
        </p:nvSpPr>
        <p:spPr>
          <a:xfrm>
            <a:off x="2417040" y="1584000"/>
            <a:ext cx="3339000" cy="12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6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Vender produtos.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88320" y="4104000"/>
            <a:ext cx="3339000" cy="9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6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Ser atendido.</a:t>
            </a: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8735760" y="5061600"/>
            <a:ext cx="127224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9" name="Group 14"/>
          <p:cNvGrpSpPr/>
          <p:nvPr/>
        </p:nvGrpSpPr>
        <p:grpSpPr>
          <a:xfrm>
            <a:off x="466920" y="1008000"/>
            <a:ext cx="1472400" cy="901440"/>
            <a:chOff x="466920" y="1008000"/>
            <a:chExt cx="1472400" cy="901440"/>
          </a:xfrm>
        </p:grpSpPr>
        <p:grpSp>
          <p:nvGrpSpPr>
            <p:cNvPr id="90" name="Group 15"/>
            <p:cNvGrpSpPr/>
            <p:nvPr/>
          </p:nvGrpSpPr>
          <p:grpSpPr>
            <a:xfrm>
              <a:off x="1013400" y="1008000"/>
              <a:ext cx="307080" cy="642240"/>
              <a:chOff x="1013400" y="1008000"/>
              <a:chExt cx="307080" cy="642240"/>
            </a:xfrm>
          </p:grpSpPr>
          <p:sp>
            <p:nvSpPr>
              <p:cNvPr id="91" name="CustomShape 16"/>
              <p:cNvSpPr/>
              <p:nvPr/>
            </p:nvSpPr>
            <p:spPr>
              <a:xfrm>
                <a:off x="1078560" y="1008000"/>
                <a:ext cx="183960" cy="2084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7"/>
              <p:cNvSpPr/>
              <p:nvPr/>
            </p:nvSpPr>
            <p:spPr>
              <a:xfrm flipH="1">
                <a:off x="1161360" y="1222560"/>
                <a:ext cx="360" cy="21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8"/>
              <p:cNvSpPr/>
              <p:nvPr/>
            </p:nvSpPr>
            <p:spPr>
              <a:xfrm>
                <a:off x="1036080" y="1318320"/>
                <a:ext cx="26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9"/>
              <p:cNvSpPr/>
              <p:nvPr/>
            </p:nvSpPr>
            <p:spPr>
              <a:xfrm flipH="1">
                <a:off x="1013040" y="1443960"/>
                <a:ext cx="145080" cy="200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20"/>
              <p:cNvSpPr/>
              <p:nvPr/>
            </p:nvSpPr>
            <p:spPr>
              <a:xfrm rot="10800000">
                <a:off x="1175760" y="1449720"/>
                <a:ext cx="144720" cy="200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21"/>
            <p:cNvSpPr/>
            <p:nvPr/>
          </p:nvSpPr>
          <p:spPr>
            <a:xfrm>
              <a:off x="466920" y="1540800"/>
              <a:ext cx="1472400" cy="36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2"/>
          <p:cNvSpPr/>
          <p:nvPr/>
        </p:nvSpPr>
        <p:spPr>
          <a:xfrm>
            <a:off x="675360" y="2722680"/>
            <a:ext cx="3339000" cy="9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268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contabilidade.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latin typeface="Arial"/>
            </a:endParaRPr>
          </a:p>
        </p:txBody>
      </p:sp>
      <p:grpSp>
        <p:nvGrpSpPr>
          <p:cNvPr id="98" name="Group 23"/>
          <p:cNvGrpSpPr/>
          <p:nvPr/>
        </p:nvGrpSpPr>
        <p:grpSpPr>
          <a:xfrm>
            <a:off x="675360" y="4176000"/>
            <a:ext cx="1119960" cy="909720"/>
            <a:chOff x="675360" y="4176000"/>
            <a:chExt cx="1119960" cy="909720"/>
          </a:xfrm>
        </p:grpSpPr>
        <p:grpSp>
          <p:nvGrpSpPr>
            <p:cNvPr id="99" name="Group 24"/>
            <p:cNvGrpSpPr/>
            <p:nvPr/>
          </p:nvGrpSpPr>
          <p:grpSpPr>
            <a:xfrm>
              <a:off x="1059840" y="4176000"/>
              <a:ext cx="346680" cy="648000"/>
              <a:chOff x="1059840" y="4176000"/>
              <a:chExt cx="346680" cy="648000"/>
            </a:xfrm>
          </p:grpSpPr>
          <p:sp>
            <p:nvSpPr>
              <p:cNvPr id="100" name="CustomShape 25"/>
              <p:cNvSpPr/>
              <p:nvPr/>
            </p:nvSpPr>
            <p:spPr>
              <a:xfrm>
                <a:off x="1132920" y="417600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6"/>
              <p:cNvSpPr/>
              <p:nvPr/>
            </p:nvSpPr>
            <p:spPr>
              <a:xfrm flipH="1">
                <a:off x="1227960" y="439200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7"/>
              <p:cNvSpPr/>
              <p:nvPr/>
            </p:nvSpPr>
            <p:spPr>
              <a:xfrm>
                <a:off x="1085040" y="448920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8"/>
              <p:cNvSpPr/>
              <p:nvPr/>
            </p:nvSpPr>
            <p:spPr>
              <a:xfrm flipH="1">
                <a:off x="1059840" y="461556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9"/>
              <p:cNvSpPr/>
              <p:nvPr/>
            </p:nvSpPr>
            <p:spPr>
              <a:xfrm rot="10800000">
                <a:off x="1242000" y="462168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CustomShape 30"/>
            <p:cNvSpPr/>
            <p:nvPr/>
          </p:nvSpPr>
          <p:spPr>
            <a:xfrm>
              <a:off x="675360" y="471348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6" name="CustomShape 31"/>
          <p:cNvSpPr/>
          <p:nvPr/>
        </p:nvSpPr>
        <p:spPr>
          <a:xfrm>
            <a:off x="1943280" y="1460520"/>
            <a:ext cx="1396080" cy="14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2"/>
          <p:cNvSpPr/>
          <p:nvPr/>
        </p:nvSpPr>
        <p:spPr>
          <a:xfrm flipH="1" rot="10800000">
            <a:off x="1797120" y="3463920"/>
            <a:ext cx="1540080" cy="116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 flipH="1" rot="10800000">
            <a:off x="1150920" y="3171600"/>
            <a:ext cx="14994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34"/>
          <p:cNvGrpSpPr/>
          <p:nvPr/>
        </p:nvGrpSpPr>
        <p:grpSpPr>
          <a:xfrm>
            <a:off x="5039640" y="2624400"/>
            <a:ext cx="1856520" cy="901440"/>
            <a:chOff x="5039640" y="2624400"/>
            <a:chExt cx="1856520" cy="901440"/>
          </a:xfrm>
        </p:grpSpPr>
        <p:grpSp>
          <p:nvGrpSpPr>
            <p:cNvPr id="110" name="Group 35"/>
            <p:cNvGrpSpPr/>
            <p:nvPr/>
          </p:nvGrpSpPr>
          <p:grpSpPr>
            <a:xfrm>
              <a:off x="5586120" y="2624400"/>
              <a:ext cx="307080" cy="642240"/>
              <a:chOff x="5586120" y="2624400"/>
              <a:chExt cx="307080" cy="642240"/>
            </a:xfrm>
          </p:grpSpPr>
          <p:sp>
            <p:nvSpPr>
              <p:cNvPr id="111" name="CustomShape 36"/>
              <p:cNvSpPr/>
              <p:nvPr/>
            </p:nvSpPr>
            <p:spPr>
              <a:xfrm>
                <a:off x="5651280" y="2624400"/>
                <a:ext cx="183960" cy="2084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7"/>
              <p:cNvSpPr/>
              <p:nvPr/>
            </p:nvSpPr>
            <p:spPr>
              <a:xfrm flipH="1">
                <a:off x="5734080" y="2838960"/>
                <a:ext cx="360" cy="217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8"/>
              <p:cNvSpPr/>
              <p:nvPr/>
            </p:nvSpPr>
            <p:spPr>
              <a:xfrm>
                <a:off x="5608800" y="2934720"/>
                <a:ext cx="269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9"/>
              <p:cNvSpPr/>
              <p:nvPr/>
            </p:nvSpPr>
            <p:spPr>
              <a:xfrm flipH="1">
                <a:off x="5585760" y="3060360"/>
                <a:ext cx="145080" cy="200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 rot="10800000">
                <a:off x="5748480" y="3066120"/>
                <a:ext cx="144720" cy="200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" name="CustomShape 41"/>
            <p:cNvSpPr/>
            <p:nvPr/>
          </p:nvSpPr>
          <p:spPr>
            <a:xfrm>
              <a:off x="5039640" y="3157200"/>
              <a:ext cx="1856520" cy="36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Filiais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7" name="CustomShape 42"/>
          <p:cNvSpPr/>
          <p:nvPr/>
        </p:nvSpPr>
        <p:spPr>
          <a:xfrm flipH="1" rot="10800000">
            <a:off x="4046400" y="3171600"/>
            <a:ext cx="14994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43280" y="159336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033800" y="204840"/>
            <a:ext cx="1995120" cy="8449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Ser atendido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20" name="Group 3"/>
          <p:cNvGrpSpPr/>
          <p:nvPr/>
        </p:nvGrpSpPr>
        <p:grpSpPr>
          <a:xfrm>
            <a:off x="1637280" y="2081520"/>
            <a:ext cx="1119960" cy="910080"/>
            <a:chOff x="1637280" y="2081520"/>
            <a:chExt cx="1119960" cy="910080"/>
          </a:xfrm>
        </p:grpSpPr>
        <p:grpSp>
          <p:nvGrpSpPr>
            <p:cNvPr id="121" name="Group 4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122" name="CustomShape 5"/>
              <p:cNvSpPr/>
              <p:nvPr/>
            </p:nvSpPr>
            <p:spPr>
              <a:xfrm>
                <a:off x="2094840" y="208152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6"/>
              <p:cNvSpPr/>
              <p:nvPr/>
            </p:nvSpPr>
            <p:spPr>
              <a:xfrm flipH="1">
                <a:off x="2189880" y="229788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7"/>
              <p:cNvSpPr/>
              <p:nvPr/>
            </p:nvSpPr>
            <p:spPr>
              <a:xfrm>
                <a:off x="2046960" y="239508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8"/>
              <p:cNvSpPr/>
              <p:nvPr/>
            </p:nvSpPr>
            <p:spPr>
              <a:xfrm flipH="1">
                <a:off x="2021760" y="252144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9"/>
              <p:cNvSpPr/>
              <p:nvPr/>
            </p:nvSpPr>
            <p:spPr>
              <a:xfrm rot="10800000">
                <a:off x="2203920" y="252720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CustomShape 10"/>
            <p:cNvSpPr/>
            <p:nvPr/>
          </p:nvSpPr>
          <p:spPr>
            <a:xfrm>
              <a:off x="1637280" y="261936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8" name="CustomShape 11"/>
          <p:cNvSpPr/>
          <p:nvPr/>
        </p:nvSpPr>
        <p:spPr>
          <a:xfrm>
            <a:off x="143280" y="309744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366360" y="3744720"/>
            <a:ext cx="1599480" cy="64404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Atender cliente</a:t>
            </a:r>
            <a:endParaRPr b="0" lang="pt-BR" sz="1000" spc="-1" strike="noStrike">
              <a:latin typeface="Arial"/>
            </a:endParaRPr>
          </a:p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929040" y="2026800"/>
            <a:ext cx="109944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Atendimento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298480" y="2027880"/>
            <a:ext cx="109944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5256000" y="1008000"/>
            <a:ext cx="501480" cy="101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 flipH="1">
            <a:off x="2301120" y="936000"/>
            <a:ext cx="2085480" cy="114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 flipH="1">
            <a:off x="4533840" y="936000"/>
            <a:ext cx="285840" cy="108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5112000" y="3888000"/>
            <a:ext cx="1221840" cy="2419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5904000" y="2612160"/>
            <a:ext cx="360" cy="127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 rot="10800000">
            <a:off x="4487400" y="2611800"/>
            <a:ext cx="360" cy="11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6492600" y="3744720"/>
            <a:ext cx="1497240" cy="58032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Gerir caixa</a:t>
            </a:r>
            <a:endParaRPr b="0" lang="pt-BR" sz="1000" spc="-1" strike="noStrike">
              <a:latin typeface="Arial"/>
            </a:endParaRPr>
          </a:p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6696000" y="2027520"/>
            <a:ext cx="1099440" cy="5803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>
            <a:off x="5544000" y="1058760"/>
            <a:ext cx="1725840" cy="96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4"/>
          <p:cNvSpPr/>
          <p:nvPr/>
        </p:nvSpPr>
        <p:spPr>
          <a:xfrm>
            <a:off x="7344000" y="2612160"/>
            <a:ext cx="360" cy="11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3280" y="159336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033800" y="204840"/>
            <a:ext cx="1995120" cy="8449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44" name="Group 3"/>
          <p:cNvGrpSpPr/>
          <p:nvPr/>
        </p:nvGrpSpPr>
        <p:grpSpPr>
          <a:xfrm>
            <a:off x="1637280" y="2081520"/>
            <a:ext cx="1119960" cy="910080"/>
            <a:chOff x="1637280" y="2081520"/>
            <a:chExt cx="1119960" cy="910080"/>
          </a:xfrm>
        </p:grpSpPr>
        <p:grpSp>
          <p:nvGrpSpPr>
            <p:cNvPr id="145" name="Group 4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146" name="CustomShape 5"/>
              <p:cNvSpPr/>
              <p:nvPr/>
            </p:nvSpPr>
            <p:spPr>
              <a:xfrm>
                <a:off x="2094840" y="208152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6"/>
              <p:cNvSpPr/>
              <p:nvPr/>
            </p:nvSpPr>
            <p:spPr>
              <a:xfrm flipH="1">
                <a:off x="2189880" y="229788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7"/>
              <p:cNvSpPr/>
              <p:nvPr/>
            </p:nvSpPr>
            <p:spPr>
              <a:xfrm>
                <a:off x="2046960" y="239508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8"/>
              <p:cNvSpPr/>
              <p:nvPr/>
            </p:nvSpPr>
            <p:spPr>
              <a:xfrm flipH="1">
                <a:off x="2021760" y="252144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9"/>
              <p:cNvSpPr/>
              <p:nvPr/>
            </p:nvSpPr>
            <p:spPr>
              <a:xfrm rot="10800000">
                <a:off x="2203920" y="252720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" name="CustomShape 10"/>
            <p:cNvSpPr/>
            <p:nvPr/>
          </p:nvSpPr>
          <p:spPr>
            <a:xfrm>
              <a:off x="1637280" y="261936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52" name="CustomShape 11"/>
          <p:cNvSpPr/>
          <p:nvPr/>
        </p:nvSpPr>
        <p:spPr>
          <a:xfrm>
            <a:off x="143280" y="310068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4392000" y="2009160"/>
            <a:ext cx="109944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 flipH="1" rot="10800000">
            <a:off x="2229840" y="722520"/>
            <a:ext cx="1799280" cy="13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4"/>
          <p:cNvSpPr/>
          <p:nvPr/>
        </p:nvSpPr>
        <p:spPr>
          <a:xfrm>
            <a:off x="3888000" y="3773520"/>
            <a:ext cx="2013480" cy="5439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Comprar produtos</a:t>
            </a:r>
            <a:endParaRPr b="0" lang="pt-BR" sz="1000" spc="-1" strike="noStrike">
              <a:latin typeface="Arial"/>
            </a:endParaRPr>
          </a:p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 rot="10800000">
            <a:off x="4967640" y="984960"/>
            <a:ext cx="360" cy="10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6"/>
          <p:cNvSpPr/>
          <p:nvPr/>
        </p:nvSpPr>
        <p:spPr>
          <a:xfrm>
            <a:off x="4968000" y="2598840"/>
            <a:ext cx="360" cy="115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43280" y="159336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033800" y="204840"/>
            <a:ext cx="1995120" cy="8449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43280" y="310068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392000" y="2009160"/>
            <a:ext cx="109944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3888000" y="3773520"/>
            <a:ext cx="2013480" cy="5439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Gerenciar produtos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 rot="10800000">
            <a:off x="4967640" y="984960"/>
            <a:ext cx="360" cy="10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4968000" y="2598840"/>
            <a:ext cx="360" cy="115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43280" y="159336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033800" y="204840"/>
            <a:ext cx="1995120" cy="8449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contabilidade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1637280" y="2081520"/>
            <a:ext cx="1119960" cy="910080"/>
            <a:chOff x="1637280" y="2081520"/>
            <a:chExt cx="1119960" cy="910080"/>
          </a:xfrm>
        </p:grpSpPr>
        <p:grpSp>
          <p:nvGrpSpPr>
            <p:cNvPr id="168" name="Group 4"/>
            <p:cNvGrpSpPr/>
            <p:nvPr/>
          </p:nvGrpSpPr>
          <p:grpSpPr>
            <a:xfrm>
              <a:off x="2021760" y="2081520"/>
              <a:ext cx="346680" cy="648000"/>
              <a:chOff x="2021760" y="2081520"/>
              <a:chExt cx="346680" cy="648000"/>
            </a:xfrm>
          </p:grpSpPr>
          <p:sp>
            <p:nvSpPr>
              <p:cNvPr id="169" name="CustomShape 5"/>
              <p:cNvSpPr/>
              <p:nvPr/>
            </p:nvSpPr>
            <p:spPr>
              <a:xfrm>
                <a:off x="2094840" y="208152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6"/>
              <p:cNvSpPr/>
              <p:nvPr/>
            </p:nvSpPr>
            <p:spPr>
              <a:xfrm flipH="1">
                <a:off x="2189880" y="229788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7"/>
              <p:cNvSpPr/>
              <p:nvPr/>
            </p:nvSpPr>
            <p:spPr>
              <a:xfrm>
                <a:off x="2046960" y="239508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8"/>
              <p:cNvSpPr/>
              <p:nvPr/>
            </p:nvSpPr>
            <p:spPr>
              <a:xfrm flipH="1">
                <a:off x="2021760" y="252144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9"/>
              <p:cNvSpPr/>
              <p:nvPr/>
            </p:nvSpPr>
            <p:spPr>
              <a:xfrm rot="10800000">
                <a:off x="2203920" y="252720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CustomShape 10"/>
            <p:cNvSpPr/>
            <p:nvPr/>
          </p:nvSpPr>
          <p:spPr>
            <a:xfrm>
              <a:off x="1637280" y="261936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Contador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5" name="CustomShape 11"/>
          <p:cNvSpPr/>
          <p:nvPr/>
        </p:nvSpPr>
        <p:spPr>
          <a:xfrm>
            <a:off x="143280" y="3100680"/>
            <a:ext cx="9411120" cy="1501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3826800" y="3456000"/>
            <a:ext cx="2578680" cy="845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89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Controlar fluxo de caixa</a:t>
            </a:r>
            <a:endParaRPr b="0" lang="pt-BR" sz="1000" spc="-1" strike="noStrike">
              <a:latin typeface="Arial"/>
            </a:endParaRPr>
          </a:p>
          <a:p>
            <a:pPr marL="457200" indent="-2862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planejamento financeiro.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4442040" y="2009160"/>
            <a:ext cx="1099440" cy="580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Financeiro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78" name="CustomShape 14"/>
          <p:cNvSpPr/>
          <p:nvPr/>
        </p:nvSpPr>
        <p:spPr>
          <a:xfrm rot="16200000">
            <a:off x="2369520" y="781560"/>
            <a:ext cx="1812240" cy="151128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 rot="10800000">
            <a:off x="5033520" y="1010520"/>
            <a:ext cx="5760" cy="10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6"/>
          <p:cNvSpPr/>
          <p:nvPr/>
        </p:nvSpPr>
        <p:spPr>
          <a:xfrm flipH="1" rot="10800000">
            <a:off x="5034960" y="2594520"/>
            <a:ext cx="360" cy="78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1" name="Group 17"/>
          <p:cNvGrpSpPr/>
          <p:nvPr/>
        </p:nvGrpSpPr>
        <p:grpSpPr>
          <a:xfrm>
            <a:off x="6840720" y="2009160"/>
            <a:ext cx="1119960" cy="910080"/>
            <a:chOff x="6840720" y="2009160"/>
            <a:chExt cx="1119960" cy="910080"/>
          </a:xfrm>
        </p:grpSpPr>
        <p:grpSp>
          <p:nvGrpSpPr>
            <p:cNvPr id="182" name="Group 18"/>
            <p:cNvGrpSpPr/>
            <p:nvPr/>
          </p:nvGrpSpPr>
          <p:grpSpPr>
            <a:xfrm>
              <a:off x="7225200" y="2009160"/>
              <a:ext cx="346680" cy="648000"/>
              <a:chOff x="7225200" y="2009160"/>
              <a:chExt cx="346680" cy="648000"/>
            </a:xfrm>
          </p:grpSpPr>
          <p:sp>
            <p:nvSpPr>
              <p:cNvPr id="183" name="CustomShape 19"/>
              <p:cNvSpPr/>
              <p:nvPr/>
            </p:nvSpPr>
            <p:spPr>
              <a:xfrm>
                <a:off x="7298280" y="2009160"/>
                <a:ext cx="208440" cy="21060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20"/>
              <p:cNvSpPr/>
              <p:nvPr/>
            </p:nvSpPr>
            <p:spPr>
              <a:xfrm flipH="1">
                <a:off x="7393320" y="2225520"/>
                <a:ext cx="360" cy="219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21"/>
              <p:cNvSpPr/>
              <p:nvPr/>
            </p:nvSpPr>
            <p:spPr>
              <a:xfrm>
                <a:off x="7250400" y="2322720"/>
                <a:ext cx="304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22"/>
              <p:cNvSpPr/>
              <p:nvPr/>
            </p:nvSpPr>
            <p:spPr>
              <a:xfrm flipH="1">
                <a:off x="7225200" y="2449080"/>
                <a:ext cx="16416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23"/>
              <p:cNvSpPr/>
              <p:nvPr/>
            </p:nvSpPr>
            <p:spPr>
              <a:xfrm rot="10800000">
                <a:off x="7407360" y="2454840"/>
                <a:ext cx="164520" cy="20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" name="CustomShape 24"/>
            <p:cNvSpPr/>
            <p:nvPr/>
          </p:nvSpPr>
          <p:spPr>
            <a:xfrm>
              <a:off x="6840720" y="2547000"/>
              <a:ext cx="1119960" cy="372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Outros bares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9" name="CustomShape 25"/>
          <p:cNvSpPr/>
          <p:nvPr/>
        </p:nvSpPr>
        <p:spPr>
          <a:xfrm>
            <a:off x="6031080" y="628560"/>
            <a:ext cx="1370520" cy="1378800"/>
          </a:xfrm>
          <a:prstGeom prst="curvedConnector2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  <dc:creator/>
  <dc:description/>
  <dc:language>pt-BR</dc:language>
  <cp:lastModifiedBy/>
  <dcterms:modified xsi:type="dcterms:W3CDTF">2020-05-16T16:14:30Z</dcterms:modified>
  <cp:revision>7</cp:revision>
  <dc:subject/>
  <dc:title/>
</cp:coreProperties>
</file>