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3" r:id="rId4"/>
    <p:sldId id="284" r:id="rId5"/>
    <p:sldId id="285" r:id="rId6"/>
    <p:sldId id="286" r:id="rId7"/>
    <p:sldId id="296" r:id="rId8"/>
    <p:sldId id="287" r:id="rId9"/>
    <p:sldId id="288" r:id="rId10"/>
    <p:sldId id="289" r:id="rId11"/>
    <p:sldId id="291" r:id="rId12"/>
    <p:sldId id="280" r:id="rId13"/>
    <p:sldId id="281" r:id="rId14"/>
    <p:sldId id="283" r:id="rId15"/>
    <p:sldId id="294" r:id="rId16"/>
    <p:sldId id="295" r:id="rId17"/>
    <p:sldId id="282" r:id="rId18"/>
    <p:sldId id="297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2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28.5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 1 12822,'0'0'9815,"0"12"-9063,-14 134 922,1-38-690,-7 342 1529,20-447-2505,0-1 0,0 1 0,0-1 0,0 1 0,1 0 0,-1-1 0,1 1 0,-1-1 0,1 1 0,0-1 0,0 1 0,0-1 0,0 0 0,1 0 0,-1 1 0,0-1 0,1 0 0,0 0 0,-1 0 0,5 3 0,-2-3 1,0 0 0,0 0 0,1 0 0,-1-1 0,1 1 0,-1-1 0,1 0 0,0 0 0,-1-1 0,9 1 0,3-1 3,-1-1 0,0 0 0,0-1 0,1 0 1,-2-2-1,1 1 0,0-2 0,-1 0 0,0-1 0,0 0 1,0-1-1,20-14 0,-2-2 24,-1-2 1,-1 0-1,46-51 1,-59 57-51,0 0 1,-1-1 0,-2-1-1,0 0 1,-1-1 0,0-1-1,-2 1 1,9-28 0,-14 28 19,-6 32 3,-1 19-24,-9 191 73,9-135-3,0 3 0,14 132 1,80 399 125,-21 15-237,-65-401 81,-7-220-23,1-4 1,-2 0 0,1 0 0,-1-1 1,-1 1-1,1 0 0,-1-1 0,-1 1 0,0-1 1,0 0-1,-5 9 0,5-13 5,1 0 1,-1 0-1,0-1 0,0 1 0,-1-1 1,1 0-1,-1 0 0,1 0 0,-1 0 0,0 0 1,0-1-1,0 0 0,-1 0 0,1 0 1,0 0-1,-1-1 0,1 0 0,-1 0 0,0 0 1,-7 0-1,5 0-1,-1 0 1,1-1-1,-1 0 0,1-1 1,-1 0-1,1 0 0,0 0 1,-1-1-1,1 0 1,-13-6-1,12 4-14,1-1 0,0 0 1,-1 0-1,2-1 0,-1 0 0,1 0 1,0-1-1,0 0 0,-5-7 0,-4-9-2,0 0-1,2 0 1,0-1-1,2-1 1,0 0-1,2 0 1,-11-51-1,11 22-19,2-1 0,0-105 0,7 160 29,5-201-95,-2 163-27,2 0 1,2 0-1,14-45 1,-8 43-675,2 1 0,2 1 1,41-70-1,-35 73-2375,1 1 0,29-31-1,-23 35-2766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34.6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1 614 15495,'0'0'3962,"1"25"-1932,6 83-149,-7-103-1798,1 0 1,0 0-1,-1 0 0,2 0 1,-1 0-1,0-1 1,1 1-1,0 0 0,0-1 1,0 0-1,1 1 0,0-1 1,0 0-1,0 0 0,0 0 1,0-1-1,1 1 0,-1-1 1,1 0-1,0 0 0,0 0 1,0-1-1,1 1 1,-1-1-1,1 0 0,4 2 1,5-1 30,-1 0 1,1-1 0,0-1 0,-1 0 0,1-1 0,27-3 0,-28 1-64,1-1 0,-1 0 0,0-1 0,0 0 0,0-1 0,0 0 0,-1-1 0,0-1 0,18-12 0,-3-1-8,0-1 1,39-41-1,-56 52-29,0 0 0,-1-1 0,0 0 0,-1 0 0,0-1 0,0 0-1,-2-1 1,1 1 0,-2-1 0,0-1 0,0 1 0,-1-1 0,2-14 0,-3 5 11,-1 1 1,-1-1-1,-1 1 1,-1-1-1,-1 0 0,-1 1 1,-1 0-1,-1 0 1,-1 0-1,-1 0 1,-1 1-1,-16-32 1,-34-41 206,50 82-149,-1 1 0,0 0 0,-1 1 0,0 0 1,-19-14-1,25 21-31,-1 1 0,1-1 0,-1 1 0,0 0 0,0 0 0,0 0 0,0 1 0,0-1 0,0 1 0,0 1 0,0-1 0,0 1 0,0 0 0,-1 0 0,1 0 0,0 1 0,-9 1 0,7 0-29,0 0-1,0 1 0,0 0 0,0 0 0,1 0 1,-1 1-1,1 0 0,0 0 0,0 1 0,0-1 1,-5 7-1,-4 6-40,0 1 0,2 0 0,0 0 0,1 2 0,1-1 0,1 2 0,0-1 0,2 1 0,0 1 0,2-1 0,0 1 0,1 0 0,2 1 0,0-1 0,1 45 0,1-42-255,3 33-919,-1-53 974,-1-1 0,2 1-1,-1-1 1,0 1 0,1-1-1,0 1 1,0-1 0,0 0 0,1 0-1,2 4 1,1-1-629,0-1-1,0 0 1,1 0 0,0-1-1,0 0 1,0 0 0,0 0-1,1-1 1,10 4 0,31 9-6685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21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107 0 13302,'0'0'4786,"-13"199"-2897,-4-148-704,-3 0-481,3-3-272,1-12-80,2-15-336,8-6-32,2-12-144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21.8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370 0 13718,'0'0'3228,"-30"34"-1093,-99 113-369,109-123-1376,1 0-1,0 2 1,2 0 0,-21 45-1,34-64-291,-13 29 309,2 1 0,2 1 0,1 1 0,1-1 0,3 2 0,1-1 0,2 1 0,1 0 0,3 0 0,3 49 0,-1-82-381,0 0-1,0 0 1,0 0 0,1 0 0,0 0 0,0 0-1,1 0 1,-1-1 0,2 1 0,-1-1 0,6 8-1,-6-9-12,1-1 0,-1-1-1,1 1 1,0 0 0,0-1-1,0 0 1,1 0 0,-1 0-1,1 0 1,-1-1 0,1 1-1,0-1 1,0-1 0,0 1-1,10 1 1,-2-1 0,-1 0-1,0-1 1,1-1-1,-1 0 1,1-1-1,-1 0 1,1-1 0,-1 0-1,0-1 1,0-1-1,0 0 1,0 0-1,-1-1 1,1 0-1,-1-1 1,19-14 0,-6 2-25,-1-1 1,0 0 0,23-28 0,-39 39-33,-1 0 0,1 0-1,-1 0 1,-1-1 0,0 0 0,0 0-1,-1 0 1,0 0 0,-1-1-1,0 0 1,0 0 0,-1 0-1,1-12 1,-2 16 32,-1 0-16,1 0-1,-1 0 1,-1 0 0,1 0-1,-1 0 1,-1-7-1,1 11 24,0 1 1,0-1-1,0 0 0,0 1 0,0-1 1,0 1-1,0-1 0,-1 1 0,1-1 1,0 1-1,-1 0 0,1 0 1,-1-1-1,1 1 0,-1 0 0,0 1 1,0-1-1,1 0 0,-1 0 0,0 1 1,0-1-1,-2 0 0,-9-1-7,0 0 0,1 1 0,-1 0 0,0 1-1,1 0 1,-1 1 0,0 0 0,1 1 0,-1 1 0,1 0 0,0 1 0,-1 0-1,2 0 1,-1 1 0,1 1 0,-21 13 0,8-2-17,0 1 1,1 1 0,1 2-1,1 0 1,0 1-1,-19 27 1,8-1-346,30-44-244,-1 0-1,1 0 1,0 0 0,1 1-1,-1-1 1,1 1-1,0 0 1,0-1-1,0 8 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22.2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1 14839,'0'0'2673,"11"33"-1163,-6-17-1224,76 222 3897,36 112-1103,-98-279-2628,-4 0 0,-2 1 0,2 78-1,-14 137 144,-2-265-588,-2 0-1,0-1 1,-1 0-1,-1 1 1,-1-1-1,-1-1 0,-1 0 1,-1 0-1,-1 0 1,0-1-1,-2 0 1,0-1-1,-1-1 1,0 0-1,-2 0 1,0-2-1,0 0 1,-30 22-1,40-33-94,-1 0 1,1-1-1,-1 1 1,0-1-1,0 0 1,0-1-1,-9 3 0,-13-2-2709,27-21-3171,3-17-709,9-11-5428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22.5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 14343,'0'0'8275,"201"30"-7474,-158-24-305,4-6-144,-7 0-320,-6 0 48,-4 0-80,-7 0-224,-6-9-816,-11 0-737,-2-3-448,-4 3-1409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22.9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22 464,'0'0'20121,"174"9"-19993,-144-21-128,-7 0-624,-13 6-1809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23.8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 1 5426,'0'0'10779,"-13"31"-8738,-39 106-126,46-122-1596,2 1 0,0 0 0,1 0 0,0 0 0,2 0 0,0 0 0,1 21 0,0-11 77,0-4-125,-1 2 57,2 1 1,0-1-1,1 0 1,9 39-1,-9-57-276,1 1-1,-1-1 1,1 1 0,0-1-1,0 0 1,1 0-1,0 0 1,0 0-1,0-1 1,1 0 0,0 0-1,0 0 1,0 0-1,0-1 1,1 0-1,0 0 1,0 0 0,0-1-1,0 0 1,12 4-1,-3-2-5,1-1-1,-1-1 1,1-1-1,-1 0 1,1-1-1,0 0 1,0-2-1,0 0 1,-1 0-1,1-2 1,-1 0-1,1-1 1,-1 0-1,0-1 1,0-1-1,-1 0 1,0-1-1,17-11 1,-10 4-26,-1-1 0,-1-1 0,-1 0 1,0-2-1,24-29 0,-34 35-14,1 0 1,-2 0-1,1-1 0,-2 0 0,0 0 0,0-1 0,-1 1 1,-1-1-1,-1 0 0,5-28 0,-6 22-15,-1 0 0,-1 1-1,-1-1 1,-5-29 0,5 43 5,0 0 1,-1 0-1,0 0 1,-1 0-1,1 0 1,-1 0-1,-7-9 1,8 12 1,0 0 0,-1 0 0,0 1 1,0-1-1,1 1 0,-2-1 0,1 1 0,0 0 1,0 0-1,-1 0 0,1 1 0,-1-1 0,1 1 1,-5-1-1,7 1 0,0 1 1,0 0 0,-1-1 0,1 1-1,0 0 1,0 0 0,0 0 0,0 0-1,0 0 1,0 0 0,0 0-1,0 0 1,-1 0 0,1 1 0,0-1-1,0 0 1,0 1 0,0-1-1,0 1 1,0-1 0,0 1 0,0-1-1,1 1 1,-1 0 0,-1 0 0,0 2-3,0 0 1,1 0 0,0 0 0,-1 0 0,1 0 0,0 0 0,0 0-1,0 4 1,-6 27 16,1 0 0,0 43 0,4 75 204,2-106-99,1 57 167,25 182 1,48 115 13,31 210 82,-84-147-312,-21-445-71,-1 0 0,-1 0 0,0 0 0,-1 0 0,-10 28 0,10-35 7,-1-2 0,-1 1 0,1 0-1,-2-1 1,1 0 0,-1 0 0,-1-1-1,1 1 1,-2-1 0,-14 12-1,17-16-1,0-1 0,0 1-1,-1-1 1,0-1 0,1 1-1,-1-1 1,0 0 0,0 0-1,0-1 1,-1 0 0,1 0-1,0 0 1,0-1 0,-1 0-1,1 0 1,0-1 0,0 1 0,-1-1-1,1-1 1,0 1 0,-10-5-1,7 0 0,0 0 1,1-1-1,-1 0 0,1 0 0,1-1 1,-12-14-1,-38-62-95,30 36-58,3-1 0,1 0 1,3-2-1,2-1 0,2 0 0,3-1 1,2-1-1,2 0 0,-3-101 0,11 125 61,3-81-475,-1 99 367,1-1-1,1 1 1,-1 0 0,2 0-1,0 0 1,9-19 0,1 7-575,1 0 0,1 1 0,27-31 0,64-57-5119,-65 69 1955,11-12-4733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24.3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271 0 13782,'0'0'7884,"-24"26"-6051,-75 88-473,89-101-1145,1 1 0,0 0-1,1 0 1,0 1 0,1 0 0,1 0-1,-8 28 1,4-12 98,-6 23 161,2 0 0,3 1 0,-6 68 0,9 169 362,8-273-821,2 0 1,0 0 0,1 0 0,1-1 0,1 1 0,0-1 0,1 0 0,1 0-1,1-1 1,1 0 0,0-1 0,1 1 0,1-2 0,0 1 0,1-2 0,1 0-1,0 0 1,1-1 0,30 22 0,-35-30-43,-1 0-1,1-1 1,0 0 0,0 0-1,0-1 1,0 0 0,11 1-1,-15-3-113,-1 0 0,1-1 0,-1 0 0,1 0 0,0 0 0,-1 0 0,1-1 0,-1 1-1,1-1 1,-1-1 0,1 1 0,-1 0 0,0-1 0,0 0 0,0 0 0,0 0 0,5-4-1,5-7-1701,-1-1-1,-1 0 0,0-1 0,17-27 1,-26 37 1110,27-37-6651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24.6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565 1 14535,'0'0'1995,"-15"28"-650,-98 189 2390,42-73-1854,-147 312 947,211-438-3027,1-3 291,-1 0 0,0 0-1,-15 22 1,19-33-319,1-1 1,-1 0-1,1 0 0,-1-1 1,0 1-1,0 0 0,0-1 1,0 0-1,0 1 0,-1-1 1,1-1-1,-1 1 0,0 0 1,1-1-1,-1 0 1,0 0-1,0 0 0,0 0 1,1 0-1,-7-1 0,10 0 30,-1 0 1,0 0-1,0 0 0,1 0 0,-1 0 1,0 0-1,0 0 0,1 0 0,-1 0 0,0 0 1,0-1-1,1 1 0,-1 0 0,0 0 0,1-1 1,-1 1-1,0-1 0,1 1 0,-1-1 0,0 0 1,-8-24-5890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24.9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3890,'0'0'16936,"120"211"-14695,-86-133-865,-1 6-559,-6-2-1,0-7-336,-4-9-384,1-9-16,-8-9-32,4-15-96,-6-9 0,-4-12-624,-4-6-817,1-6-1408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25.3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 29 9076,'0'0'11555,"25"-5"-10264,75-16 19,-97 21-1230,-1-1 0,1 0 0,0 1 0,-1 0 0,1-1 0,0 1 0,0 0 0,-1 0 0,1 0 0,0 1 0,-1-1 0,6 2 0,-8-1-54,0-1 1,1 1-1,-1-1 1,1 0-1,-1 1 0,0-1 1,0 1-1,1 0 1,-1-1-1,0 1 1,0-1-1,1 1 1,-1-1-1,0 1 0,0 0 1,0-1-1,0 1 1,0-1-1,0 1 1,0 0-1,0-1 1,0 1-1,0-1 1,-1 1-1,1 1 0,-1 5 85,1-2-25,0 1-1,0 0 1,0-1-1,-1 1 1,0-1-1,0 1 1,-1-1-1,1 1 1,-1-1-1,-1 0 1,1 0 0,-1 0-1,1 0 1,-1 0-1,-1 0 1,-5 6-1,-29 32 185,-40 51 137,67-79-276,1 0 0,0 1 0,1 0-1,-10 25 1,16-29-80,0 1-1,0 0 1,1-1-1,1 1 0,0 0 1,1 0-1,0 0 1,2 14-1,-2-26-50,1-1 1,-1 1-1,0 0 0,1 0 1,-1 0-1,0 0 0,1-1 1,-1 1-1,1 0 0,-1 0 1,1-1-1,0 1 0,-1 0 1,1-1-1,0 1 0,-1-1 1,1 1-1,0-1 0,0 1 1,-1-1-1,1 1 0,0-1 1,0 0-1,0 0 0,0 1 1,0-1-1,-1 0 0,1 0 1,2 0-1,33 0-198,-21 0-52,-9-1 33,1 0 0,-1 0 0,0-1 0,1 0 0,-1 0 0,0 0 0,0-1 0,0 0 0,0 0-1,0-1 1,-1 1 0,0-1 0,9-8 0,3-4-1997,-1-1 0,23-29 0,-5-1-4403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35.0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157 1 6755,'0'0'10853,"0"183"-8804,-3-135-352,-17-6-145,0-12-1231,3-12-97,-6-11-160,2-7-64,-2 0-977,6-25-1392,4-23-1441,13-24-2833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25.7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 16568,'0'0'1294,"19"29"1008,-1-2-1657,8 11 192,-2 1 0,-2 1 1,25 58-1,-31-50-238,-1 1 0,-2 0 0,-3 1 0,7 86 1,-10 210 736,-7-234-983,1-27-306,-4 102 31,3-183-124,0-1 1,-1 1-1,0 0 1,0 0-1,0-1 1,0 1 0,0-1-1,-1 1 1,0-1-1,1 1 1,-1-1-1,0 0 1,-1 0-1,1 0 1,-1 0-1,1 0 1,-1-1-1,0 1 1,0-1-1,-4 3 1,-4 1-921,-1-1 0,1 0 0,-1-1 1,-22 6-1,28-9 523,-44 11-4946,-9-2-4055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26.3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10981,'0'0'9303,"5"20"-8119,-2-5-970,6 18 395,-2 1 0,4 57 0,-3 425-723,-8-484-545,-2-14-1422,2-17 1869,-1-1 0,1 1 1,0-1-1,-6 5-2328,5-5 2329,1 0-1,-1 0 0,0 0 1,1 0-1,-1 1 0,1-1 1,-1 0-1,0 0 0,1 0 1,-2-1-1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26.6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0 127 16055,'0'0'6227,"171"-30"-4594,-111 15-913,0 0 1,-6-3-449,-8 3-176,-5-3-96,-11 9-160,-10 3-689,-7 6-1408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27.1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90 224 12550,'0'0'2254,"-10"26"-827,-1-2-1046,-2 5 357,2 0 0,0 1 0,-12 62 0,17-41 506,2 0 0,4 91 0,1-130-1143,0 0 1,0 0-1,1 0 1,1 0-1,0-1 1,1 1-1,0-1 1,1 0-1,0 0 1,0-1-1,1 1 1,13 16-1,-12-19-73,-1-1-1,2 0 1,-1-1 0,1 0-1,-1 0 1,2 0-1,-1-1 1,1 0 0,-1-1-1,1 0 1,0 0-1,1-1 1,-1 0 0,1-1-1,18 3 1,-3-2-14,1-1 1,-1-2 0,0 0 0,1-2-1,-1-1 1,0 0 0,0-2-1,0-1 1,-1-1 0,0-1-1,0-2 1,-1 0 0,39-24-1,-37 19-10,-2-1 1,0-1-1,0-1 0,-2 0 0,28-33 1,-40 40-9,0-1 1,-1 0 0,0-1 0,-1 0 0,0 0 0,-1 0-1,0-1 1,-1 0 0,-1 0 0,0 0 0,-1-1-1,1-22 1,-2 14-7,-1-1 0,-2 1 0,-4-29 0,3 37 7,-1 1 0,-1 0 0,-1 0 0,0 0 0,0 1 0,-11-18 0,-8-10 55,-48-62-1,58 86-12,0 0 1,-2 1-1,0 0 0,-1 1 0,-31-20 1,41 30-5,0 1 0,0 0 0,-1 1 0,0 0 0,0 0 0,0 0 0,0 1 0,0 0 0,0 1 0,-1 0 0,1 0 0,0 1 0,-1 0 0,1 0 0,0 1 0,-1 0 0,1 1 0,0-1 0,0 2 0,0-1 0,0 1 1,0 0-1,1 1 0,-1 0 0,1 0 0,0 1 0,0-1 0,0 2 0,-7 7 0,1-1-34,0 1 1,1 1 0,1 0-1,0 0 1,1 1-1,1 1 1,0 0-1,1 0 1,1 0 0,1 1-1,0 0 1,1 1-1,1-1 1,0 1-1,1 0 1,0 24 0,2-15-48,0 1-357,2 37 1,0-57 149,1 1 0,-1-1 1,1 0-1,0 0 1,1 0-1,0 0 1,0 0-1,8 12 0,-3-8-1016,0 0-1,1 0 0,1-1 0,21 20 0,6-1-3676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27.5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 19 18120,'0'0'4178,"-30"156"-3137,20-141-737,3-12-288,-3-3 96,0 0-112,0-18-832,4-15-1345,6-3-1121,0-12-976,0-9-6739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27.9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1 156 12454,'0'0'7235,"26"-24"-6456,82-75-16,-103 95-670,0 0 0,0 0 0,1 0 0,-1 1 0,1 0 0,9-4 1,-12 7-28,-1-1 0,1 1 1,0-1-1,0 1 0,0 0 1,0 0-1,0 0 1,3 1-1,8-1 227,1 0-29,-2-2-75,0 2-1,1 0 0,-1 1 1,23 4-1,-32-4-159,-1 0 0,0 0 0,1 0 0,-1 0 0,0 1 0,1 0 0,-1 0 0,0 0 0,0 0 0,-1 0 0,1 0 0,0 1 0,-1-1 0,1 1 0,-1 0 0,0 0 0,0 0 0,0 0 0,0 0 0,-1 0 0,1 0 0,1 6 0,0 2 78,-1 1 1,0 0-1,-1 0 1,0-1-1,-1 1 1,-1 13-1,1 3 157,-1-16-163,0 0-1,-1 0 0,0 0 0,-1 0 0,0 0 0,-1-1 1,0 1-1,-7 13 0,-56 87 512,37-65-290,-22 34 121,19-33-13,-33 69 1,58-101-377,1 1 1,0 1-1,1-1 0,1 1 1,1 0-1,1 1 0,0-1 0,1 24 1,0-15-37,2-15 2,-1 1 1,3 17-1,-2-27-18,0 0 0,1 0 1,0 0-1,-1-1 0,1 1 0,0 0 0,0-1 1,1 1-1,-1-1 0,0 1 0,1-1 1,0 0-1,-1 1 0,1-1 0,4 4 0,0-2-36,1 0 0,-1 0 0,1-1 0,-1 0-1,1 0 1,0 0 0,0-1 0,0 0 0,1-1-1,9 2 1,9-1-340,42-2-1,-32-1 100,-29 1-43,1 0 0,-1 0 0,0-1 0,0 0 0,0-1 0,0 0 0,0 0 0,0 0 0,11-6 0,-10 3-835,-1 1 0,0-1 0,0-1 0,10-10-1,10-11-5835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28.2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64 8388,'0'0'13558,"0"-63"-14262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28.6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789 0 4738,'0'0'15671,"-23"38"-13720,-6 8-1452,-117 181 1280,115-182-1464,-189 262 1353,176-252-1644,-3-3 0,-2-2 0,-75 61-1,119-107-272,0 0-1,1-1 1,-1 0-1,-10 5 0,-10-4-4019,25-4 4135,-1 0 1,1 0-1,-1 0 0,0 0 1,1 0-1,-1-1 0,1 1 1,-1 0-1,1 0 0,-1 0 1,1 0-1,0-1 0,-1 1 1,1 0-1,-1 0 0,1-1 1,-1 1-1,1 0 0,0-1 1,-1 1-1,1-1 0,0 1 1,-1 0-1,1-1 0,0 1 1,0-1-1,-1 0 0,-2-18-2577,2 18 2546,0-43-5707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29.0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3506,'0'0'16954,"25"36"-14281,79 118-1043,-82-119-1098,-1 0 0,-2 2-1,24 64 1,-26-58-324,100 267 291,-117-310-503,2 5-143,0 0-1,0 0 1,0 0 0,1-1-1,4 6 1,6-1-3388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29.5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 12838,'0'0'8118,"27"-6"-6706,87-16-188,-103 20-969,-1 0 1,1 1-1,0 0 0,16 1 0,-9 1 275,-17-1-495,-1 0-1,1 0 1,-1 1-1,1-1 0,-1 1 1,1-1-1,-1 0 1,1 1-1,-1-1 1,1 1-1,-1-1 1,0 1-1,1-1 0,-1 1 1,0-1-1,1 1 1,-1-1-1,0 1 1,0 0-1,0-1 1,1 1-1,-1-1 0,0 1 1,0 0-1,0-1 1,0 1-1,0 0 1,0-1-1,0 2 0,-1 27 461,1-20-278,0-3-150,0 0 0,0 0 0,-1 0 0,0 0-1,0 0 1,0-1 0,-1 1 0,1 0 0,-2-1 0,1 1-1,0-1 1,-1 0 0,0 0 0,-1 0 0,1 0 0,-7 8 0,-19 21 294,2 1 0,-24 43 0,38-56-162,-47 85 389,59-104-577,0 0 0,1 0 1,-1-1-1,1 1 0,-1 0 1,1 0-1,0 0 0,0 0 1,0 3-1,0 1 7,9-6 35,1-2-43,0 0 1,-1 0-1,1-1 1,-1-1-1,1 1 0,-1-2 1,0 1-1,0-1 1,10-6-1,-1 1 17,24-10-36,99-52-700,-137 64-1079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35.3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1 110 15047,'0'0'7467,"31"-15"-6485,104-46-283,-125 56-572,0 1-1,1 0 1,0 0 0,-1 1-1,1 1 1,0 0 0,12-1-1,-6 2 22,8-2 169,1 1 1,-1 1-1,37 4 1,-60-3-299,-1 1 0,1-1 0,-1 1 1,0-1-1,0 1 0,1-1 1,-1 1-1,0 0 0,0 0 1,0-1-1,1 1 0,-1 0 1,0 0-1,0 0 0,0 0 0,-1 0 1,1 1-1,0-1 0,0 0 1,-1 0-1,1 0 0,0 1 1,-1-1-1,1 0 0,-1 1 0,0-1 1,1 2-1,0 4 30,0 1 0,0 0 0,-1 13 0,-1-11 28,2 5-8,-1 0-1,-1 0 0,-1 0 0,0-1 1,-1 1-1,0 0 0,-2-1 1,1 0-1,-11 21 0,-9 7 145,-2-2 0,-41 50 0,34-47-68,-46 75-1,71-103-116,1 0-1,0 0 1,1 0-1,1 1 1,0 0-1,1 0 1,1 0-1,1 0 1,-2 28-1,4-41-25,0 6 5,0 0 0,0 0 0,1 0 1,0 0-1,1 0 0,2 9 0,-3-15-7,1 0 1,-1-1 0,0 0-1,1 1 1,0-1-1,-1 0 1,1 0-1,0 1 1,0-2-1,0 1 1,0 0-1,1 0 1,-1-1-1,0 1 1,1-1-1,-1 1 1,1-1-1,-1 0 1,1 0-1,0 0 1,-1-1-1,1 1 1,5 0-1,8 0-32,-1 0-1,20-1 1,-8-1-228,-23 1 124,0 0 1,0-1-1,0 1 1,0-1-1,0 0 1,0-1-1,0 1 0,0-1 1,-1 1-1,1-1 1,0 0-1,-1 0 1,0-1-1,1 1 1,-1-1-1,0 1 0,-1-1 1,1 0-1,3-5 1,-1 2-876,-1-1 0,0 0 0,0 0 1,-1 0-1,1-1 0,-2 1 0,1-1 0,-1 1 1,1-11-1,0-26-9183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29.8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 14423,'0'0'5586,"-4"0"-6386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30.3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13974,'0'0'7772,"12"26"-5635,-1-2-1709,11 23 753,29 94 1,-31-61-343,21 68 104,-34-129-889,0-1 0,1-1 1,1 0-1,1 0 0,20 28 0,-22-36-35,0 0-1,1-1 1,-1 0-1,1-1 1,1 0-1,0 0 1,0-1-1,0-1 1,0 1-1,1-1 1,0-1-1,12 3 1,1-1-325,0-1 0,1-1 0,0-2 0,39 0 1,-57-2-33,0 0 0,1-1 0,-1 0 0,0 0 0,0-1 1,0 0-1,0 0 0,0 0 0,7-5 0,-8 4-590,-1 0 0,1-1 0,-1 0 0,0 0 1,0 0-1,6-8 0,6-11-4814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30.6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213 0 13510,'0'0'5533,"-6"38"-2923,-1 0-1908,-6 39 862,-4 101 1,10 17 8,-22 307 762,25-460-2222,-48 549 676,50-537-794,-4 0-1,-1 0 1,-17 56 0,24-109-45,0 0 0,-1 1 0,1-1 0,-1 0 0,0 0 0,1 0 0,-1 1 0,0-1 0,0 0 0,0 0 0,0 0 0,1-1 0,-2 1 0,1 0 0,0 0 0,-1 1 0,1-2-12,1 0-1,-1 0 1,1 0-1,-1 0 1,0 0-1,1 0 1,-1 0-1,1 0 1,-1 0-1,1 0 1,-1 0-1,0 0 1,1 0-1,-1 0 1,1 0-1,-1 0 1,1-1-1,-1 1 1,1 0-1,-1 0 1,1-1 0,-1 1-1,1 0 1,-1-1-1,1 1 1,-1-1-1,1 1 1,0 0-1,-1-1 1,1 1-1,0-1 1,-1 1-1,1-1 1,0 1-1,-1-1 1,1 1-1,0-1 1,0 0-1,0 1 1,0-1-1,0 0 1,-2-7-958,0-1 1,1 1-1,0-1 1,0 1-1,1-1 1,1-11-1,0-8-2621,-1-23-4232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31.5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34 161 9412,'0'0'7398,"-2"-6"-6509,-1-6 528,0 1 1,1-1-1,0 0 1,1 0-1,1-17 1,0 27-1404,0 1 0,1-1-1,0 1 1,-1 0 0,1-1 0,0 1 0,-1-1-1,1 1 1,0 0 0,0 0 0,0-1 0,0 1-1,0 0 1,1 0 0,-1 0 0,0 0-1,0 0 1,1 1 0,-1-1 0,3-1 0,34-15-8,-29 13 26,6 0-9,-1-1 0,1 2 0,0 0 0,-1 1 0,1 0 0,1 2 0,21 0 0,-21 0 65,-15 0-77,0 0 0,0 0-1,0 1 1,0-1-1,0 0 1,0 0 0,0 0-1,0 1 1,0-1 0,0 1-1,0-1 1,0 1 0,0-1-1,0 1 1,0 0-1,0-1 1,0 1 0,-1 0-1,1-1 1,0 1 0,0 0-1,-1 0 1,1 0 0,-1 0-1,1 0 1,-1 0-1,1 0 1,-1 0 0,1 0-1,-1 0 1,0 1 0,2 5 35,-2-1 1,1 0 0,-1 0-1,0 10 1,0-5 36,0-1-36,0 0 1,0 0-1,-1 0 1,0 0-1,-1 0 1,0-1 0,-1 1-1,1-1 1,-2 1-1,0-1 1,-9 16 0,-88 121 491,5-7 162,89-128-636,2-1 0,-1 1 0,2 1 0,-1-1-1,1 1 1,-3 17 0,4-6 42,0 1-1,2 32 1,1-53-99,0 1 0,0-1 0,1 0 1,-1 1-1,1-1 0,0 0 0,0 0 0,0 0 1,0 0-1,1 1 0,-1-2 0,1 1 1,0 0-1,0 0 0,0-1 0,0 1 0,0-1 1,1 1-1,-1-1 0,1 0 0,0 0 1,-1 0-1,1 0 0,0-1 0,0 1 0,0-1 1,0 1-1,0-1 0,0 0 0,1 0 0,3 0 1,12 2 8,0 0 0,0-1 0,0-1 0,25-2 0,-18 0-29,-20 1-31,0 0-1,1-1 1,-1 0-1,0 0 1,-1 0-1,1-1 1,0 0 0,0 0-1,-1 0 1,1-1-1,-1 0 1,1 0 0,-1 0-1,0-1 1,-1 1-1,8-8 1,-8 7-506,-1 0 0,1-1 0,-1 1 0,4-9 0,-4 8-657,-1 0 1,0-1-1,0 1 0,1-11 1,0-5-5294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49.9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37 4674,'0'0'12360,"1"-9"-11100,5-19 1087,-6 28-2288,0 51 2660,0-10-2765,-1 43 1042,6 158 442,-2-210-1342,1 0 1,2 0-1,1-1 1,1 0-1,18 44 0,-20-63-77,0 1-1,1-1 1,0 0-1,1-1 0,0 0 1,13 14-1,-16-20-11,0 0-1,1 0 1,-1-1-1,1 0 1,0 0-1,0-1 1,0 1-1,0-1 1,1-1-1,0 1 1,-1-1 0,1 0-1,0-1 1,9 2-1,-6-2 8,-1-1-1,1 0 1,-1 0-1,1-1 1,-1 0-1,1-1 1,-1 0-1,0 0 1,0-1-1,0 0 1,0-1-1,0 1 1,-1-2-1,0 0 1,0 0-1,0 0 0,14-13 1,-5 3-9,0 0 0,-2-2 0,1 0 0,-2 0-1,-1-2 1,0 1 0,-1-2 0,-1 0 0,-1 0 0,-1-1 0,0 0 0,-2 0 0,0-1-1,-2 0 1,0 0 0,-2-1 0,2-37 0,-5 32-13,0 27-51,0 6-15,-2 189-136,21 428 740,72-59 87,0 8-351,-86-462-192,-5-99-47,0-9 21,-10-2 104,3-1-150,0 0 0,1 0-1,-1-1 1,1 0 0,0 0 0,0 0-1,0-1 1,-5-5 0,-49-42-137,45 37 49,-1 0 41,1-2 1,0 1 0,1-2-1,1 0 1,-17-30-1,23 34-10,0 0 0,1-1 0,1 0 0,1 0-1,0-1 1,0 1 0,1-1 0,-1-29 0,3 23-70,1-105-596,1 109 481,1 0 0,1 0 1,0 0-1,1 1 1,8-21-1,7-8-1564,3 0-1,33-53 0,28-17-7694,-49 76 1855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50.4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 1 12406,'0'0'5826,"-5"28"-3809,-45 366 2308,35 237-1309,15-558-2745,0-17-172,3 0 0,1 0 0,4 0 0,2-1 0,2 0 0,31 87 0,-38-129-96,37 86 82,-35-84-88,1-1 0,0 0 0,1 0 0,15 17-1,-20-27-34,-1-1 0,1 0 0,0 0-1,0 0 1,7 4 0,-10-6-33,0 0 0,0-1 1,0 1-1,0-1 0,0 1 1,0-1-1,0 0 0,1 1 0,-1-1 1,0 0-1,0 0 0,0 0 1,0 1-1,1-1 0,-1-1 1,0 1-1,0 0 0,0 0 1,0 0-1,1-1 0,-1 1 1,0 0-1,0-1 0,0 1 0,0-1 1,0 1-1,0-1 0,0 0 1,1-1-1,3-4-378,-2-1 0,1 0 1,-1 0-1,0-1 0,0 1 0,3-15 0,-3 8-285,30-127-8284,-19 52-666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50.8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4 435 14519,'0'0'2123,"-1"30"-970,-1 192 2611,1-198-3369,2 0 0,0 0 1,2 0-1,9 41 0,-10-57-308,1-1 0,0 0-1,0 0 1,1 0 0,-1 0 0,2 0 0,-1-1 0,1 0-1,0 0 1,0 0 0,0 0 0,1-1 0,0 0 0,0 0-1,0-1 1,1 1 0,-1-1 0,15 5 0,-13-5-49,1-1 0,0-1 0,1 0 0,-1 0 1,0-1-1,1 0 0,-1 0 0,0-1 0,1 0 0,-1-1 0,1 0 0,-1-1 1,0 0-1,0 0 0,0-1 0,0 0 0,0 0 0,-1-1 0,1-1 0,-1 1 1,0-1-1,0-1 0,12-10 0,-4 1-14,-1 0-1,-1-2 1,0 1-1,-2-2 1,0 1 0,0-2-1,-2 0 1,0 0-1,-1 0 1,11-39 0,-11 21-21,-2 0 0,-1-1 1,-1 0-1,-3 0 1,-2-50-1,-1 69-17,-1 1-1,-1-1 0,-1 1 1,0-1-1,-1 1 1,-1 1-1,-1-1 1,-9-16-1,3 9 23,-2 1 0,-1 1 0,0 0 0,-35-35 0,42 49 25,0 0 0,0 1 0,-1 0 0,-1 0 0,1 1 1,-23-11-1,26 15-13,0 1 0,0-1 1,-1 1-1,0 0 0,1 1 1,-1 0-1,0 0 1,0 0-1,1 1 0,-1 0 1,0 1-1,-10 2 1,14-2-28,0 0 1,0 1-1,0 0 1,0 0 0,0 1-1,0-1 1,1 1-1,-1-1 1,1 1 0,-1 0-1,1 1 1,0-1-1,1 0 1,-1 1 0,0 0-1,1-1 1,-2 5 0,-6 11-34,2-1 1,-9 25-1,17-42 39,-7 22-419,1 0-1,2 1 1,0 0 0,1-1 0,2 1 0,0 0-1,4 32 1,-2-46-201,0-1-1,0 0 0,1 0 1,0 0-1,1 0 1,0 0-1,1 0 0,-1-1 1,10 16-1,20 22-4442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51.1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 0 13526,'0'0'2209,"-27"166"-448,17-127-512,-4-6-865,4-9-368,4-12 80,-1-9-96,4-3-512,3-18-5731,0-21-2721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51.5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32 130 12438,'0'0'3340,"-5"31"-2377,-2 4-581,1 2 395,0-1 0,2 1 0,2 39 0,1-39 99,0-16-375,1 1 1,1 0 0,7 41-1,-7-58-442,0 0 0,1 1 0,0-1 0,0 0 0,0 0 0,0 0-1,1 0 1,0-1 0,0 1 0,0-1 0,1 0 0,-1 0 0,1 0 0,0 0 0,0 0-1,0-1 1,1 0 0,-1 0 0,1 0 0,8 3 0,-6-3-20,0-1 1,0-1 0,1 1-1,-1-1 1,1 0 0,-1-1-1,1 0 1,-1 0 0,1-1-1,-1 0 1,1 0 0,-1 0-1,0-1 1,0 0 0,1-1-1,-2 0 1,1 0 0,0 0-1,0-1 1,-1 0 0,7-5-1,14-11-19,-1 0 0,-1-2 0,-1-1 0,-1-1 0,-1-1 0,19-28 0,-30 37-16,0-2 1,-2 1-1,0-1 0,0-1 1,-2 1-1,0-1 1,-2-1-1,0 1 0,-1-1 1,-1 0-1,1-25 0,-3 23 23,0 8-23,0-1 0,-2 1 1,-3-26-1,4 37 11,-1 0-1,0 0 1,0-1 0,0 1 0,0 0-1,0 0 1,-1 0 0,1 0 0,-1 0-1,0 1 1,0-1 0,0 0 0,-1 1-1,1 0 1,0-1 0,-1 1 0,1 0-1,-1 0 1,0 0 0,0 1 0,-3-3-1,-2 2 40,1-1-1,0 1 0,0 1 1,-1-1-1,1 1 0,-1 1 1,1-1-1,-1 1 0,0 1 1,1-1-1,-1 1 0,-9 3 0,6-1-53,0 0-1,0 1 0,0 0 0,0 1 0,1 0 0,0 1 0,-11 8 0,0 1-7,1 2 0,1 0 0,1 1 0,0 1 0,2 1 0,-22 32 0,28-36-604,0 2 0,1-1 0,-9 29 0,13-30-961,0 0 1,2 1-1,0 0 0,-1 23 1,3-8-4460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51.8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1 460 12502,'0'0'4252,"11"26"-2091,38 79-448,-48-102-1628,1 1-1,0-1 1,-1 0-1,1 0 0,0 0 1,1 0-1,-1-1 1,0 1-1,1 0 1,-1-1-1,1 0 1,0 1-1,0-1 1,0 0-1,0-1 1,0 1-1,1 0 1,-1-1-1,0 0 1,1 0-1,-1 0 1,1 0-1,-1 0 0,1-1 1,-1 1-1,1-1 1,0 0-1,5-1 1,4 1 202,-3 1-177,0 0-1,-1-1 1,1 0 0,0-1-1,-1 0 1,1-1-1,-1 0 1,1 0-1,-1-1 1,0 0 0,0 0-1,0-1 1,0-1-1,9-6 1,3-3-54,0-1 1,-1-1-1,-1-1 1,-1-1-1,32-38 1,-42 44-53,0 0-1,0-1 1,-1 0 0,-1 0-1,0 0 1,-1 0 0,0-1-1,-1 0 1,-1 0 0,0-1-1,-1 1 1,0-15 0,-1 3-174,-4-39 1,2 57 121,0-1 0,-1 1 0,0 0 0,-1 0 0,0 0 0,0 0 0,-1 0 0,-5-9 0,4 9 7,-1 0 1,0 0 0,0 0-1,0 1 1,-1 0 0,0 1-1,0-1 1,-1 1 0,1 1-1,-2-1 1,1 1 0,0 1 0,-1 0-1,0 0 1,0 0 0,0 1-1,0 1 1,-1 0 0,1 0-1,-1 0 1,1 1 0,-1 1-1,0 0 1,1 0 0,-1 1-1,-17 3 1,21-2-139,-1 1 0,0 0 1,1 0-1,0 0 0,0 1 0,0 0 0,0 0 0,1 1 1,-9 8-1,7-7-690,1 1-1,0 1 1,0-1 0,0 1 0,1 0-1,-6 13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35.7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16119,'0'0'5544,"23"30"-3575,-23-30-1969,97 131 1318,-86-113-1063,0 0 0,-1 1-1,-1 0 1,-1 1 0,8 29 0,-3-12 134,0 0-8,75 236 1332,-75-223-1511,-2 1 0,-2-1 1,3 80-1,-11-96-148,-3 121 197,0-137-229,-1-1 1,0 0 0,-1 0 0,-1-1 0,0 1-1,-15 29 1,-1-7 11,-32 45 1,44-71-272,-1 0 0,-1-1 0,0 0 0,0 0 0,-2-1 0,-22 16 0,7-12-1199,26-15 954,0 1 0,1 0 0,-1-1 0,0 1 0,1-1 0,-1 1 0,0-1 0,0 0 0,0 0 0,1 0 0,-1 0 0,0 0 0,0 0 0,0 0 0,-2-1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52.2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16392,'11'28'1104,"99"345"4429,-90-282-4620,50 251 1497,-54-243-1738,4 148-1,-19-215-603,0 10 58,-7 77 0,4-106-111,-1 0-1,0 0 0,0 0 1,-1 0-1,-1-1 1,0 1-1,-1-1 1,0-1-1,-16 22 1,17-25 6,-1-1 0,0-1 1,0 1-1,0-1 0,-15 10 1,17-13-156,0-1 1,1 0-1,-1-1 1,-1 1 0,1-1-1,0 1 1,0-1-1,0-1 1,-1 1 0,1-1-1,0 1 1,-1-1-1,-7-1 1,11 1 3,0-1 0,-1 1 0,1 0 0,0-1 0,0 1 0,1-1 0,-1 1 0,0-1 0,0 0 0,0 1 0,0-1 0,0 0 0,1 0 0,-1 0 0,0 0-1,1 1 1,-1-1 0,0 0 0,1 0 0,-1 0 0,1 0 0,0 0 0,-1 0 0,1 0 0,0-1 0,0 1 0,-1 0 0,1-2 0,-1-38-3353,1 31 2205,0-40-4140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52.5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5090,'0'0'16200,"187"19"-15416,-156-10-160,-1-3-383,-10 0-161,3-3-32,-10 0-48,-6-3 0,0 0-657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52.9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45 12422,'0'0'3313,"171"-45"-11797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53.6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11605,'0'0'2946,"0"30"-1327,0 201 2007,0-220-3415,0 25 639,1 0 1,10 61 0,-9-85-752,1-1 1,0 0 0,1 0-1,0 0 1,1 0-1,0-1 1,1 0 0,0 0-1,1 0 1,0-1-1,0 0 1,13 12 0,-15-16-67,0-1 0,1 0-1,0 0 1,0 0 0,0 0 0,0-1 0,0 0 0,0-1 0,1 1 0,7 1 0,1-1 23,1-1-1,-1-1 0,24 0 1,-28-1-37,0-1-1,0-1 1,0 0 0,0 0-1,0-1 1,0-1 0,-1 0 0,1 0-1,-1-1 1,0 0 0,17-12 0,-6 1 2,0-2 0,-1 0 0,33-38 0,-42 44-38,-1-2 0,0 1 0,-2-1 0,1 0 0,-2-1 0,0 0 0,0 0-1,3-18 1,-4 9-55,-1-1-1,-1 0 0,-1 0 0,-1-38 1,-1 48 58,-1-22-54,0 36 69,0 0-1,0 0 1,-1 0-1,1 1 1,0-1-1,0 0 0,-1 0 1,1 0-1,0 0 1,-1 0-1,1 0 1,-1 0-1,1 0 0,-1 1 1,0-1-1,1 0 1,-1 0-1,0 1 1,1-1-1,-1 0 0,0 1 1,0-1-1,0 1 1,0-1-1,0 1 1,1 0-1,-3-1 0,3 1 1,-1-1 0,0 1-1,1 0 1,-1 0 0,0 0-1,0 0 1,1 0 0,-1 0-1,0 0 1,1 0 0,-1 1-1,0-1 1,0 0 0,1 0-1,-1 0 1,1 1-1,-1-1 1,0 0 0,1 1-1,-1-1 1,0 1 0,1-1-1,-1 1 1,0 0 0,-9 21 17,2 7 87,2 0 0,1 1 0,-3 44 0,5 99 585,3-144-559,0 107 327,5-1 0,24 135 0,59 150-57,-1-1-181,-75-334-182,1 170-1,-13-250-36,0-1 0,0 1 0,0 0 0,0 0 0,-1-1 0,0 1 0,0-1-1,0 1 1,-1-1 0,1 1 0,-1-1 0,0 0 0,-1 0 0,1 1 0,-1-2 0,1 1 0,-1 0 0,0 0 0,-1-1 0,1 0 0,0 0 0,-1 0 0,0 0 0,0 0-1,0-1 1,0 1 0,0-1 0,0 0 0,-1-1 0,1 1 0,-1-1 0,1 0 0,-8 1 0,4 0-19,-1-1 1,1 0-1,-1 0 1,1-1-1,-1-1 1,0 1-1,1-1 1,-1-1-1,1 1 1,0-1-1,-1-1 1,1 0-1,0 0 0,1 0 1,-1-1-1,0 0 1,1-1-1,0 0 1,0 0-1,-7-7 1,-8-11-47,1 0 1,1-1 0,2-1-1,0-1 1,2-1-1,1 0 1,1-1 0,1-1-1,1 0 1,2 0-1,1-1 1,2-1 0,0 1-1,3-1 1,0 0-1,1-37 1,2 41 38,5-149-336,-2 155 188,1 0 0,1 0-1,1 1 1,1-1 0,1 1 0,11-25 0,-1 14-557,1 1 1,41-53-1,54-46-3636,-52 62 204,-10 9-1355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54.0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167 0 16776,'0'0'765,"-14"27"868,2-6-1176,-4 7 198,0 2-1,3 0 1,0 0-1,-13 51 1,8 0 510,4 0 0,-4 103 1,11 167 384,7-346-1538,0 32 127,2-1 0,2 1-1,15 67 1,-13-84-122,0 0 1,1 0-1,1-1 1,1 0-1,1 0 1,0-1-1,2 0 1,16 20-1,-23-32-40,0 0-1,1-1 1,0 0-1,0 0 0,0 0 1,1 0-1,0-1 0,-1 0 1,1-1-1,1 0 0,-1 0 1,0 0-1,1-1 0,0 0 1,-1 0-1,1-1 0,0 0 1,0 0-1,0-1 1,0 0-1,9-2 0,-13 1-81,1 0 0,0 0 0,-1-1 0,1 1 0,-1-1 0,0-1-1,1 1 1,-1-1 0,0 1 0,-1-1 0,1 0 0,0 0 0,-1-1 0,1 1-1,-1-1 1,0 0 0,3-6 0,6-9-979,0-1 0,12-31-1,-16 31-2,21-53-3134,-4-9-2003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54.3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512 1 14583,'0'0'1694,"-14"37"-424,-93 249 2870,-149 384-138,250-653-4015,1-4-13,0 1-1,0-2 1,-1 1 0,-1-1-1,0 1 1,-14 17 0,19-28-152,-1 0 0,0 1 1,0-1-1,0 0 0,0 0 1,-1-1-1,1 1 0,-4 1 0,6-3-65,0 1 0,0-1-1,0 1 1,0-1-1,0 0 1,0 1-1,-1-1 1,1 0-1,0 0 1,0 0-1,0 0 1,0 0 0,0 0-1,0 0 1,0 0-1,0 0 1,0-1-1,0 1 1,0 0-1,0-1 1,0 1 0,0-1-1,0 1 1,0-1-1,0 1 1,0-1-1,0 0 1,0 1-1,1-1 1,-1 0-1,0 0 1,1 1 0,-2-2-1,-6-31-6311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54.7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13798,'0'0'2964,"15"28"-1190,-4-10-1338,97 171 3664,-55-106-2822,4-2 0,90 99 0,-139-172-1251,0 1 0,0-2 0,1 1 0,0-1 0,0-1 0,18 10 0,-20-12-436,1-1-1,0-1 1,0 1-1,0-1 1,0 0-1,0-1 1,1 0-1,-1-1 0,17 0 1,-22 0-60,-1-1 0,1 1-1,0-1 1,0 0 0,0 0 0,-1 0 0,1 0 0,-1 0 0,1 0 0,-1-1-1,1 1 1,-1-1 0,0 0 0,1 0 0,-1 0 0,0 0 0,-1 0 0,4-4-1,19-22-9422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55.1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238 9 896,'0'0'16672,"28"-2"-15663,91-4-46,-116 6-910,1 0 0,-1 0 0,0 0 0,0 0-1,0 1 1,0-1 0,1 1 0,-1 0 0,0 0 0,0 0 0,0 0 0,-1 1 0,1-1 0,0 1 0,0 0 0,-1 0 0,1 0 0,-1 0 0,1 0 0,-1 0 0,0 1 0,0-1 0,0 1 0,1 3 0,3 2 111,-1-1-15,0 0 1,-1 0-1,0 0 0,-1 0 0,0 1 0,0 0 0,-1-1 0,1 1 0,0 12 0,-1-4 154,-1 1-1,0-1 0,-3 28 0,1-40-269,0 1-1,-1-1 0,1 0 0,-1 0 1,0 0-1,0 0 0,0 0 1,0-1-1,-1 1 0,1-1 1,-1 1-1,0-1 0,0 0 1,0 0-1,-1 0 0,1 0 0,-1-1 1,1 1-1,-1-1 0,0 0 1,-6 2-1,-4 2 41,0 0 0,-1-1 0,1-1-1,-31 5 1,17-6-26,-1-1 1,-55-3-1,83 1-49,0 0 0,1 0 1,-1 0-1,0 0 0,1 0 1,-1-1-1,0 1 0,1 0 1,-1 0-1,0 0 0,1-1 1,-1 1-1,1 0 0,-1-1 1,0 1-1,1 0 0,-1-1 1,1 1-1,-1-1 0,1 1 1,-1-1-1,1 1 0,0-1 1,-1 0-1,1 1 0,0-1 1,-1 1-1,1-1 0,0 0 0,0 1 1,-1-1-1,1 0 0,0 1 1,0-1-1,0 0 0,0 1 1,0-1-1,0 0 0,0 1 1,0-1-1,0 0 0,1 0 1,18 0-159,-10 1 150,16 0 7,40 5 1,-56-4 9,0 1-1,0 1 1,0-1 0,0 2 0,0-1 0,-1 1 0,15 9 0,-17-9 15,0 0 1,0 1 0,0 0-1,-1 0 1,0 0-1,0 0 1,0 1 0,0 0-1,-1 0 1,0 0 0,-1 1-1,5 10 1,-3-5 24,-2 1-1,1 0 1,-2 0 0,0 0 0,0 0 0,-1 15-1,-1-17-25,1 20 82,-4 41 1,2-63-78,0 0-1,-1 0 1,0 0 0,0-1 0,-1 1 0,0-1-1,-1 0 1,0 0 0,-6 10 0,2-7 3,-1 1-1,1-1 1,-2-1 0,0 0-1,-20 16 1,24-21-29,-1-1-1,1 0 1,-1 0 0,0-1-1,-1 0 1,1 0 0,-1-1-1,1 0 1,-1 0 0,1-1-1,-16 1 1,2-1-457,1-1 0,-32-4 1,44 3 39,1-1 1,0 0 0,0 0-1,-1 0 1,2-1 0,-1 0 0,0-1-1,1 0 1,-1 0 0,-7-6 0,-26-30-4798,3-9-3088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55.5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14679,'0'0'1718,"15"39"-390,2 3-740,75 209 3234,8 100-165,-77-250-2648,13 159 0,-21 346 272,-16-502-1231,1-80-73,-1 1-1,-1-1 0,-1 0 0,-1 0 0,-1-1 1,-1 1-1,-2-1 0,0 0 0,-1-1 0,-1 0 0,-1 0 1,-28 39-1,37-59-162,0 0 0,0 0 0,-1 0 0,1 0 0,-1 0 0,1-1 0,-1 1 0,1-1 0,-6 3 0,7-4-45,0 0 1,0 1-1,0-1 0,0 0 1,0 1-1,0-1 0,0 0 0,0 0 1,1 0-1,-1 0 0,0 0 1,0 0-1,0 0 0,0 0 1,0 0-1,0 0 0,0-1 1,0 1-1,0 0 0,0-1 1,0 1-1,0-1 0,0 1 0,1-1 1,-1 1-1,0-1 0,0 0 1,0 1-1,1-1 0,-1 0 1,0 1-1,1-1 0,-1 0 1,1 0-1,-1-1 0,-6-24-5806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56.4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 10917,'0'0'6064,"0"32"-4047,0 204 635,-1-103-1575,3 152-249,4-230-676,1 18-2620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36.1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39 10757,'0'0'9703,"18"-2"-8695,-2 0-724,22-2 770,40 0-1,-54 4-584,-9 1-405,1-1 1,-1 0 0,1-2-1,-1 0 1,28-7-1,-31 6-359,-1 0 1,1 0-1,18-1 0,15 2-7060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56.8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12086,'0'0'6066,"197"60"-5890,-157-42-176,-3-2-16,0-10-768,3-6-1601,-3 0-1857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57.1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92 338 14887,'-11'29'1694,"3"-6"-1449,-8 21 467,1 0-1,-14 82 1,23-80 255,2 0 1,2 0 0,4 54 0,-1-92-868,0 1 1,0 0 0,1-1 0,0 1-1,1-1 1,0 1 0,0-1-1,1 0 1,0 0 0,0 0-1,1-1 1,0 0 0,0 0-1,0 0 1,8 7 0,-5-8-27,-1 1 0,2-1 0,-1-1 0,1 1 1,0-1-1,0-1 0,0 0 0,0 0 0,1-1 0,0 0 1,0-1-1,0 0 0,10 1 0,0 0-52,0-2 0,0 0 0,0-1 0,0-1 0,0-1 0,0-1 0,0-1 1,-1 0-1,0-1 0,21-9 0,-11 0-9,-1-2 0,-1 0 0,-1-2 0,0 0-1,-2-2 1,31-31 0,-36 31-39,0-1 0,-2 0-1,-1-2 1,0 1 0,-2-2-1,0 0 1,16-41 0,-23 40-99,-1 0 0,-2 0 0,0-1 0,-1 0 0,-2 1 0,-1-30 0,0 36 66,-1-1 0,0 1 0,-1 1 0,-1-1 0,-1 0 0,-1 1 0,0-1 0,-2 1 0,-14-30 0,10 29 62,0 0 0,-1 0 0,-1 1-1,0 1 1,-29-29 0,33 38 48,0 1 1,0 0-1,0 1 0,0 0 0,-1 0 0,0 1 0,0 0 1,-1 1-1,0 0 0,1 1 0,-1 0 0,0 0 1,-12 0-1,4 1 76,-1 1 1,-31 3-1,43-2-110,0 2 0,0-1-1,1 1 1,-1 1 0,0-1 0,1 1 0,0 0-1,-13 8 1,4 0 3,1 1-1,0 1 0,1 0 1,1 1-1,0 0 1,0 1-1,2 1 0,0-1 1,0 2-1,2 0 1,0 0-1,1 1 0,1 0 1,0 0-1,-4 20 1,0 14-593,1 1 1,3 0 0,2 0 0,3 64 0,1-110 63,1 0-1,1 0 1,-1 0 0,1 1 0,0-1 0,0 0 0,1 0 0,0 0-1,1 0 1,-1-1 0,1 1 0,6 10 0,20 18-5531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57.4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118 1 15143,'0'0'3714,"-47"159"-1585,37-120-705,3-3-1136,1-9-192,2-9-64,-6-3-32,0-6-224,0-5-912,-3-4-2418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58.3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0 187 13942,'0'0'3805,"29"-21"-3010,92-69-208,-112 83-426,0 1 0,1 0 0,0 0-1,0 1 1,0 0 0,1 0 0,18-4 0,-13 5 110,8-3 321,0 2-1,1 1 1,0 1 0,43 0-1,-67 3-575,0 0 0,0 0 0,0 1 0,0-1-1,0 0 1,0 0 0,0 1 0,0-1 0,0 1-1,0-1 1,0 1 0,0-1 0,-1 1-1,1 0 1,0-1 0,0 1 0,0 0 0,-1 0-1,1 0 1,0-1 0,-1 1 0,1 0-1,-1 0 1,1 0 0,-1 0 0,1 0 0,-1 0-1,0 0 1,1 2 0,3 36 158,-4-34-141,1 120 479,-2-105-441,-1 0 1,-1 0-1,-1 0 1,-8 24 0,-3-6 57,0-1 0,-31 50 0,-50 65 124,54-91 99,-66 134 0,101-179-252,1 0 0,0 1 1,1 0-1,1 0 0,0 1 0,1-1 0,1 1 0,1 0 1,1-1-1,2 30 0,-1-44-89,0-1 0,0 1-1,0-1 1,0 1 0,1-1 0,-1 0-1,1 1 1,-1-1 0,1 0 0,0 0-1,0 0 1,0 0 0,0-1 0,0 1 0,0 0-1,0-1 1,1 0 0,-1 1 0,1-1-1,-1 0 1,1 0 0,-1 0 0,1-1-1,3 2 1,6 0 26,0 0-1,0 0 0,0-1 1,12 0-1,11 0-173,-16-1 206,-1 0 0,1 0 0,19-5 1,-32 4-211,0 0 0,0-1 0,0 0 0,0 0 0,0-1 0,-1 0 0,1 0 0,-1 0 0,1 0 1,-1-1-1,-1 0 0,1 0 0,5-6 0,19-26-4051,-12 10-1999,-4 2-2931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58.7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21 11685,'0'0'9637,"10"-6"-9637,-10-6-368,-20 9-3970,0 3-1313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59.4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528 0 9764,'0'0'6326,"-5"33"-3968,1 1-1764,-5 25 981,-28 106-1,-4-35-630,-6-1-1,-6-2 0,-95 167 0,146-291-967,-53 84 145,46-74-542,0-2-1,-1 1 1,0-2 0,-22 19 0,29-27-59,1 0-1,-1 0 1,0-1-1,0 1 1,0-1-1,1 0 1,-2 0-1,1 0 1,0 0 0,0 0-1,-5 0 1,-9-1-5032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59.7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13702,'0'0'4202,"18"26"-2086,5 11-1356,81 114 1559,-55-87-1921,3-2 1,2-3 0,120 101 0,-173-159-431,44 31-1003,-20-21-1862,2-6-4984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00.8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382 7 7908,'0'0'10418,"9"-2"-9436,0 2-705,9-3 367,0 2 0,0 0 0,1 1 0,19 3 1,-34-3-560,1 1 0,0 0 0,-1 0 0,1 0 0,-1 1 0,1 0 0,-1 0 1,0 0-1,1 0 0,-1 0 0,0 1 0,-1 0 0,1 0 0,0 0 0,-1 0 0,0 0 1,1 1-1,-1 0 0,-1-1 0,1 1 0,0 0 0,2 8 0,-2-2 45,0 0-1,-1 1 0,0 0 1,-1-1-1,0 1 1,-1 0-1,0 10 0,-1-4-62,1-11-50,0 0 1,-1-1-1,1 1 0,-2 0 0,1-1 0,0 1 0,-1-1 1,0 0-1,-1 1 0,1-1 0,-1 0 0,0 0 1,-4 5-1,1-3-1,1-1 1,-1 0-1,-1 0 1,1 0-1,-1-1 1,0 0-1,0-1 1,-10 6-1,5-5-18,-1 1 0,1-2 0,-1 0 0,0 0 0,0-1 0,0-1 0,0 0 1,0-1-1,-1 0 0,1-1 0,-19-2 0,31 1-9,0 1 0,0-1 1,0 1-1,1-1 0,-1 0 0,0 0 1,0 1-1,1-1 0,-1 0 1,1 0-1,-1 0 0,1 0 0,-1 1 1,1-1-1,-1 0 0,1 0 0,0 0 1,-1 0-1,1 0 0,0 0 1,0 0-1,0-2 0,-1 1-13,1 1 1,0-1-1,0 1 0,0-1 0,0 1 0,0-1 1,0 1-1,0 0 0,0-1 0,0 1 0,1-1 1,-1 1-1,1-1 0,-1 1 0,1 0 1,1-2-1,0 1 17,0 1 1,1-1-1,-1 1 1,1 0-1,-1 0 1,1 0 0,0 0-1,-1 0 1,1 0-1,0 1 1,0-1-1,2 1 1,41 0-47,-27 0 46,-5 0 3,0 0 0,0 1 0,0 0 0,16 5 0,-25-5 4,0 1 0,0 0 0,0 0 0,0 0 1,-1 1-1,0 0 0,1 0 0,-1 0 0,0 0 0,0 0 0,0 1 0,-1 0 0,1 0 0,4 8 0,-4-5 17,0 0-1,0 0 1,-1 0 0,0 0-1,-1 1 1,0-1 0,0 1 0,-1 0-1,2 10 1,-2 10 115,-2 35 0,1-42-80,-1-10-21,-1 0 0,1 0 0,-2-1 0,1 1 0,-1-1-1,-1 0 1,0 0 0,-1 0 0,0 0 0,0-1 0,-1 1 0,0-1 0,0-1 0,-1 1 0,0-1 0,-1-1 0,0 1 0,0-1 0,-1 0-1,1-1 1,-2 0 0,1-1 0,0 0 0,-1 0 0,0-1 0,0 0 0,-1 0 0,1-2 0,-1 1 0,1-1 0,-20 1 0,-161-7-945,118 1-2174,0 1-3819,30 2-1198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01.5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11029,'0'0'6021,"8"26"-4094,-5-14-1704,6 20 291,1 0 0,1 0 0,2-1 0,21 39 0,7-5 374,2-1-1,62 70 1,-80-106-784,1-1 0,0-2 0,2-1 0,1-1 0,1-1 0,56 30 0,-76-47-280,-1 0 1,2-1-1,-1 0 1,0-1-1,1 0 1,-1 0-1,1-1 1,21 1-1,-31-3 33,0 0-1,0 0 0,0 0 0,0 0 0,0-1 0,-1 1 0,1 0 1,0 0-1,0-1 0,0 1 0,0 0 0,0-1 0,0 1 0,-1-1 1,1 1-1,0-1 0,0 1 0,-1-1 0,1 0 0,0 1 0,-1-1 1,1 0-1,-1 1 0,1-1 0,-1 0 0,1-1 0,5-24-3645,-6 24 3608,1-35-5878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01.9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 1 14871,'2'25'1571,"13"336"4656,-15 411-2100,-4-679-4041,-4 1-1,-4-2 0,-33 128 1,42-205-144,3-12-33,-1 0-1,1 0 0,-1 1 0,0-1 1,0 0-1,0 0 0,0 0 1,0 0-1,-1 0 0,1 0 1,-4 4-1,-2-37-8544,7-14 1633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36.4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1 103 11109,'0'0'11445,"174"-12"-10740,-141 0-305,-3 3-240,-3-6-80,-10 3-80,-4-3-656,0 3-1233,-6-3-1905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02.4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151 22 11477,'0'0'5083,"30"-4"-4126,96-12-135,-123 15-772,0 1-1,0-1 0,1 1 1,-1 0-1,0 0 1,0 1-1,0-1 1,0 1-1,0-1 1,0 1-1,0 0 1,0 0-1,4 2 0,-6-2-19,0 0 0,0 0 0,0 0 0,0 0-1,0 0 1,-1 1 0,1-1 0,0 0-1,-1 0 1,1 0 0,-1 1 0,1-1-1,-1 0 1,0 1 0,1-1 0,-1 2 0,2 6 161,2 9 131,0 1 1,-2 0-1,0 0 1,-1-1-1,-1 1 1,-3 32-1,2-45-276,-1 1-1,1-1 1,-1 0 0,0 0-1,0 0 1,-1 0 0,0-1-1,0 1 1,0 0 0,-1-1-1,0 0 1,0 0 0,0 0-1,0-1 1,-9 7 0,2-2 15,0 0 1,-1-1-1,0 0 0,-1-1 1,-25 10-1,33-15-47,-1-1 1,0 0-1,1 1 0,-1-2 0,0 1 0,0-1 1,-6 0-1,7 0 22,5-21-66,0 19 24,1 1 1,0-1-1,-1 1 0,1-1 0,0 1 0,0-1 1,0 1-1,0 0 0,0-1 0,1 1 0,-1 0 1,0 0-1,0 0 0,1 0 0,-1 0 0,1 0 0,-1 0 1,1 1-1,-1-1 0,1 0 0,-1 1 0,1 0 1,0-1-1,-1 1 0,1 0 0,2-1 0,8 0 7,-1-1-1,18 2 1,-25 0 0,9 0-3,-6-1 8,0 1 0,0 1 1,0-1-1,11 3 1,-15-2-1,0 0 1,0 1-1,0-1 0,0 1 1,0-1-1,-1 1 1,1 0-1,-1 0 1,1 0-1,-1 0 0,0 0 1,0 1-1,3 2 1,4 9 85,0 0 1,-1 1-1,0 0 1,-1 0-1,-1 1 1,0 0-1,-1 0 1,-1 0-1,0 0 1,-2 1 0,0 0-1,0-1 1,-2 1-1,0 0 1,-4 27-1,3-35-16,-1-1-1,0 0 0,-1 1 0,0-1 1,0 0-1,-1 0 0,1 0 1,-2-1-1,1 0 0,-1 1 1,0-2-1,-1 1 0,0 0 0,0-1 1,0 0-1,-1-1 0,0 1 1,0-1-1,0-1 0,-16 8 1,6-3-8,0-2-1,-1 0 1,1-2 0,-2 0 0,1 0 0,0-2 0,-1 0 0,-32 0 0,41-3-62,1 0-1,-1 0 1,1-1 0,-1 0-1,-16-5 1,23 5-150,1 0 1,-1 0 0,1-1 0,-1 1 0,1-1-1,0 1 1,0-1 0,0 1 0,0-1 0,0 0 0,0 0-1,0 0 1,1 0 0,-1-1 0,1 1 0,-1 0-1,1-1 1,0 1 0,0-1 0,0 1 0,0-1-1,0 1 1,1-1 0,-1 0 0,1-5 0,-1-26-6722,1 11 403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02.8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12886,'0'0'9330,"12"6"-8354,38 16-8,-44-20-784,1 0-1,-1-1 1,1 1-1,0-1 1,-1-1 0,1 1-1,0-1 1,0-1-1,7 0 1,11 0 16,7 0-260,9 0-136,-14 3-9064,-51 7-425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03.1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36 12726,'0'0'10020,"77"27"-9283,-51-30-401,-2-12-208,-4 3-96,0 3-32,-3-3-224,-1 6-657,-6 3-287,-3 0-1329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34.0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 4498,'0'0'12456,"2"0"-11303,104 0 5567,56 0-5098,-159-1-1611,0 1-1,1 0 0,-1-1 1,0 0-1,0 0 0,5-2 1,18-3-1215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34.4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78 10341,'0'0'7251,"187"-24"-7267,-164 9-32,-6 3-1024,0 0-1698,-4-3-1632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26.0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0 545 9476,'0'0'12929,"11"-12"-11945,1-2-733,4-2 46,-2-1 0,23-33 0,-15 13-99,-2-1-1,-2 0 1,-1-1-1,19-69 0,-29 83-140,5-20 283,20-49 0,-26 82-153,-6 12-183,1 0 0,-1 0 0,0 0 0,0 0 0,0 0 0,0 0 1,0 0-1,0 0 0,0 0 0,0 0 0,0 0 0,0 0 1,1 0-1,-1 0 0,0 0 0,0 0 0,0 0 0,0 0 0,0 0 1,0 0-1,0 0 0,0 0 0,0 0 0,1 0 0,-1 0 1,0 0-1,0 0 0,0 0 0,0 1 0,0-1 0,0 0 0,0 0 1,0 0-1,0 0 0,0 0 0,0 0 0,0 0 0,0 0 1,1 0-1,-1 0 0,0 0 0,0 0 0,0 1 0,0-1 0,0 0 1,0 0-1,0 0 0,0 0 0,0 0 0,0 0 0,0 0 1,0 0-1,0 0 0,0 1 0,0-1 0,0 25 320,0-15-342,0 25 240,1 19 326,-11 89 0,-38 117 229,17-96-553,-41 165-104,60-279-123,12-49-20,-19 96-161,16-56-2709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26.4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1 14871,'0'0'2849,"-10"189"-1184,0-143-801,7-22-432,3-12-384,0-30-1296,0-25-945,6-5-1169,11-9-2096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26.7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108 301 9268,'0'0'8236,"-15"28"-6374,-47 92 94,57-112-1737,1 1 0,0 1 0,0-1 0,1 1 0,0-1 0,1 1 1,0 0-1,1 0 0,0 0 0,0 0 0,1 10 0,0-5 33,0-12-201,0 0-1,0-1 1,0 1 0,0 0-1,1 0 1,-1 0 0,1-1-1,0 1 1,0 0-1,0-1 1,0 1 0,0 0-1,1-1 1,-1 0 0,3 4-1,-2-4-22,0 0 0,1 0-1,-1-1 1,1 1-1,0-1 1,0 1 0,-1-1-1,1 0 1,0 0 0,0 0-1,0 0 1,0 0-1,0-1 1,4 1 0,14 1 7,-1 0 1,1-2-1,0 0 1,0-1-1,-1-1 1,1-1 0,-1-1-1,0-1 1,0 0-1,0-2 1,34-15 0,-28 8-37,-1-1 1,-1-2-1,0 0 1,36-33-1,-51 40-27,1 0 1,-1 0-1,-1 0 0,0-1 0,0-1 1,-1 1-1,0-1 0,-1-1 1,-1 1-1,0-1 0,-1 0 0,5-19 1,-7 18-18,0-1 1,-1 1 0,-1-1-1,0 1 1,-1-1-1,-1 1 1,-3-15 0,3 19 39,-1 1 1,0 0 0,0 0 0,-1 0 0,-1 0-1,1 1 1,-1 0 0,-1 0 0,0 0 0,0 1-1,-9-10 1,6 9 30,-1-1 0,0 1 0,0 1 0,-1 0-1,0 1 1,0 0 0,0 0 0,-1 1 0,0 1 0,0 0-1,0 0 1,0 1 0,-1 1 0,1 0 0,-22 0 0,6 1-89,17 0 111,0 1-1,0 0 1,1 1-1,-1 0 1,-20 4-1,28-4-106,1 0 1,0 0-1,-1 0 0,1 0 1,0 1-1,0-1 0,0 1 0,-1-1 1,2 1-1,-1 0 0,0 0 0,0 0 1,1 0-1,-1 0 0,1 0 1,-1 0-1,1 0 0,0 1 0,0-1 1,0 0-1,0 1 0,0-1 0,1 1 1,-1-1-1,1 1 0,-1-1 0,1 1 1,0 0-1,1 4 0,-2-6-123,1 0 0,0 0 1,0-1-1,0 1 0,0 0 0,0 0 0,0 0 0,1 0 0,-1 0 0,0 0 0,0 0 0,1 0 0,-1 0 0,0 0 1,1-1-1,-1 1 0,1 0 0,-1 0 0,1-1 0,0 1 0,-1 0 0,1 0 0,0-1 0,1 2 0,0-1-456,1-1-1,-1 1 0,1-1 0,-1 1 0,1-1 0,-1 0 1,1 0-1,2-1 0,6 1-1411,20 0-6714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27.1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189 0 13974,'0'0'10448,"-1"25"-9562,-7 81-110,7-98-685,0 0 1,-1 0-1,0 0 1,-1 0-1,1 0 1,-2 0-1,1-1 1,-1 0-1,-7 12 1,-1-1 108,-8 17 161,-8 13 150,2 1-1,-26 65 0,50-105-451,0 1 0,0-1 1,1 1-1,0 0 0,1-1 1,0 13-1,1-5 14,-1-15-70,0 0-1,0 0 1,1 0 0,-1 0 0,0 0-1,1 0 1,0 0 0,0 0-1,-1 0 1,1 0 0,0 0 0,0-1-1,1 1 1,-1 0 0,0-1 0,1 1-1,-1-1 1,0 1 0,1-1-1,0 0 1,-1 0 0,1 0 0,0 1-1,0-2 1,-1 1 0,1 0 0,3 1-1,5 1 1,0 0 0,0-1 1,1 0-1,10 0 0,-10 0 1,23 2-337,0-2 0,1-1 0,42-3 1,-75 1 203,0 0 1,-1 1-1,1-1 0,0 0 1,-1 0-1,1 0 1,-1 0-1,1 0 1,-1 0-1,1 0 1,-1 0-1,0-1 1,0 1-1,1-1 1,-1 1-1,0-1 1,0 1-1,-1-1 0,1 0 1,1-2-1,14-42-4272,-14 35 2788,8-20-3218,0-6-2637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27.5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205 0 9444,'0'0'10552,"-11"34"-8605,-37 115 246,23-61-30,-23 144 0,37-165-1628,-13 71 182,-13 275-1,37-412-722,0 0 0,0 0 0,0 0 0,0-1 1,0 1-1,0 0 0,0 0 0,0 0 0,0 0 0,1 0 0,-1 0 1,0 0-1,1-1 0,-1 1 0,0 0 0,1 0 0,-1 0 0,1-1 0,-1 1 1,1 0-1,0 0 0,20 2-1679,-21-3 1609,1 0 0,-1 0 1,1 0-1,-1 0 1,0 0-1,1-1 0,-1 1 1,0 0-1,1 0 0,-1 0 1,1 0-1,-1-1 0,0 1 1,1 0-1,-1 0 0,0-1 1,1 1-1,-1 0 0,0 0 1,0-1-1,1 1 0,-1 0 1,0-1-1,0 1 0,0-1 1,0 1-1,1 0 0,-1-1 1,0 1-1,0 0 1,0-2-1,1-15-4964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37.8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85 368,'0'0'15415,"-1"-14"-13990,-1-42-81,2 42-74,-1 20-125,-9 368 3591,11-290-4288,-2-62-317,2 1 1,1-1-1,0 0 0,2 0 1,10 34-1,-12-49-115,0-1-1,1 1 1,0-1 0,0 0-1,1 1 1,0-2-1,0 1 1,0 0-1,0-1 1,1 0 0,0 0-1,0 0 1,0 0-1,1-1 1,0 0-1,0 0 1,0-1 0,0 0-1,0 0 1,1 0-1,13 3 1,-9-3-7,0-2 0,0 1 0,0-2 0,0 1 0,0-2 0,0 1 0,0-1 1,0-1-1,0 0 0,0-1 0,0 0 0,-1 0 0,1-1 0,-1-1 0,0 0 0,0 0 0,15-11 1,-6 1-14,0-1 0,-1 0 0,0-1 0,-2-1 1,0-1-1,-1 0 0,13-23 0,-17 25-11,-1-1-1,-1-1 1,-1 1-1,-1-1 1,0-1-1,-1 0 1,5-32-1,-5-2 78,-2-90 0,2 273 56,-1-54-14,13 152 361,87 407 1,-104-629-463,85 431 168,-68-315-127,4 202-1,-22-300-36,1-1 5,-1 0 1,-2 0-1,-7 44 1,7-59-7,0 0 1,0-1-1,-1 1 0,0-1 1,0 0-1,0 0 0,-1 0 1,0 0-1,0 0 0,-1-1 1,1 0-1,-1 0 0,0 0 1,0-1-1,-1 1 0,0-1 1,-7 4-1,3-3 2,0-1-1,-1 0 1,1-1-1,-1 0 1,0 0 0,0-1-1,-20 1 1,9-2 5,-1-1 1,-41-5-1,52 2-21,1 0 0,0 0 0,0-1 0,1 0 0,-1-1 0,1 0 0,0-1-1,0 0 1,1-1 0,0 1 0,0-2 0,-10-10 0,-2-4-68,0-2 1,2 0-1,-21-34 0,28 37 19,0 0 1,1 0-1,2-1 0,0-1 1,1 0-1,-9-46 0,12 32-121,1 1 0,2-1 0,4-71-1,1 86 101,1 0-1,1 0 0,0 0 0,2 1 1,1 0-1,0 0 0,2 1 1,12-22-1,18-22-383,50-60 0,45-40-2921,-41 60-3973,-56 64 996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28.3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0 9861,'0'0'8374,"0"33"-6925,0 111-299,0-86-576,1-7 322,-9 72 0,-5 200-290,13-310-742,-1-37-8711,-8-2 4221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28.7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79 12038,'0'0'4020,"31"-9"-1429,102-28-495,-104 30-1404,0 2-1,0 0 0,53 0 1,-38 4-176,-4-1-407,80-4 874,-39 5-4009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29.9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170 98 10709,'0'0'6723,"-15"37"-4762,-1 2-1481,-12 26 603,-32 119 0,44-118-413,3 1 0,3 1-1,3 0 1,3 127 0,4-188-643,0 0 0,1 0 0,0 0 0,1 0 1,-1 0-1,1 0 0,0 0 0,1-1 0,0 1 0,0-1 1,0 0-1,1 0 0,0 0 0,0 0 0,0-1 0,1 1 1,0-1-1,0 0 0,0-1 0,1 1 0,0-1 1,-1 0-1,1 0 0,1-1 0,-1 0 0,0 0 0,1-1 1,0 1-1,0-1 0,-1-1 0,13 3 0,-1-2 9,0-1 1,0-1-1,0 0 0,0-1 0,0-1 0,0 0 0,0-2 0,-1 0 0,1-1 1,-1-1-1,0 0 0,29-16 0,-5-1-18,-1-1 0,-1-2 0,-2-2 1,62-59-1,-83 71-23,-2 0 0,0 0 0,-1-1 0,-1-1 0,-1 0 0,0-1 0,-1 0 0,-1-1 0,-1 0 0,-1 0 0,-1-1 1,7-39-1,-8 3-67,-5-106 0,-1 141 68,-1-1 0,-2 1 0,0 0 0,-1 0 1,-9-25-1,10 37 17,0-1 0,-1 1 0,0 0 0,-1 0 0,0 1 0,-1 0 0,1 0 0,-2 0 0,1 1 0,-1 0 0,0 1 0,-13-9 0,15 12 15,-1 0-1,0 1 0,0 0 1,0 0-1,-1 1 1,1-1-1,0 2 1,-1-1-1,0 1 0,1 0 1,-1 1-1,0 0 1,1 0-1,-14 2 0,11 0-19,1 0-1,-1 0 0,1 1 0,-1 0 1,1 1-1,0 0 0,0 0 0,1 1 1,-1 0-1,-13 12 0,8-5-132,1 1-1,0 0 1,1 1-1,0 0 0,1 1 1,1 1-1,1 0 1,0 0-1,0 1 1,2 0-1,0 0 1,1 0-1,1 1 1,1 0-1,0 0 1,2 1-1,-2 28 0,3-23-809,2 27-1827,-1-48 2337,1 1-1,0-1 0,0 0 1,0 1-1,0-1 0,0 0 1,1 0-1,-1 1 0,1-1 1,0 0-1,0-1 0,3 5 1,25 18-5439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30.3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 0 15479,'0'0'2801,"-23"160"-1360,13-139 0,0-12-1105,6-9-240,-2 0-96,2-12-768,4-24-1169,0-15-593,0-13-2352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30.6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0 193 13702,'0'0'5931,"30"-28"-4979,92-86-18,-73 74-99,-48 39-771,1 0 1,0 0-1,0 0 1,0 1-1,0-1 0,0 0 1,0 1-1,0-1 1,3 1-1,4-1 111,34-1 934,-28 2-748,-13 0-333,-1 1 0,1-1 0,0 1-1,-1 0 1,1 0 0,-1-1 0,1 1 0,-1 0-1,0 0 1,1 0 0,-1 0 0,0 0 0,0 1-1,0-1 1,0 0 0,0 1 0,0-1-1,0 1 1,0-1 0,0 1 0,-1-1 0,1 1-1,-1-1 1,1 1 0,-1-1 0,1 1 0,-1 3-1,3 7 96,-2 0-1,2 19 0,-3-18-59,2 11 47,-1-1 0,-1 1 1,-1 0-1,-1-1 0,-2 1 1,-8 32-1,-9-4 338,-55 96 0,30-62-170,28-52-156,-50 111 372,61-128-435,1 1 0,1 0-1,1 0 1,0 1 0,1-1-1,0 27 1,3-22 7,-1-13-41,1 0 1,0 0 0,1 0 0,4 19 0,-4-25-23,0-1 1,1 0 0,-1 1 0,1-1 0,-1 0 0,1 0 0,0 0 0,0-1 0,1 1 0,-1 0 0,1-1 0,-1 1 0,1-1 0,0 0 0,0 0 0,0 0-1,0 0 1,4 1 0,0 0-101,1 0-1,0-1 1,0 0-1,-1 0 1,1-1-1,0 0 1,0 0-1,1-1 1,-1 0-1,0 0 1,0-1-1,0 0 1,0 0-1,0-1 1,-1 0-1,1-1 1,0 0-1,-1 0 1,1 0-1,-1-1 1,9-6-1,53-40-3946,-21 16-3818,-22 16-1225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31.0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 1 17960,'0'0'10517,"-20"3"-12705,-15-4-5122,10-1-272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32.7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46 207 3265,'0'-6'15269,"-2"33"-14204,-1 0 0,-1-1 0,-8 31 0,4-25-574,2 1 0,-3 34 0,8 216 1505,1-272-1943,2 0 1,0 0-1,0 0 0,1 0 1,0 0-1,1-1 1,0 1-1,8 13 1,-8-18-27,0 0 0,0 0 0,0-1 0,1 1 0,-1-1 1,1 0-1,1-1 0,-1 1 0,1-1 0,0 0 0,0 0 1,0-1-1,0 0 0,11 4 0,-1-3 8,0-1 0,0 0 0,0-1 0,0-1-1,23-2 1,-25 1-12,5-1-5,1-1-1,-1 0 1,0-2-1,-1 0 1,1-1-1,-1-1 1,0-1 0,0-1-1,0 0 1,24-17-1,-12 5-26,-1-1 0,-1-1-1,-1-1 1,45-51 0,-59 59-9,-1-1-1,0 0 1,-2 0 0,0-1 0,0 0 0,-2-1-1,0 0 1,-1-1 0,-1 1 0,0-1-1,5-39 1,-8-2-5,-4-70 1,0 112 22,0 0-1,-2-1 1,0 2 0,-1-1 0,-13-34-1,13 42 9,0 1-1,-1-1 1,0 1-1,-1 0 1,0 0-1,0 1 1,-1 0-1,0 0 0,-1 0 1,1 1-1,-15-10 1,15 13 11,-1 0 0,0 1 0,0 0-1,0 0 1,-1 1 0,1 0 0,-1 0 0,1 1 0,-1 0 0,0 1 0,1 0 0,-13 1 0,4-1-9,5 1-6,0 0 0,0 1 0,1 0 0,-1 0 0,1 2 0,-1-1 0,1 1 0,0 1 0,1 0 0,-1 1 0,-15 11 0,14-9-35,1 1-1,1 0 0,-1 0 0,1 1 1,1 1-1,0 0 0,0 0 0,1 1 0,-11 21 1,16-24-311,0 1 0,1 0 0,0 0 0,0 0 1,1 0-1,1 0 0,0 0 0,1 15 0,0 2-1472,-2-23 1224,1 0-1,0 1 0,0-1 1,1 0-1,-1 0 1,1 0-1,0 0 0,0 0 1,0 0-1,1-1 0,-1 1 1,4 5-1,16 13-6465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33.5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101 1 13846,'0'0'6499,"-73"177"-6082,66-153-209,0-6-96,4-9-64,0-6-48,-1-3-224,1 0-593,3-15-3425,0-12-256,0-6-4482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34.1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108 1 9652,'0'0'9229,"0"12"-7220,0-11-1914,0 9 385,0 1 0,0-1 0,0 0 0,-2 0 0,1 0 0,-1 0 0,-1 0 0,1 0 0,-8 16 0,-6 9-67,1 0 0,3 1 0,1 0 0,-9 49 0,14-45-67,2 0 0,1 44 0,2-77-340,1 0 1,1 0-1,-1-1 1,1 1-1,0 0 1,1 0-1,0 0 1,0-1-1,0 1 0,1-1 1,0 0-1,0 1 1,1-1-1,-1-1 1,1 1-1,1 0 1,-1-1-1,10 9 1,-6-6-77,-1-1 1,1-1-1,1 1 1,-1-1-1,1 0 1,0-1-1,0 0 1,1-1-1,0 0 0,0 0 1,0-1-1,0 0 1,0-1-1,0 0 1,1-1-1,-1 0 1,13 0-1,-20-2-76,-1 1-1,1-1 1,0 0-1,0 0 1,0 0 0,-1-1-1,1 1 1,0-1-1,-1 1 1,1-1-1,-1 0 1,0 0-1,1 0 1,-1 0-1,0 0 1,0 0-1,-1-1 1,1 1-1,0-1 1,-1 1-1,2-5 1,5-9-1537,0 0 0,6-22 0,-14 37 1572,12-40-3664,0-4-1214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34.5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 0 14134,'0'0'2442,"-4"30"-4,0-1-1727,-15 166 2972,-10 368 1146,27-428-4754,3-107-3937,-1 0-3930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38.3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225 0 3458,'0'0'13464,"-22"41"-11935,1-5-959,0 0 43,1 2-1,1 0 0,3 1 1,1 1-1,-14 55 1,5 38 380,6 1 0,6 1 0,5 142 0,7-227-622,9 61 0,-6-87-224,2 0 0,1 0 1,1-1-1,14 33 0,-4-19 41,1-1-1,3-1 0,42 57 1,-47-72-144,0-2 0,2 0 1,0 0-1,1-2 1,0 0-1,2-1 0,25 14 1,-41-26-80,-1-1 0,1 0 0,0 0 0,-1 0 0,8 1 0,-11-3-55,0 0 0,0 0 0,1 1 0,-1-1 0,0 0 0,0 0 0,0 0 0,0-1 0,0 1 0,0 0 0,0 0 0,0 0 0,0-1 0,0 1 1,0-1-1,0 1 0,0-1 0,0 1 0,0-1 0,0 1 0,0-1 0,0 0 0,0 0 0,-1 1 0,1-1 0,0 0 0,-1 0 0,1 0 0,0 0 0,0-1 0,38-76-9496,-22 43 3101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34.9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13238,'0'0'11894,"7"0"-10934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43.1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0 591 12422,'0'0'7953,"0"-29"-7532,1-93-117,0 97-76,1 0-1,1 0 1,7-28-1,0 6 61,0-22-73,-5 30-24,2-1 0,12-40-1,-17 72-96,-1 6-54,-1-1 0,1 1 0,-1 0-1,1 0 1,0 0 0,0 0 0,0 0-1,0 0 1,0 1 0,1-1-1,2-3 1,-4 5-29,0 0 0,0 0 0,0 0 0,0-1 0,1 1 0,-1 0 0,0 0-1,0 0 1,0 0 0,0 0 0,0 0 0,1 0 0,-1 0 0,0 0 0,0 0 0,0 0 0,0-1 0,1 1-1,-1 0 1,0 0 0,0 0 0,0 0 0,0 0 0,1 0 0,-1 0 0,0 1 0,0-1 0,0 0 0,0 0-1,1 0 1,-1 0 0,0 0 0,0 0 0,0 0 0,0 0 0,1 0 0,-1 1 0,4 11 153,2 63 380,-5 84 0,-1-84-245,0-65-265,-14 573 1258,9-501-1309,-24 222-555,27-298-791,-2-25-4987,4-24 1278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43.5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 0 13846,'0'0'2594,"-50"172"-1570,30-106 1153,10-12-976,3-21-865,7-15-304,0-12 16,3-42-2689,27-21-593,11-9-2064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43.8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82 388 12198,'0'0'4722,"-14"33"-2543,-39 104-484,50-130-1558,0 0-1,1 1 1,0-1 0,0 1 0,1-1 0,0 1 0,0 0 0,1-1 0,1 11 0,0-1 204,-1-15-306,0 0 0,0 0 1,0 0-1,1 0 1,-1 0-1,1 0 0,-1 0 1,1-1-1,0 1 1,0 0-1,0 0 0,0-1 1,0 1-1,0-1 1,0 1-1,0-1 0,1 1 1,-1-1-1,1 0 1,-1 1-1,1-1 0,-1 0 1,1 0-1,0 0 1,-1 0-1,1-1 0,0 1 1,0 0-1,0-1 1,0 1-1,0-1 0,-1 0 1,1 1-1,3-1 1,9 1 68,0-1 0,0 0 0,26-4 0,-31 3-49,10-2 2,0-1 1,0 0 0,-1-2-1,1 0 1,-1-1 0,-1-1-1,19-11 1,-4 0-17,-1-2 0,49-42 0,-69 54-36,-1 0 0,-1-1 0,1 0 0,-1 0 0,-1-1 0,0 0 0,-1-1 0,0 0 0,0 0 0,-1 0 0,-1-1 0,0 0 0,-1 0 0,4-20 0,-6 14 4,0 0 1,-1 0-1,-1 0 1,-1 0-1,0 0 1,-5-22-1,3 31-5,1 0 0,-1 1 0,-1-1 0,0 1 0,0 0-1,-1 0 1,0 0 0,0 1 0,-1-1 0,0 1-1,-1 1 1,0-1 0,-8-6 0,6 7 22,0 0-1,-1 0 1,1 2 0,-2-1-1,1 1 1,0 0 0,-1 1 0,0 1-1,-20-5 1,3 4 88,-1 0-1,-47 2 0,66 2-104,-1 1 0,0 0 0,1 0-1,-1 1 1,1 1 0,0 0-1,0 0 1,0 1 0,-10 5 0,14-6-67,1 0 1,-1 1 0,1 0 0,0-1-1,0 2 1,0-1 0,1 1 0,0-1-1,0 1 1,0 0 0,0 1 0,1-1 0,-1 1-1,2-1 1,-1 1 0,-3 9 0,5-8-777,0 0 0,0 0 1,0 1-1,1 11 0,0-14-298,0-5 951,0 0 91,0 0 0,0 1-1,0-1 1,0 0 0,0 0 0,0 0-1,0 1 1,0-1 0,30 5-7756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44.2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209 0 6515,'0'0'14433,"-10"26"-12789,2-6-1365,-14 37 658,-31 54 0,35-77-639,1 1 1,2 1 0,1 1 0,2 0 0,2 0-1,1 1 1,2 0 0,1 1 0,0 47 0,6-55-164,-1-12-68,1-1 1,1 1-1,4 21 1,-4-34-60,1 1 1,0-1 0,0 1 0,1-1 0,0 0 0,0 0 0,0 0 0,1 0-1,0-1 1,0 1 0,0-1 0,8 6 0,-4-4-68,0 0 0,1-1 0,-1-1 1,1 1-1,1-1 0,-1-1 0,1 0 0,0 0 0,0-1 1,0 0-1,0-1 0,0 0 0,1-1 0,-1 0 0,1 0 1,-1-1-1,1-1 0,19-2 0,-26 2-65,-1-1 0,0 1 0,0-1 0,1 1-1,-1-1 1,0 0 0,0 0 0,-1 0 0,1 0 0,0-1 0,-1 1-1,1-1 1,-1 0 0,0 1 0,0-1 0,2-4 0,4-6-1135,-2 0 1,9-22 0,-11 25 364,12-35-3412,1-8-2428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44.5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0 13910,'0'0'2687,"-5"33"-385,-1 4-1546,-4 27 1053,-3 79-1,3 435 785,10-576-3268,12-12-3676,-7 2 2836,0 0-1,0 0 1,5-13-1,7-17-5001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44.9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1 15767,'0'0'7652,"197"21"-7108,-157-21-256,0 0-192,-10 0-96,-10 0-64,-3 0-480,-10 0-753</inkml:trace>
  <inkml:trace contextRef="#ctx0" brushRef="#br0" timeOffset="1">0 434 12806,'0'0'5394,"137"21"-5746,-104-45-1249,-2-3-1632,-5 0-2001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45.2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21 538 2465,'0'0'7868,"8"-37"-5513,3-7-1787,36-180 2808,-7 2 2154,-39 212-3469,-1 25-1553,0 0-331,-11 235 1594,-18 60-916,-32 190-654,42-421-1169,11-65 246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45.5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 0 13974,'0'0'7236,"-40"172"-5427,33-151-1329,-3-6-208,4-12-80,-4-3-144,0 0-48,3-12-752,7-18-2130,0-6-1264,0-10-3377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45.9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0 529 13158,'8'-36'667,"0"0"-308,50-203 2769,-43 188-1349,2 1-1,27-56 1,-44 105-1706,0 1 0,1-1 0,-1 1 1,0-1-1,0 0 0,1 1 0,-1-1 0,0 1 1,1-1-1,-1 1 0,1-1 0,-1 1 0,0-1 1,1 1-1,-1 0 0,1-1 0,-1 1 0,1 0 1,0-1-1,-1 1 0,1 0 0,0-1 0,-1 2-44,1-1 0,-1 0 0,1 0 0,-1 0 1,0 1-1,1-1 0,-1 0 0,1 1 0,-1-1 0,0 0 0,1 1 0,-1-1 0,0 0 0,0 1 0,1-1 0,-1 1 0,0-1 0,0 0 0,0 1 0,1-1 0,-1 2 0,7 31 208,-7-30-128,9 101 823,-7 144 1,-3-132-475,-4 27-32,-30 190-1,34-324-454,-2 11-88,1-1 0,-2 0 0,-1 0 0,0 0 0,-15 33 0,20-51 48,0-1 0,-1 1 0,1-1 0,0 0 0,0 1 0,0-1-1,0 1 1,-1-1 0,1 0 0,0 1 0,0-1 0,-1 1 0,1-1-1,0 0 1,-1 0 0,1 1 0,0-1 0,-1 0 0,1 1 0,-1-1 0,1 0-1,0 0 1,-1 0 0,1 0 0,-1 1 0,1-1 0,0 0 0,-1 0-1,1 0 1,-1 0 0,1 0 0,-1 0 0,1 0 0,-1 0 0,1 0 0,-1 0-1,1 0 1,0 0 0,-1-1 0,1 1 0,-1 0 0,1 0 0,0 0-1,-1 0 1,1-1 0,-1 1 0,1 0 0,0-1 0,-1 1 0,1-1 0,-2 0-317,1-1 1,0 0-1,0 1 1,0-1 0,0 0-1,0 0 1,0 0 0,0 0-1,0-3 1,-3-33-5591,3-11-4810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38.6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987 0 12182,'0'0'8401,"-17"33"-6358,9-16-1754,-128 232 2301,-83 61-528,-23-16-1124,213-259-870,-90 96-12,91-105-315,0 0 1,-51 33-1,78-58 217,-32 18-940,31-18 693,0 0 0,0 0 1,-1 0-1,1-1 1,0 1-1,0 0 1,-1-1-1,1 0 1,0 0-1,-1 0 1,1 0-1,0 0 1,-5-1-1,7 1 151,-1 0-1,1 0 0,-1 0 1,1-1-1,-1 1 1,1 0-1,0-1 1,-1 1-1,1 0 1,0-1-1,-1 1 1,1 0-1,0-1 1,-1 1-1,1 0 1,0-1-1,0 1 0,0-1 1,-1 1-1,1-1 1,0 1-1,0-1 1,0 1-1,0-1 1,0 1-1,0-1 1,-4-35-6303,4-13-4358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46.2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329 13 12422,'0'0'8107,"32"-4"-7159,97-5-55,-126 9-862,-1 0-1,0 0 1,0 0-1,0 0 1,0 1-1,0-1 1,0 0-1,0 1 1,0 0-1,0-1 1,0 1-1,0 0 1,0 0-1,0 0 1,-1 0-1,1 0 1,0 1-1,-1-1 1,1 0-1,-1 1 1,3 2-1,-3-1 19,0-1 0,0 1-1,0-1 1,-1 1-1,1-1 1,-1 1-1,0-1 1,1 1 0,-1 0-1,-1 4 1,1 3 117,0-3-54,1 6 34,0-1-1,-1 0 1,0 1-1,-1-1 1,-1 0 0,0 0-1,0 0 1,-1 0 0,-5 12-1,-3-2 56,-2 0 1,0-1-1,-1 0 0,-31 34 0,-81 69 340,48-49-252,52-49-158,2 1 1,0 1-1,2 2 1,2 0-1,-23 43 1,32-50-87,2-1 0,0 1 0,1 1 0,1 0 0,1 0 1,2 0-1,0 1 0,-1 42 0,5-48-70,-1-11 20,1 1 0,0-1-1,1 0 1,3 16 0,-4-22-8,1 0-1,-1 0 1,1 0-1,0 0 1,0-1-1,0 1 1,0 0 0,0-1-1,0 1 1,1 0-1,-1-1 1,1 0-1,-1 1 1,1-1 0,-1 0-1,1 0 1,-1 1-1,1-1 1,0-1-1,0 1 1,0 0-1,0 0 1,-1-1 0,5 2-1,1-1-148,0-1 0,0 1 0,0-1 0,0 0 0,0-1 1,0 0-1,0 0 0,0 0 0,-1-1 0,1 0 0,0 0 0,-1-1 0,0 0 0,1 0 0,-1 0 0,0-1 0,-1 0 0,1 0 0,-1-1 1,1 1-1,5-8 0,5-6-1753,0 0 1,-1-2 0,-2 0-1,22-40 1,0-11-8296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46.6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843 0 9236,'0'0'10963,"21"12"-10011,7 3-577,30 22 0,-56-35-332,1-1 0,-1 1 0,0 0 0,0 1 0,0-1 0,0 0 0,0 1 1,-1-1-1,1 1 0,-1-1 0,1 1 0,-1 0 0,0-1 0,0 1 0,0 0 0,-1 0 0,1 0 1,0 0-1,-1 0 0,0 0 0,0 0 0,0 0 0,0-1 0,-1 7 0,0 5 128,1-4 32,0 0 0,-1 0 0,0 0-1,-5 20 1,4-24-118,-1 0-1,1 0 1,-1 0-1,-1-1 1,1 1-1,-1-1 0,1 0 1,-10 9-1,-12 10 134,-2-2 0,-1 0 0,0-2 0,-1-1 0,-1-2 0,-61 27 0,91-44-218,0 0 0,0 0 0,0 0 0,0 0 0,1 0-1,-1 0 1,0 1 0,0-1 0,0 0 0,0 0 0,0 0-1,0 0 1,0 0 0,1 0 0,-1 0 0,0 1-1,0-1 1,0 0 0,0 0 0,0 0 0,0 0 0,0 1-1,0-1 1,0 0 0,0 0 0,0 0 0,0 0 0,0 0-1,0 1 1,0-1 0,0 0 0,0 0 0,0 0 0,0 0-1,0 1 1,0-1 0,0 0 0,0 0 0,0 0-1,-1 0 1,1 0 0,0 1 0,0-1 0,0 0 0,0 0-1,0 0 1,0 0 0,0 0 0,-1 0 0,1 0 0,0 0-1,0 1 1,0-1 0,0 0 0,0 0 0,-1 0 0,1 0-1,0 0 1,0 0 0,0 0 0,0 0 0,0 0-1,-1 0 1,1 0 0,0 0 0,0 0 0,0 0 0,0 0-1,-1 0 1,13 3-27,-10-3 21,15 5 9,-1 0-1,0 1 1,0 1 0,0 1-1,-1 0 1,0 1-1,0 0 1,-1 1 0,16 15-1,-22-18 2,0 2-1,0-1 0,-1 1 0,0 0 0,-1 0 1,0 1-1,0 0 0,-1 0 0,0 0 0,-1 1 0,0 0 1,0 0-1,-1 0 0,-1 0 0,2 15 0,-2 5 88,-4 59-1,0-74-49,0 0-1,-1-1 1,0 1-1,-2-1 1,-10 26 0,3-18 77,-1 0 0,-1-1 0,-25 32 0,-58 55 471,66-78-367,-44 35-1,57-52-182,0-1 0,0-1 0,-2-1 0,-28 12 0,33-18-65,-2-1 0,1-1 0,0-1-1,-1 0 1,1-1 0,-1-1 0,-18-2 0,-4 2-328,23 0 126,-28-1-1698,1 3 1,-74 11-1,17 9-3655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47.9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0 558 7668,'0'0'13555,"6"-21"-13056,-1-3-379,31-103 504,6-48 409,-32 122-599,28-86-1,-29 122-55,-9 17-369,0 0-1,0 0 1,0 0 0,0-1-1,0 1 1,0 0 0,0 0-1,0 0 1,1 0-1,-1 0 1,0 0 0,0 0-1,0 0 1,0 0 0,0 0-1,0-1 1,0 1 0,0 0-1,1 0 1,-1 0-1,0 0 1,0 0 0,0 0-1,0 0 1,0 0 0,0 0-1,1 0 1,-1 0 0,0 0-1,0 0 1,0 0 0,0 0-1,0 0 1,0 0-1,1 0 1,-1 0 0,0 0-1,0 1 1,0-1 0,0 0-1,0 0 1,0 0 0,0 0-1,1 0 1,-1 0 0,3 15 210,-2 244 873,-2-134-549,-26 406 1117,14-396-1570,-17 146-234,30-278-205,-4 17 270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48.2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1 7187,'0'0'10325,"0"159"-8644,0-83-64,-7-19 287,0-12-1183,1-18-561,2-12-64,1-15-32,3-9-336,0-27-1665,0-12-1201,3-6-1152,11-10-4097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49.0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1 163 8852,'9'2'16644,"-8"-2"-16253,11-16-260,0 1 0,1 0 0,1 1 0,0 1 0,1 0 0,29-18 0,-33 24-130,1 1-1,0 0 1,1 0-1,-1 2 1,1-1-1,0 2 1,0 0-1,0 0 1,1 1-1,23 0 1,-34 2-1,3-1 4,1 1 0,-1 1 0,0-1 0,1 1 0,6 2 0,-10-2 1,-1 0 1,0 0-1,1 0 0,-1 1 0,0-1 0,0 1 0,0-1 0,0 1 0,0 0 1,0 0-1,-1 0 0,1 0 0,0 0 0,-1 0 0,2 3 0,7 13 16,0-1 0,-1 1 0,-2 1 0,1-1 0,-2 1-1,-1 1 1,0-1 0,-1 1 0,-2 0 0,2 30 0,-4-49-19,0 16 142,-4 32 0,3-42-103,-1 0 1,1 0-1,-2-1 1,1 1-1,-1-1 0,0 0 1,-6 10-1,-23 27 321,-1-1 0,-78 74-1,-3 2 40,95-95-273,1 0-1,1 1 1,-22 41-1,33-53-109,1 1 0,-1 0 0,2 0-1,0 0 1,1 1 0,0-1 0,1 1 0,0 0 0,2-1 0,-1 1-1,1 0 1,3 17 0,-2-29-18,0 0 0,0-1 0,0 1 1,-1-1-1,1 1 0,1-1 0,-1 0 0,0 1 0,0-1 0,0 0 0,1 0 0,-1 0 1,1 0-1,-1 0 0,1 0 0,-1 0 0,1-1 0,-1 1 0,1 0 0,0-1 0,-1 1 1,1-1-1,0 0 0,0 0 0,2 1 0,10 0 0,-1 0 0,17 0 0,-21-2 0,-8 1 0,27 1-47,43-6 0,-61 3-9,-1 0 0,0 0 0,0-1 0,0 0 0,-1 0 0,1-1 0,-1 0 0,12-8 0,-4 0-349,-1 0 0,-1-1 0,0-1-1,0 0 1,20-29 0,7-22-3199,-9-2-3591,-16 25-1291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49.6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100 27 4914,'0'0'14196,"26"-6"-13358,83-13-14,-106 18-786,0 1 1,0 0-1,0-1 0,-1 1 1,1 1-1,0-1 0,0 0 1,0 1-1,0-1 0,-1 1 1,1 0-1,0 0 0,0 0 1,3 2-1,-4-1 5,0-1-1,-1 1 1,0-1 0,1 1 0,-1-1-1,0 1 1,0 0 0,0 0 0,0 0 0,0 0-1,1 3 1,0 1 86,3 8 61,-1 1 0,-1-1 0,0 1 0,-1-1 0,-1 1 0,0 0 0,-2 18 0,1-21-91,-1-4-34,0-1 0,0 1-1,-1 0 1,0-1 0,0 1-1,-1-1 1,0 0 0,-1 0 0,1 0-1,-1 0 1,0-1 0,-1 1-1,0-1 1,0 0 0,0 0 0,-1-1-1,-7 7 1,0-2 6,0 0 0,0-1 0,-1 0 1,0-1-1,0 0 0,-1-2 0,-22 8 0,25-11-115,30-4-56,-6 0 96,-1 1-1,1 0 0,0 1 1,0 0-1,-1 1 1,1 0-1,-1 1 0,0 1 1,0 0-1,18 8 1,-9-1 8,0 1 0,-1 1 1,-1 1-1,0 1 1,18 18-1,-29-25-2,0 0 0,0 0 0,-1 1 0,0-1 0,0 2 0,-1-1 0,-1 0-1,1 1 1,-1 0 0,-1 0 0,0 1 0,0-1 0,1 15 0,-2 2 59,0 0 0,-2 0 0,-5 36 0,4-51 13,-2 0 0,0 0 1,0 0-1,-1 0 0,-1-1 1,0 1-1,0-1 0,-1 0 1,-11 15-1,9-16 16,0 0 0,0 0 0,-1-1 1,0-1-1,-1 1 0,-14 8 0,17-13-65,0 0 0,0 0 0,0-1 0,-1 0 0,1 0 0,-1-1 0,0 0 0,0 0 0,1-1 0,-1 0 0,-10 0 0,7-1-98,0 0 1,0-1-1,0 0 1,0-1-1,0 0 0,0-1 1,1 0-1,-1-1 1,1 0-1,0-1 0,0 0 1,1 0-1,-18-14 1,12 10-628,-20-16-1249,32 23 1305,1 0 0,1 0 0,-1 0 0,0 0 0,0 0 0,1 0 0,-1 0 0,1 0 0,0 0 1,-1-1-1,1 1 0,0-1 0,0-2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50.5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128 1 11013,'0'0'7499,"0"37"-5580,0 122-615,1-72-26,-19 158 0,2-144-891,-11 92-702,27-192 181,0 0 0,0 0 1,0 0-1,0 0 0,-1 0 0,1 0 0,0 0 0,0 0 1,-1 0-1,1 0 0,-1-1 0,1 1 0,-1 0 0,1 0 1,-1 0-1,0 0 0,1-1 0,-1 1 0,0 0 0,1-1 1,-1 1-1,0 0 0,0-1 0,-1 1 0,-22 1-6766,16-2 4196,-14 0-6692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50.8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1 139 13798,'0'0'6451,"174"-9"-5266,-134 9-753,-3-3-128,-4-3-160,-3 0-144,-3-6-176,-4-6-576,-3-3-865,7-6-1376,0-9-2738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51.1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147 253 13958,'-13'27'2538,"6"-14"-2257,-19 40 1618,-37 102 0,53-118-1207,1 0-1,2 0 1,2 0 0,1 1 0,1 47 0,3-81-638,0 0 0,0 0 0,1 0 0,-1-1 0,1 1 0,0 0 0,0 0 0,0-1 0,0 1 0,1 0 0,3 6 0,-3-8-23,0 0 0,0 0-1,0 0 1,0 0 0,0 0 0,1 0-1,-1-1 1,1 1 0,-1-1 0,1 1 0,-1-1-1,1 0 1,0 0 0,0 0 0,0-1-1,4 1 1,7 1 30,-1-1-1,1 0 1,0-1-1,0-1 1,0 0-1,0-1 1,-1-1-1,1 0 1,-1-1-1,1 0 1,-1-1-1,-1 0 1,1-1-1,12-8 1,2-3-53,-1-1 0,-1-1 1,-1-1-1,-1-1 1,25-29-1,-28 27-30,-1-1-1,-1-1 1,-1-1-1,-2 0 1,0-1-1,-2-1 1,-1 0-1,12-43 1,-14 32-71,-2 0 0,-1-1 0,-2 0 0,-2 0 0,-4-77 0,1 114 96,0 0 0,0 1 0,-1-1 0,1 0 0,-1 0 0,1 0 0,-1 0 0,0 0 0,0 0 0,-1 1 1,1-1-1,0 1 0,-1-1 0,1 1 0,-1-1 0,0 1 0,-3-3 0,2 3 13,0 0 0,0 0 0,-1 1 0,1-1 0,-1 1 0,1 0 0,-1 0 1,0 0-1,1 0 0,-1 1 0,0-1 0,-7 1 0,1 0 5,0 0 0,-1 1 0,1 0-1,0 0 1,0 1 0,0 1 0,0-1 0,-10 5 0,6 0 20,0 0 0,1 1-1,0 0 1,-21 17 0,14-8-105,1 2-1,0 0 1,1 1 0,1 0-1,1 2 1,1 0 0,1 1-1,1 0 1,1 1 0,0 0-1,3 1 1,0 0 0,1 1-1,1 0 1,2 0 0,0 0-1,0 40 1,4-56-219,0 4-975,1 1 1,3 22 0,-3-36 1063,0 0 0,0 0 1,0 0-1,1 0 0,-1 0 0,0 0 1,1 0-1,-1 0 0,1 0 0,-1 0 1,1 0-1,0 0 0,-1 0 1,1 0-1,0-1 0,0 1 0,-1 0 1,1 0-1,0-1 0,1 1 0,27 7-5878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51.5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134 0 14743,'0'0'2353,"-34"163"-1425,4-94 913,4-12-848,6-21-625,6-15-304,7-15-64,4-6 0,3-12-737,0-30-1760,0-12-2081,0-15-5234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38.9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13782,'0'0'8172,"22"30"-5942,72 97-741,-82-109-1261,-1-1 1,-1 1-1,-1 1 1,0 0-1,7 26 0,-6-16 11,27 87 482,11 27-359,-39-120-439,1 0 0,1-1 0,1-1 1,16 21-1,-26-40-121,0 1-1,0-1 1,0 0 0,1 0 0,-1 0 0,1 0 0,0 0-1,-1-1 1,1 1 0,0-1 0,0 0 0,0 0-1,0 0 1,0 0 0,0 0 0,0-1 0,0 1 0,1-1-1,-1 0 1,0 0 0,4 0 0,-1-1-674,-1 1 0,1-1 1,-1-1-1,0 1 0,1-1 1,-1 0-1,0 0 0,0 0 1,0-1-1,0 1 0,6-6 1,28-28-12226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51.8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 92 1793,'0'0'17763,"27"-15"-16531,85-45-229,-74 43-323,-24 18-176,-8 1-346,-5-2-127,1 1 0,0 0 0,-1-1 0,1 1 1,-1 0-1,1 0 0,-1 0 0,1 0 0,-1 0 0,1 0 0,-1 1 0,0-1 0,0 0 0,0 1 0,0-1 0,0 1 0,0-1 0,0 1 0,0 0 0,0-1 0,-1 1 0,1 0 0,-1-1 0,1 4 0,1 4 126,-1 0 0,0 0 0,0 14 0,-1 4 93,-2 0 0,-4 27 0,4-40-176,-1-1 1,-1 0-1,0 0 0,-1-1 0,-1 1 0,-6 11 0,-88 135 441,-26 48 400,117-188-799,1-1 0,1 2 0,0-1-1,2 1 1,0 0 0,-2 23 0,0 122 175,7-156-288,0-5 0,0 0-1,1 0 1,-1 0 0,1 0 0,-1 0 0,1 0-1,1 0 1,-1 0 0,0 0 0,1 0-1,0-1 1,0 1 0,0-1 0,0 1-1,1-1 1,-1 0 0,1 1 0,0-2-1,0 1 1,0 0 0,5 3 0,-2-2 2,0-1 1,1 0 0,0 0-1,-1 0 1,1-1-1,0 0 1,1-1 0,-1 1-1,0-1 1,0-1-1,11 1 1,3-1-63,-1-1 0,22-3 0,-34 2-44,0 0 0,0 0 1,0-1-1,0 0 0,-1 0 0,1-1 1,-1 0-1,7-5 0,-3 2-336,-1-2 0,0 0 0,0 0 0,-1-1 0,-1 0 0,12-16 0,36-71-10267,-36 55-827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52.2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 10741,'0'0'12614,"0"-33"-12886,0 24-1009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52.8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222 42 8740,'0'0'4936,"-16"26"-2549,-54 85-682,56-86-1101,0 0 0,2 1-1,0 0 1,-12 47 0,16-47-216,-7 29 204,3 2 0,2-1 0,3 1-1,2 0 1,3 62 0,2-114-577,0-1 0,0 1 0,0 0 0,1-1-1,0 1 1,-1 0 0,2-1 0,-1 1 0,0-1 0,1 1 0,0-1 0,0 0 0,1 0 0,-1 0-1,1 0 1,-1 0 0,1 0 0,1-1 0,-1 0 0,0 1 0,1-1 0,0 0 0,-1-1-1,1 1 1,0-1 0,0 1 0,1-1 0,-1 0 0,0-1 0,1 1 0,-1-1 0,1 0 0,0 0-1,-1 0 1,7 0 0,0 0-4,-1 0-1,1 0 0,-1-1 0,1-1 1,-1 0-1,1 0 0,-1-1 1,0 0-1,1-1 0,-1 0 1,-1 0-1,1-1 0,0-1 1,9-5-1,6-7-50,0-1 1,-1-1-1,-1-1 0,-1-1 0,-1-1 1,-1-1-1,30-45 0,-36 46-34,-1-1 0,-1 0 0,-1-1 0,-1 0 0,-1 0-1,-1-1 1,-2 0 0,0-1 0,3-37 0,-8-113 111,-1 165-12,-1 0 0,-1 0 0,0 0 0,0 0 0,-1 0 0,-1 1 0,1-1-1,-2 1 1,1 0 0,-10-14 0,10 18 15,1 1 0,-2 0 0,1 0 0,0 1 0,-1-1 1,0 1-1,0 0 0,-1 0 0,1 0 0,-1 1 0,1 0 0,-1 0 0,0 1 0,0-1 0,0 1 0,-1 0 0,1 1 0,0 0 0,-10-1 0,10 1-11,-14 0 86,-1 0 1,-33 3-1,48-1-106,1-1 0,-1 2-1,0-1 1,1 1 0,0-1 0,-1 1 0,1 1-1,0-1 1,0 1 0,0 0 0,0 0 0,1 1 0,-1-1-1,-4 6 1,3-2-14,1 0 1,-1 0-1,1 0 0,1 1 0,0 0 1,0 0-1,0 0 0,1 0 0,0 0 1,1 1-1,-2 10 0,0 7-503,2 1 1,1 35-1,1-52 274,0-3-176,0 1 0,1 0 0,0 0 0,0 0 1,1 0-1,0-1 0,0 1 0,1-1 0,5 11 0,-3-10-526,0-1 0,0 1 1,0-1-1,1 0 0,6 5 0,30 23-7606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53.2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151 0 9588,'0'0'8783,"-8"31"-7188,-23 98-421,24-106-675,0 0-1,-2 0 1,-18 37 0,3-10-77,-14 34-323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53.6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321 1 14663,'0'0'1352,"-19"31"-322,-6 8-454,-84 153 2287,86-146-2347,2 1 1,2 1-1,3 0 1,1 2-1,3 0 0,2 0 1,2 1-1,-2 88 1,9-133-503,1 0 0,1-1 0,-1 1 0,1 0 0,0-1 0,0 1 0,1 0 0,-1-1 0,1 0 0,0 1 0,1-1 0,4 7 0,-5-9-9,1 0 1,0 0 0,0 0 0,0-1-1,0 1 1,0-1 0,1 0-1,-1 0 1,1 0 0,-1-1 0,1 1-1,0-1 1,-1 0 0,1 1-1,0-2 1,0 1 0,0 0 0,6-1-1,1 1 7,0-1-1,0 0 0,0-1 0,0 0 1,0 0-1,0-1 0,-1-1 1,20-7-1,-18 5-10,1-2 1,-1 0-1,-1 0 1,1-1-1,-2 0 1,18-17-1,-17 15-44,-1 0-1,-1-1 0,1 0 1,-2-1-1,0 0 0,0 0 1,-1 0-1,0-1 0,-1-1 0,-1 1 1,0-1-1,-1 1 0,0-1 1,-1-1-1,2-25 0,-4 29-8,0 0 17,0 0 1,-1 0 0,0 0-1,-1 0 1,-3-15 0,4 25 34,-1-1 1,1 1 0,-1 0 0,0-1 0,1 1 0,-1 0-1,0-1 1,0 1 0,0 0 0,0 0 0,0 0 0,0 0-1,0 0 1,0 0 0,0 0 0,0 0 0,0 1 0,-1-1 0,1 0-1,0 1 1,-3-2 0,-1 1 13,-1 0 0,1 0 0,0 1 0,-10 0 0,9 0-1,-9 0 5,0 2 1,0-1-1,0 2 1,0 0-1,1 1 1,0 0-1,-1 1 1,-21 11-1,9-1 10,2 0 1,-1 2 0,-29 26-1,47-36-27,-1 1 1,2 0-1,-1 0 0,1 0 1,0 1-1,1 0 0,0 0 1,1 0-1,0 1 0,-7 17 1,8-15-583,1 0 1,0 0 0,-1 17 0,2-10-3189,3 32 0,2-23-3886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54.0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131 52 11509,'0'0'17800,"0"-3"-17736,0-6-64,0 0-80,-7 0-320,-3 3-512,-10 0-609,-3 3-1088,-8 3-2065,-9-6-3650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56.3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2 874 11557,'0'0'12678,"-1"-17"-12096,1 16-571,-1-12 60,1 0 0,1 0 0,0-1 0,0 1 1,1 1-1,1-1 0,0 0 0,8-17 0,9-22 342,22-93 1,-1-57 86,-7 31-381,-29 150-117,-3 7-5,1 1-1,0 0 0,1 0 1,0 0-1,1 0 0,1 0 1,11-19-1,-8 25 19,-5 11-10,-3 20 28,-1-17-9,0 54 63,-23 541 1062,-47-60-869,63-404-1387,69-233-11766,-17 26 2551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56.7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 0 16440,'0'0'2257,"-77"184"-160,67-157-1489,6-15-416,4-39-752,4-22-1633,19-11-1217,7-9-3041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57.0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1 646 15079,'0'0'565,"3"-28"513,0 2-633,4-29 823,17-69-1,-8 54-776,5-22 558,35-90-1,-53 173-995,-1 3 82,0 0-1,0 0 0,1 0 1,0 0-1,0 0 0,1 1 0,-1-1 1,8-7-1,-8 13 518,-2 7-589,0 236 1635,-2-171-1262,-22 375 1138,10-232-1259,6-87-1411,7-152-8650,0-12 2687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57.4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121 72 12454,'0'0'6685,"26"-12"-5657,82-36 49,-104 46-966,0 0 0,1 0 0,-1 1 0,0 0 0,1 0 0,-1 0 0,1 0 0,-1 0-1,1 1 1,8 0 0,-11 1-55,-1-1 0,1 1 0,0 0 0,-1 0 0,1 0 0,0 0 0,-1 0 0,1 0 0,-1 0 1,0 0-1,1 0 0,-1 1 0,0-1 0,2 3 0,2 3 63,0-1-23,-1 0-1,0 0 1,0 1 0,0-1-1,-1 1 1,0 0 0,0 0-1,-1 0 1,0 1 0,0-1-1,-1 1 1,1 7 0,-1 5 98,-1-1 1,0 1 0,-5 31-1,2-37-92,-1 0-1,-1 0 1,0 0-1,-1-1 1,0 0-1,-1 0 0,0 0 1,-18 21-1,5-4 27,-37 54 320,-80 133 211,121-188-614,1 2 0,1-1 0,2 1 0,2 1-1,-11 50 1,18-55-40,1 0 1,1 35-1,2-34 9,-2-25-18,1-1 0,0 1 0,0-1 0,1 1 0,-1-1 0,0 1-1,1-1 1,0 0 0,-1 1 0,1-1 0,0 0 0,0 1 0,0-1 0,1 0 0,-1 0 0,0 0 0,1 0 0,0 0 0,-1 0 0,1-1 0,0 1 0,0 0 0,0-1 0,4 3 0,0-1-57,1-1 0,-1 0 0,0-1 1,1 1-1,0-1 0,-1 0 0,1-1 0,10 0 0,-11 0-62,0 0-1,-1-1 1,1 0-1,0 0 1,-1 0-1,1-1 0,-1 1 1,1-1-1,-1-1 1,0 1-1,10-7 0,-5 2-248,0-1-1,-1-1 1,0 1-1,12-17 1,9-11-2936,33-57 0,-19 16-2738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28.9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124 0 13670,'0'0'6910,"-12"37"-5429,-1 3-1065,-5 10 319,3 1-1,-13 86 1,-5 221 2446,28 1-2184,5-349-990,1-1 0,-1 0 0,2 0 1,-1 1-1,1-1 0,1 0 0,6 16 1,-8-22-107,1 0 1,0 1 0,0-1 0,0 0 0,0 0 0,0-1 0,0 1 0,1 0 0,-1-1 0,1 1 0,0-1 0,0 0 0,0 0 0,0 0 0,0 0 0,0-1 0,1 1 0,-1-1 0,0 0 0,1 0 0,-1 0 0,1 0 0,4 0 0,-5-1-204,0 0 0,0 0 0,0 0 0,0 0-1,1 0 1,-1-1 0,0 1 0,0-1 0,0 0 0,0 0-1,0 0 1,0 0 0,0 0 0,0-1 0,-1 0 0,1 1-1,-1-1 1,4-2 0,0-3-993,0 0 0,-1 0 1,0-1-1,0 1 0,5-12 0,17-34-9790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39.3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131 278 15607,'0'0'9031,"8"23"-8321,30 67-102,-37-88-583,0-1 0,0 1 0,0 0 1,0-1-1,0 1 0,1-1 0,-1 1 0,0-1 0,1 0 1,-1 0-1,1 1 0,-1-1 0,1 0 0,0 0 0,-1 0 1,1-1-1,0 1 0,0 0 0,0-1 0,0 1 0,-1-1 1,1 0-1,0 1 0,0-1 0,0 0 0,0 0 0,0 0 1,0 0-1,0-1 0,0 1 0,3-2 0,6 1 114,-4 0-105,0 0 0,0 0 0,0-1 0,0 0 0,-1 0 0,1-1 0,0 1 0,-1-2 0,0 1 0,1-1 0,-2 0 0,1 0 0,0 0 0,-1-1 0,0 0 0,0 0 0,6-8 0,-5 5-20,0 0-1,-1 0 0,1 0 1,-2-1-1,0 0 1,0 0-1,0 0 1,-1-1-1,0 1 1,-1-1-1,0 1 1,0-15-1,-1 9-8,-1-1-1,-3-28 0,2 38-4,-1 0 0,0 0 0,1 1 1,-2-1-1,1 1 0,-1 0 0,1-1 0,-2 1 0,1 0 0,-5-5 0,3 3 7,0 1 0,0 0 0,-1 0 0,0 1 0,0 0 0,0 0 0,-1 0 1,0 1-1,1 0 0,-2 0 0,1 1 0,0 0 0,-1 0 0,1 0 0,-1 1 1,0 0-1,0 1 0,0 0 0,0 0 0,-9 1 0,3-1 3,8 1-12,0-1 0,0 1 0,0 0 0,-1 1 0,1-1 0,0 1 0,0 1-1,0-1 1,1 1 0,-1 0 0,0 0 0,0 0 0,1 1 0,-9 5 0,-1 4-216,1 0 0,0 1 1,1 0-1,0 1 1,1 1-1,-16 24 0,24-30-501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57.8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195 0 11813,'0'0'7961,"27"7"-7048,8 1-460,42 16 1,-74-23-411,0 0 0,0 1 1,-1-1-1,1 1 0,0 0 0,-1-1 0,1 1 1,-1 0-1,0 1 0,0-1 0,0 0 0,0 0 1,0 1-1,0 0 0,0-1 0,-1 1 0,0 0 1,1 0-1,-1-1 0,0 1 0,0 0 0,-1 0 1,1 0-1,0 0 0,-1 0 0,0 1 0,0-1 1,0 0-1,0 3 0,0 5 147,0-4-101,3 21 348,-4 42 0,1-62-381,-1 0 0,0 0 0,-1 0 0,0 0 0,0-1 0,-1 1 0,0-1 0,0 0 0,-1 1 0,-4 5 0,0-1 30,-1-1 0,0 0 0,0-1 0,-2 0 0,1 0 1,-1-1-1,0-1 0,-1 1 0,0-2 0,0 0 0,-1 0 0,0-1 0,0-1 0,-1 0 0,-20 4 0,19-5 20,10-3-43,-1 1-1,1-1 1,0-1-1,-1 1 1,1-1 0,-7 0-1,19 0-61,21 0-9,43 5 0,-61-3 5,1 0 0,0 1 0,-1 0 0,0 1-1,0 0 1,0 0 0,13 9 0,-7-2 14,-1 0-1,0 0 1,-1 2-1,0 0 1,-1 0-1,-1 1 1,13 18-1,-17-21 1,-1 1 1,0 0-1,-1 0 0,0 0 1,-1 1-1,0 0 0,-1 0 0,-1 0 1,0 1-1,2 20 0,-3-11 37,-2 0 0,0-1 0,-7 45-1,5-58-30,0-1 0,0 1-1,-1-1 1,-1 1 0,1-1-1,-1 0 1,-1 0 0,0-1-1,0 1 1,0-1 0,-1 0-1,0-1 1,-7 8-1,5-8 22,0 0-1,-1 0 0,1-1 0,-1 0 0,0 0 0,-1-1 0,1-1 0,-1 1 0,1-1 0,-1-1 1,-13 2-1,1-1-20,1-2 1,-1 0 0,0-2-1,-29-3 1,37 1-230,0 0 0,0-1 0,0 0 0,1-2 0,-1 1 0,1-1 0,1-1 0,-15-10 0,26 16-28,0 1 0,0-1 0,0 0 0,0 0 0,0 0 0,0 0 0,1 0 0,-1 0 0,0 0 0,1 0 0,-1 0 0,1 0 0,-1 0 0,1 0 0,-1-1 0,1 1 0,0 0 0,0 0 0,-1 0 0,1-1 0,0 1 0,0 0 0,0 0 0,0-1 0,1 1 0,-1-1 0,0-7-2206,0-19-5638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58.2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 8292,'0'0'12547,"20"-1"-11517,153-7 1173,-150 8-2025,-10 1-122,-1-1 0,1 0-1,-1-1 1,1 0 0,24-7 0,-73 27-11867,3 1 5056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58.5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68 2513,'0'0'21906,"31"0"-21052,99 0-155,-108 1-423,0-2 0,-1-1 0,27-4 0,-34 2-206,0-1 0,-1 0-1,20-11 1,-20 10-68,2-1-22,-10 5-150,-1 0 1,0 1 0,0-2 0,0 1 0,5-4-1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0:59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1 869 13094,'0'0'7902,"0"-35"-7075,2-114-216,-1 129-468,1 1-1,0 0 1,1 1-1,1-1 1,9-24-1,-3 12 14,32-129 408,39-117-12,-74 256-292,19-37 0,-25 88 84,-1-22-333,-21 584 1837,2-424-1761,-18 305-1854,47-497-5927,-7 18 6501,24-39-6240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0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138 0 13430,'0'0'2978,"-67"184"-2386,37-112 1409,10-21-337,6-15-1247,8-18-273,6-15-112,0-12-64,3-27-1377,27-24-1264,7-6-945,3-18-4097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00.6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194 66 13606,'0'0'4938,"19"-11"-4142,64-33-39,-80 42-684,0 1 0,0-1 0,1 1-1,-1 0 1,0 0 0,1 0 0,-1 1 0,1-1-1,-1 1 1,1 0 0,-1-1 0,1 2 0,-1-1-1,1 0 1,-1 1 0,1 0 0,-1-1 0,1 2-1,-1-1 1,0 0 0,5 3 0,-2 0 44,-1 0 0,1 1 0,-1 0 0,0 0-1,0 0 1,0 0 0,4 8 0,-6-9-39,1 2 13,0 0 1,0 1-1,0-1 1,-1 1-1,0 0 1,0 0-1,-1 0 1,0 0 0,2 10-1,-2 4 302,0 42 0,-2-53-299,-1 3 16,0 0 0,-1 0 0,0 0 0,-1 0 0,-1-1 0,0 1 0,-1-1 0,0 0 0,-1 0 0,-10 15-1,-10 12 403,-48 55 0,62-80-424,-59 68 367,-67 85 86,126-149-492,0 0 1,1 1 0,0 1-1,2 0 1,0 1 0,2-1-1,-8 32 1,13-37-45,0-1 1,1 29 0,1-33-7,0-9-1,1 0 1,-1-1-1,1 1 0,-1 0 1,1 0-1,-1-1 0,1 1 0,0 0 1,-1-1-1,1 1 0,0-1 1,-1 1-1,1-1 0,0 1 1,0-1-1,-1 1 0,1-1 1,0 0-1,0 1 0,0-1 1,0 0-1,-1 0 0,1 0 1,0 1-1,0-1 0,0 0 1,0 0-1,0 0 0,0-1 1,0 1-1,-1 0 0,2 0 1,35-5-219,-28 1 78,1 1-1,-1-1 1,0-1 0,-1 0-1,1 0 1,-1 0-1,8-8 1,52-51-1471,-51 48 1110,108-120-5518,-64 60 429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01.0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158 0 8196,'0'0'13192,"1"27"-12570,3 80-35,-4-104-552,0 0 0,1 1 0,-1-1 0,1 0 0,-1 0 0,1 0 0,0 1 0,0-1 0,1 0 0,-1 0-1,1-1 1,-1 1 0,1 0 0,2 2 0,-2-3-5,0-1 0,0 0 0,0 1 0,0-1 0,0 0 0,0 0 0,0-1 0,0 1-1,0 0 1,0-1 0,5 1 0,3 1 66,15 4 150,49 2-1,-51-6-203,0 0 0,-1 2 0,33 8 0,-49-10-35,0 1 0,0-1 0,0 1 0,0 0 0,-1 0 0,1 1 0,-1 0 0,0 0 0,0 0 1,0 0-1,0 1 0,-1 0 0,0 0 0,0 0 0,0 0 0,4 9 0,-4-4 56,0-1-1,0 1 1,-1 0 0,0 0-1,-1 0 1,2 17-1,-3 64 669,-1-51-401,-1-26-229,0 0 0,0 0 0,-2 0 0,0 0 0,0 0 0,-1-1 0,-1 1 0,0-1 0,-1 0 0,0 0 0,-10 13 0,4-4 75,-2-1 1,0-1-1,-1 0 0,-29 28 1,36-41-151,0 0 0,-1 0 0,0-1-1,0 0 1,0 0 0,-1-1 0,0 0 0,0-1 0,-1 0 0,1-1 0,-1 0 0,-21 3 0,17-4-62,-1 0-1,0-2 1,1 0 0,-1-1 0,0 0-1,-22-6 1,32 6-130,0-1 1,0 0-1,0-1 0,0 1 1,0-1-1,1 0 0,0-1 1,-1 1-1,1-1 1,1 0-1,-1-1 0,0 1 1,1-1-1,0 0 0,0 0 1,1 0-1,-1 0 0,1-1 1,-3-6-1,1 1-617,1-1 1,1 1-1,0-1 1,0 0-1,-1-17 1,1-64-6365,3 87 6514,0-85-10810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01.4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0 105 8836,'0'0'10053,"194"-66"-9157,-154 60-48,-6 3-511,-1 0-273,-10 3-64,-2-3-513,-1 3-831,0-3-1137,6-6-1489,1-3-5442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01.8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144 246 7443,'0'0'6016,"-15"26"-3585,-49 86-374,54-94-1590,0 1 1,2 0-1,0 0 0,1 1 1,2 0-1,0 0 0,0 0 0,2 1 1,1-1-1,0 1 0,3 32 1,-2-50-422,1 0 0,0-1 1,1 1-1,-1-1 0,0 1 0,1-1 0,-1 1 1,1-1-1,0 1 0,0-1 0,0 1 1,0-1-1,0 0 0,0 0 0,1 1 1,-1-1-1,1 0 0,-1 0 0,1-1 1,0 1-1,4 3 0,-2-3 17,0 0 0,1 0 0,0 0 0,-1-1-1,1 1 1,0-1 0,0-1 0,-1 1 0,1 0 0,0-1-1,5 0 1,3 0 9,-1 0-1,0 0 0,0-2 0,1 1 1,-1-1-1,0-1 0,-1 0 0,1-1 1,0 0-1,-1-1 0,0 0 1,0-1-1,10-7 0,9-8-52,-2-3 0,0 0 0,-2-1 0,-1-2-1,-1-1 1,-1 0 0,-1-2 0,-2-1 0,-1 0 0,-2-1 0,-1-1 0,22-66-1,-31 72 23,-2-1-1,0 0 0,-2 0 0,-1-56 0,-2 82-29,0 1 0,0-1 0,0 0 0,-1 1 0,1-1 0,0 0 0,-1 1 0,1-1 0,-1 1 0,0-1 0,1 1 0,-1-1 0,0 1 0,0 0 0,0-1 0,0 1 0,0 0 0,0 0 0,0-1 0,-2 0 0,0 0 24,0 0 0,0 1 0,-1-1 0,1 1 0,0 0 0,0 0 0,-1 0 0,1 0 0,-6 0 0,-6 0 86,-1 1 0,0 1 0,-22 3 0,35-4-119,-10 2-4,1 1 0,0 1 0,0-1 1,0 2-1,0 0 0,0 0 0,1 1 1,-11 8-1,-3 3-4,0 2 1,-25 25 0,38-33-149,1 1 1,0 0-1,1 1 1,1 0-1,0 0 1,1 1-1,0 0 1,1 1-1,0 0 1,-6 21-1,8-16-1668,1 0 1,1 0-1,0 0 0,1 32 1,2-12-3742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02.2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485 311 6067,'0'0'9698,"-6"32"-7113,-19 104-352,23-121-1744,0-1 0,0 2 0,2 18 0,0-17 137,0-14-461,0 0 0,0 0 0,0 0 0,1 0 0,-1 0-1,1 0 1,-1 0 0,1 0 0,2 5 0,-2-7-102,0 0-1,0 0 1,0 0 0,0 1 0,0-1 0,1 0 0,-1 0 0,0-1-1,1 1 1,-1 0 0,0 0 0,1 0 0,-1-1 0,1 1-1,-1-1 1,1 1 0,-1-1 0,1 0 0,2 1 0,8 0 79,0 0 0,-1 0 0,1-1 1,0 0-1,-1-1 0,1-1 0,-1 0 0,1 0 1,-1-1-1,0-1 0,0 0 0,0 0 1,0-1-1,-1 0 0,16-11 0,-1-1-93,-1-1-1,-1-1 0,-1-1 1,-1-1-1,27-34 0,-37 41-35,-2 0 0,0-1-1,0 0 1,-1-1 0,-1 0-1,-1 0 1,0 0 0,-1-1 0,-1 0-1,4-30 1,-6 26-1,0 1 1,-2-1-1,0 1 0,-4-24 1,3 39-16,1 1 0,-1-1 1,0 1-1,-1-1 0,1 1 1,-1 0-1,0-1 0,0 1 1,0 0-1,-1 0 0,1 0 0,-1 1 1,0-1-1,0 1 0,0-1 1,-1 1-1,1 0 0,-1 0 1,0 0-1,1 1 0,-1-1 1,-1 1-1,1 0 0,-5-2 1,-7 1-21,0 0 0,0 1 0,0 0 0,-1 1 0,-25 2 0,22 0 14,-13 1-119,1 1 0,0 2 0,-1 1 0,2 2 0,-58 21-1,-149 80-4015,103-43-3221,48-27-2706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39.6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15703,'0'0'1756,"16"38"-524,-2-7-798,12 28 907,-3 1-1,25 94 1,-10 26 187,-7 2 0,-8 0 0,-1 232 0,-21-330-1281,1-26-47,-7 66 1,4-114-118,0-1 0,-1 0 0,-1 0 0,1 0 0,-1 0-1,-1 0 1,1-1 0,-2 0 0,1 1 0,-1-1 0,-6 8 0,7-11-421,-1-1 1,1 1-1,-1-1 1,0 0-1,0 0 0,-1 0 1,-5 3-1,5-4-1256,0-1-1,0 1 0,0-1 1,0-1-1,-1 1 1,1-1-1,-12 1 0,-7-1-7638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03.4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116 181 7283,'0'0'7695,"-4"-27"-6113,-11-81-329,11 62 5591,4 54-6092,-4 51-23,-3-1 1,-17 69-1,11-61-364,-24 178 277,32-194-515,2 0-1,8 96 1,-5-142-127,1 0 0,0 1 0,0-1 0,0 0 0,1 0 0,-1 0 0,1 0 0,0 0 0,0 0 0,1 0 0,-1-1 0,1 1 1,0-1-1,-1 0 0,2 0 0,-1 0 0,0 0 0,0 0 0,1-1 0,0 1 0,-1-1 0,1 0 0,0 0 0,0 0 0,0-1 0,1 0 0,6 2 0,-2-1 1,1-1 0,-1 0 1,0 0-1,0-1 0,0 0 0,0-1 0,0 0 0,0 0 0,0-1 1,0 0-1,0-1 0,13-6 0,-2-1 4,0-2 0,-1 0-1,0-2 1,28-25 0,61-73 6,-86 86-38,-2 0 1,0-1 0,28-55-1,-40 66 1,-1-1-1,0 0 1,-2-1-1,1 1 1,-2-1-1,-1 0 1,0-1-1,0-26 0,-3-6-18,0 48 42,0 11-47,-5 303-25,0 55 259,24-1-45,19-71-145,1 12 17,-21 0 59,-19-200-41,2-104-28,-1 1 1,0-1-1,-1 0 0,1 1 1,0-1-1,-1 0 0,1 1 0,-1-1 1,0 0-1,0 1 0,0-1 1,0 0-1,0 0 0,0 0 1,-1 0-1,1 0 0,-1 0 1,1 0-1,-1 0 0,0-1 1,1 1-1,-1-1 0,-3 2 1,0-1 6,-1 0 0,1 0 1,-1-1-1,1 1 0,-1-1 1,0-1-1,0 1 0,-11-2 1,10 2-21,0-2 0,0 1 1,0-1-1,-1 0 0,1 0 1,0-1-1,0 0 0,1 0 1,-1-1-1,0 0 0,1 0 1,0 0-1,-1-1 0,1 0 1,1 0-1,-1-1 0,0 0 1,-7-8-1,-2-3-25,1-1 1,1 0-1,0-1 0,1-1 0,1 0 0,1 0 0,1-1 0,0-1 1,2 1-1,-8-34 0,5 3-184,3 1 0,2-1 0,2-72 1,3 99 43,1 0-1,1 0 1,1 0 0,1 1 0,2-1 0,0 1 0,13-30 0,6-4-705,3 1 0,36-53 1,78-99-6767,-99 148 3446,1-4-4226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03.8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197 0 13526,'0'0'3815,"-16"38"-1937,2-6-1433,-8 17 494,3 2 0,1 0-1,-16 78 1,2 79 654,9 0 1,4 280 0,19-482-1589,6 145 137,-4-133-134,2 0 0,-1 0 0,2-1-1,0 1 1,1-1 0,11 19 0,-11-23-24,2 0-1,0 0 0,0-1 1,1 0-1,1-1 0,0 0 1,0 0-1,24 17 0,-26-22-19,0-1-1,1 0 1,-1-1 0,1 0-1,0 0 1,0-1-1,0 0 1,1 0 0,-1-1-1,1-1 1,-1 1-1,1-1 1,0-1-1,15-1 1,-19 0-147,-1 0 0,1-1 1,0 0-1,-1 0 0,1 0 0,-1-1 1,0 0-1,0 0 0,0 0 0,0-1 1,0 1-1,-1-1 0,1 0 0,-1 0 0,0-1 1,-1 0-1,1 1 0,3-7 0,6-11-1555,0 0 0,17-42 0,-3-11-3803,0-2-3631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04.1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1 659 14263,'0'0'1590,"8"-35"-659,54-225 2678,-47 194-2425,-2 0 0,-3 0 0,2-98 0,-12 163-731,0 17 260,1 347 354,-3 416 227,2-740-1339,0-4-290,-1 0 1,-10 58-1,6-83-1078,-3-56-10961,7-3 523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04.5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1409,'0'0'15719,"0"190"-14006,0-139-209,0-18-1104,0-12-351,0-33-1314,0-30-2097,0-12-3825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04.8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1 558 6707,'0'0'11840,"20"27"-9820,6 7-1364,40 41 0,-63-72-607,0 0 0,0-1 0,0 1 0,0-1 0,0 0 0,1 0 0,-1 0 0,1 0 0,-1-1-1,1 1 1,0-1 0,-1 0 0,1 0 0,0 0 0,0-1 0,0 1 0,7-1 0,5 1 252,0 0-67,0-1-1,1 0 1,-1-2-1,0 1 0,23-7 1,-22 2-132,0-1 1,-1-1 0,0-1-1,0 0 1,-1-1-1,0 0 1,22-21-1,-16 11-25,-1-1-1,-1 0 1,0-2 0,17-27-1,-25 31-63,-1-1 1,0 1-1,-1-1 0,-2-1 1,0 0-1,-1 0 0,-1 0 1,-1 0-1,0-1 0,-2 0 1,-1 0-1,-3-41 0,2 55-17,-2 0 0,1 0 0,-1 0-1,0 0 1,-1 0 0,0 0-1,0 1 1,-1-1 0,0 1-1,0 0 1,0 0 0,-1 1 0,0-1-1,-1 1 1,1 0 0,-1 0-1,-1 1 1,1-1 0,-1 2-1,1-1 1,-1 1 0,-1 0 0,1 0-1,-1 1 1,1-1 0,-1 2-1,0-1 1,0 1 0,0 1-1,-11-2 1,2 1-13,1 1 0,-1 0 0,0 1 0,0 1 0,0 0 0,0 2 0,1 0 0,-1 0 0,1 2 0,-25 9 0,19-2-152,0 0 0,2 1-1,-1 1 1,2 1 0,-21 19-1,-20 29-2268,7 4-4745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05.2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1521,'0'0'14337,"17"28"-10479,4 4-3294,3 7 717,-1 0 0,35 82 0,-42-74-504,-2 1 0,-2 1 0,-2-1 0,6 81 0,-9 204 1145,-8-233-1630,1-44-121,-11 264 119,-22-55-214,-20-6-37,51-253-40,-2 13-78,-1-2-1,-1 1 1,0 0-1,-2-1 1,0 0-1,-16 24 1,5-25-576,19-15 575,0-1 0,-1 0-1,1 0 1,0 1 0,-1-1-1,1 0 1,0 0 0,-1 0-1,1 1 1,0-1 0,-1 0-1,1 0 1,-1 0 0,1 0-1,-1 0 1,1 0 0,0 0-1,-1 0 1,1 0 0,-1 0-1,1 0 1,0 0 0,-1 0-1,1-1 1,-1 1 0,1 0-1,0 0 1,-1 0 0,1 0-1,0-1 1,-1 1 0,1 0-1,0 0 1,-1-1 0,1 1-1,0 0 1,0-1 0,-1 1-1,1 0 1,0-1 0,0 1-1,0 0 1,-1-1 0,1 1-1,0-1 1,0 1 0,0 0-1,0-1 1,0 1 0,0-1-1,0 1 1,0 0 0,0-1-1,0 1 1,0-1 0,0 1-1,0 0 1,0-1 0,0 1-1,0-1 1,0-99-8233,0 26 952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05.5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 1 16984,'0'0'8166,"31"14"-7227,99 43-240,-122-53-638,0-1 0,1 0 1,0 0-1,0-1 0,0 0 0,0 0 0,0-1 0,0 0 0,0-1 0,17-1 0,3 0 12,3 1-631,26-1 2013,-42 2-4877,-65 8-14415</inkml:trace>
  <inkml:trace contextRef="#ctx0" brushRef="#br0" timeOffset="1">1 620 12950,'0'0'3986,"177"-114"-17737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06.7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120 0 9812,'0'0'9399,"-10"23"-8257,-6 17-557,1 1 0,2 1 0,-9 50 0,1 55 573,7 1 0,5 168 0,10-293-1096,0-1 0,2 0 1,0 0-1,1-1 1,2 1-1,0-1 0,15 34 1,-17-46-46,0 0 0,0-1-1,1 0 1,1 0 0,-1 0 0,1-1 0,1 0 0,-1 0 0,1-1 0,0 1 0,1-1-1,0-1 1,-1 0 0,2 0 0,-1 0 0,1-1 0,-1 0 0,1-1 0,0 0-1,12 3 1,-4-4-2,0 0 0,0-1 0,0-1 0,0-1-1,0 0 1,0-1 0,-1-1 0,1 0 0,-1-2-1,1 1 1,-1-2 0,-1 0 0,25-14 0,-14 5-6,0-2-1,-1-1 1,-1 0 0,-1-2 0,0-1 0,33-40 0,-40 42-19,-2 0 1,1-1 0,-2-1-1,-1 0 1,-1 0 0,0-1-1,-2-1 1,0 0 0,-2 0-1,0 0 1,-2-1 0,-1 0-1,3-47 1,-6 50 2,0 3-16,-1 0 1,-1 0-1,-5-36 1,4 48 19,1 1 1,-1 0 0,0-1 0,0 1-1,0 0 1,-1 0 0,0 0-1,0 1 1,0-1 0,-1 1-1,0-1 1,1 1 0,-1 0 0,-1 1-1,1-1 1,-1 1 0,-5-4-1,5 4-3,0 1 0,-1 0 0,1 0 0,-1 0 0,0 0 0,1 1 0,-1 0 0,0 0 0,0 0 0,-8 1 0,10 0 3,1 0 0,-1 0-1,0 1 1,1-1 0,-1 1 0,1 0-1,-1 0 1,1 0 0,-1 1 0,1-1-1,0 1 1,-1 0 0,1 0 0,0 0-1,0 0 1,0 0 0,1 1 0,-4 2-1,-2 7 10,0 1 0,1-1 0,1 1 0,0 1 0,0-1 0,2 1-1,-6 20 1,2 3 103,-5 63-1,9 126 282,6-198-358,1 0 1,1 0-1,12 44 1,35 81 74,-18-58-29,3 19-19,-5 0 1,-6 2 0,-4 1-1,-5 0 1,0 149-1,-15-168 8,-4 125 114,2-207-162,-1-1-1,-1 1 0,0-1 1,-1 1-1,0-1 0,-1 0 0,-1 0 1,-14 24-1,15-31-7,0 0 0,0-1 1,-1 1-1,0-2 0,-1 1 0,1-1 0,-1 0 1,0 0-1,-1 0 0,1-1 0,-1-1 0,0 1 0,0-1 1,-1 0-1,1-1 0,-14 4 0,1-4-9,0 0 1,0-1-1,-1-1 0,1-1 0,-22-3 1,34 1-47,0 0 0,0 0 1,-1-1-1,2 0 0,-1-1 1,0 0-1,1 0 0,-1-1 1,1 0-1,1 0 0,-1-1 1,1 0-1,0 0 0,0-1 1,-9-11-1,2 0-249,0 0 0,2-1 0,0 0 0,0-1-1,-10-28 1,16 31-226,0 0 0,2 0 0,0 0 0,-4-30 0,4-71-3878,4 91 2064,4-31 0,16-33-4490,-20 90 6819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07.1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134 1 9268,'0'0'7844,"-13"26"-6404,8-14-1197,-11 23 461,1 0 1,2 1-1,1 0 0,-7 42 1,2 38 1002,-2 120 1,14 119-56,5-327-1581,0 8 28,2 1-1,2-1 1,9 43-1,-9-59-87,2-1 0,0 0 0,1 0-1,1 0 1,1-1 0,1-1 0,15 23-1,-21-35-14,0 0 0,0-1-1,0 1 1,0-1-1,1 0 1,0 0-1,0 0 1,0-1 0,0 1-1,0-1 1,9 3-1,-6-3-114,0-1 0,-1 0 1,1-1-1,0 0 0,0 0 0,0 0 0,0-1 0,11-2 0,-14 2-34,-1-1-1,1 0 1,-1 0-1,1 0 1,-1-1-1,0 0 1,0 0-1,1 0 1,-1 0-1,-1-1 1,1 1-1,0-1 1,-1 0-1,5-4 1,3-5-781,0-1-1,14-22 1,-18 24 239,35-55-3202,1-10-1132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07.4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579 0 6019,'0'0'11669,"-9"31"-9569,8-25-1952,-73 232 3492,3-55-2237,-8-3-1,-127 212 0,198-379-1531,-2 4 209,0 0 0,-17 21 0,24-35-218,1 0 1,-1 0-1,0 0 0,1-1 0,-1 1 1,-1-1-1,1 1 0,0-1 0,-1 0 0,1 0 1,-1-1-1,1 1 0,-1-1 0,0 1 1,0-1-1,1-1 0,-8 2 0,10-2 36,1 0-1,-1 0 1,0 0-1,1 0 1,-1 0-1,1 0 1,-1-1-1,1 1 1,-1 0-1,1 0 1,-1-1-1,1 1 0,-1 0 1,1-1-1,-1 1 1,1 0-1,-1-1 1,1 1-1,0 0 1,-1-1-1,1 1 1,0-1-1,-1 1 1,1-1-1,0 1 1,0-1-1,-1 1 1,1-1-1,0 0 0,-3-20-1634,3 15 990,-1-48-3836,1-17-1308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40.9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9957,'0'0'11138,"10"9"-9695,-5-5-1293,1 2 16,0 0 0,0 0 0,0 0 0,-1 1 0,0-1-1,0 1 1,-1 1 0,0-1 0,0 1 0,4 11 0,41 198 1708,-29-115-1681,-13-61-758,-3 0-1,-1 76 1,-3-112 332,0-4 84,0 1 1,0-1-1,0 0 0,0 1 0,0-1 0,-1 0 0,1 1 0,-1-1 0,1 0 1,-1 1-1,1-1 0,-1 0 0,0 0 0,1 0 0,-1 0 0,0 0 1,0 0-1,0 0 0,0 0 0,0 0 0,0 0 0,0 0 0,0 0 0,0-1 1,0 1-1,-1-1 0,1 1 0,0 0 0,-3 0 0,-3 0-1455,1 0-1,-1 0 1,0 0-1,-12-1 1,-11 0-7438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07.8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12550,'0'0'5301,"17"39"-2649,56 129-742,-59-134-1262,-3-1 0,13 58 0,-16-54-290,49 233 1003,-55-259-1382,0 0-1,1-1 1,0 0 0,0 1-1,2-1 1,7 15 0,-12-25-116,1 1 1,-1 0 0,1-1 0,-1 1 0,1 0-1,0-1 1,-1 1 0,1 0 0,0-1 0,-1 1-1,1-1 1,0 0 0,-1 1 0,1-1 0,0 1-1,0-1 1,0 0 0,-1 0 0,1 1 0,0-1 0,0 0-1,0 0 1,0 0 0,-1 0 0,1 0 0,0 0-1,0 0 1,0 0 0,0-1 0,-1 1 0,1 0-1,0 0 1,0-1 0,0 1 0,1-1 0,0 0-476,0-1 0,0 1 1,0-1-1,0 1 0,0-1 1,-1 0-1,1 0 0,0 0 1,-1 1-1,1-2 0,1-2 1,13-31-7967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08.2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 1 14535,'0'0'7088,"-10"30"-5933,-35 99-202,19-62-203,21-57-591,1-1-1,1 1 1,-1 0-1,2 0 1,-1 1-1,1-1 1,1 0-1,-1 21 1,1-8 111,1-13-126,-1 0 1,3 20-1,-2-27-127,1-1 0,-1 1 1,1-1-1,0 1 0,0-1 0,0 0 0,0 1 0,0-1 1,0 0-1,1 1 0,-1-1 0,1 0 0,-1 0 0,1 0 1,0-1-1,3 4 0,3 0 0,0 0-1,1-1 1,0 1-1,0-2 1,0 1 0,0-1-1,1 0 1,-1-1 0,13 1-1,12 0-26,45-1-1,-63-2-33,-10 0-121,0-1 1,1 1-1,-1-1 0,0-1 0,0 1 0,0-1 0,0 0 0,0-1 0,0 1 0,-1-1 0,1 0 0,-1-1 0,0 1 0,0-1 1,6-5-1,-6 3-606,1 0 1,0 0 0,-1-1-1,0 1 1,-1-1 0,0 0-1,0-1 1,0 1 0,-1-1-1,0 1 1,2-10 0,0-16-5564</inkml:trace>
  <inkml:trace contextRef="#ctx0" brushRef="#br0" timeOffset="1">367 287 15575,'0'0'3874,"13"207"-1985,-6-129-753,6 1-671,0-13-225,1-12-192,-4-18-80,0-6 32,-3-21-545,-1-9-815,-6-15-4771,0-30-2689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08.5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 14871,'0'0'2785,"18"42"-507,-5-13-1774,14 34 806,-3 0-1,31 126 0,-26-22 573,12 251 0,-30 172-625,-11-556-1221,1-1 25,-7 60 0,4-84-61,1 0 0,-1-1 0,-1 1 0,1 0 0,-2-1-1,1 1 1,-1-1 0,0 0 0,-1-1 0,0 1 0,-8 10 0,10-15-103,0 0-1,-1 0 0,1-1 1,0 1-1,-1-1 0,0 1 1,0-1-1,1-1 0,-1 1 1,0 0-1,0-1 0,-1 0 1,-3 1-1,-6 0-2696,0-1-1,-24 0 1,25-1-634,-20 0-9030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09.2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30 256,'0'0'13649,"0"-5"-12107,0-20 2434,-2 29-3248,-2 8-126,-15 286 3872,22 4-3766,0-255-700,3 0 1,2-1 0,18 61-1,-25-101-222,1 1 1,0-1-1,0 1 0,1-1 0,-1 0 0,8 11 1,-7-38-8829,-8-10 3087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09.6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58 10805,'0'0'9588,"211"-3"-8467,-154 3-449,-1 6-48,-6 3-512,-6 0-112,-7-9-32,-7 0-432,-3 0-896,-4-6-929,0-21-1233,1-18-3057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10.0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78 116 14791,'0'0'1891,"-10"34"-642,0 1-703,-4 14 591,1 0 0,-7 66-1,10 98 1724,10-205-2753,0 0-1,1 0 1,0 1-1,0-1 1,1 0-1,0 0 1,0 0-1,1 0 1,0 0-1,6 11 1,-5-13-59,-1-1 0,2 0 0,-1 0 0,0-1 1,1 1-1,0-1 0,0 0 0,0 0 0,0-1 1,1 1-1,-1-1 0,1 0 0,0-1 0,7 3 1,5 0-8,0-1 0,0-1 0,0 0 0,0-2 0,0 0 0,0-1 0,0 0 0,1-2 0,-1 0 0,0-1 0,-1-1 1,1-1-1,-1 0 0,28-13 0,-18 5-23,1-2 0,-2-1 0,0-1 0,-1-1 0,27-25 0,-41 32-17,0 0 1,-1-1 0,0 0-1,-1 0 1,0-1-1,-1 0 1,0-1-1,-1 0 1,-1 0-1,0 0 1,-1-1-1,5-20 1,-6 2-13,-1-1-1,-2 0 1,-3-34 0,1 53-8,-1 0 1,0 1 0,-1-1 0,-1 1 0,0-1 0,-1 1-1,0 0 1,-1 1 0,-1-1 0,-9-13 0,12 20 16,-1-1 1,-1 1 0,1 0-1,-1 1 1,0 0-1,-1 0 1,0 0-1,0 1 1,0 0 0,0 0-1,-1 0 1,0 1-1,0 0 1,0 1-1,0 0 1,-1 0 0,1 1-1,-13-2 1,12 3 0,0 0 0,0 0 1,0 1-1,-1 0 1,1 0-1,0 1 0,0 1 1,0-1-1,0 2 0,0-1 1,0 1-1,1 0 1,-1 1-1,1 0 0,0 1 1,-13 8-1,4 0 9,1 0 0,0 1-1,1 1 1,1 0 0,0 1-1,1 1 1,1 0 0,1 0 0,0 2-1,1-1 1,1 1 0,1 0-1,1 1 1,0 0 0,1 0 0,2 1-1,0-1 1,-2 31 0,6-50-10,-2 117-234,3-106-131,0 0 0,1 1 0,0-1 0,0 0-1,2-1 1,-1 1 0,10 18 0,-8-19-964,1 0 1,1-1-1,0 0 0,12 13 0,7 0-4309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10.3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124 0 16327,'0'0'6291,"-63"184"-5154,46-151-657,4-9-192,3-3-16,3-12-128,0-9-128,4 0-32,0 0-368,3-15-4386,0-21 80,0-6-3746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10.7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0 184 11557,'0'0'3810,"36"-25"-1918,118-78-665,-139 93-912,0 1 1,24-10 0,-33 17-100,1 0 0,-1 1-1,1-1 1,8 0 0,2 0 210,1-1 67,0 1 0,0 1 0,0 0 0,19 2 0,-36 0-466,1-1 0,-1 0 0,0 1 0,1-1 0,-1 0 0,0 1 0,1 0 0,-1-1 1,0 1-1,0 0 0,1-1 0,-1 1 0,0 0 0,0 0 0,0 0 0,0 0 0,0 0 0,0 0 1,-1 1-1,1-1 0,0 0 0,0 0 0,-1 1 0,1-1 0,-1 0 0,1 3 0,1 2 70,-1 0 0,-1 0-1,1 0 1,-1 11 0,0-11-18,1 14 37,-1 1-1,-1-1 1,-1 0 0,-1 0 0,-1 0 0,-8 27 0,-103 223 1155,12-32-344,44-63-369,51-145-460,2 0 0,1 0 0,-2 61 0,7-71-66,-1-9-7,1 0-1,0 0 1,1 0-1,1 0 1,3 15 0,-4-23-23,0 0 0,0 0 0,0 0 1,1 0-1,0 0 0,-1 0 1,1-1-1,0 1 0,1-1 0,-1 1 1,0-1-1,1 0 0,-1 0 1,1 0-1,-1 0 0,1 0 1,0 0-1,0-1 0,0 0 0,0 1 1,0-1-1,0 0 0,3 0 1,3 1-40,0 0 0,0-1 1,0 0-1,0-1 1,0 1-1,-1-2 1,1 1-1,0-1 0,0-1 1,0 0-1,-1 0 1,1 0-1,-1-1 1,1-1-1,-1 1 1,8-6-1,8-8-727,-1-1 0,0-1 0,22-25 0,23-30-4187,-61 66 4173,31-35-5276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11.0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 34 11845,'0'0'10229,"-14"-27"-10709,-6 21-1377,-3 6-3009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11.4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712 0 12198,'0'0'6298,"-10"27"-4683,9-24-1560,-24 64 1365,-50 91-1,-328 542 1382,251-449-3169,147-242 25,-11 14-250,5-15-2881,10-10 2835,0 1 319,0 0 1,1 1-1,-1-1 0,1 0 1,-1 0-1,1 0 1,0 0-1,-1 0 0,1 0 1,0 0-1,0 0 0,-1 0 1,1 0-1,0 0 0,0 0 1,0 0-1,0-1 0,0-5-1240,-6-39-6313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41.3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51 14006,'0'0'8180,"204"-3"-7251,-164 3-401,-7 3-272,-6 3-240,0-6-16,-1 0-480,1 0-977,3-6-816,0-18-1040,0-3-2450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11.8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12710,'0'0'4311,"15"29"-1411,-2-6-2341,11 21 419,-2 2 0,24 71-1,-11 12-13,26 192-1,-53-268-929,-3-27-151,-3-4-192,1-1 1,2 0-1,0 1 1,1-2-1,15 34 0,-20-53-5,0 0 0,-1 0-1,1 0 1,0-1-1,0 1 1,0 0-1,0-1 1,0 1 0,0-1-1,0 1 1,0-1-1,0 0 1,0 1-1,0-1 1,0 0 0,1 0-1,-1 1 1,0-1-1,0 0 1,0 0-1,0 0 1,0-1 0,0 1-1,0 0 1,1 0-1,-1-1 1,1 1-1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12.1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 0 5234,'0'0'14215,"0"6"-13143,-1 10-402,-1 1-1,-1-1 0,-1 1 1,-10 28-1,8-25-305,0 1 0,1 0 0,-3 23 0,7 30 477,1-40-495,0-31-316,0-1-1,1 1 1,-1-1 0,0 1 0,1-1 0,0 1-1,-1-1 1,1 1 0,0-1 0,0 1 0,1-1 0,-1 0-1,0 0 1,1 0 0,-1 0 0,3 3 0,0-2-2,-1 0 1,1 0-1,0-1 1,0 1-1,0-1 1,0 0-1,0 0 1,8 2-1,1 0-3,1 0 0,0-2 0,1 0-1,-1-1 1,16 0 0,-10-1 18,-3 1-179,1-1 1,-1-2-1,20-2 0,-31 2-119,1 0 0,-1 0 0,0 0 0,0 0 0,0-1 0,-1 0 0,1-1 0,-1 1 0,1-1 0,-1 0 0,0 0 0,4-5 0,-3 2-742,-1 0 0,0 0 0,0 0 1,0-1-1,6-16 0,3-11-3536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12.5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0 13062,'0'0'3604,"0"31"-1325,1 16-1399,-4 144 2410,-12 325-377,15-516-2974,0 0 0,0 1 1,0-1-1,0 0 0,0 0 0,0 1 1,0-1-1,1 0 0,-1 0 0,0 1 0,0-1 1,0 0-1,0 0 0,0 1 0,1-1 1,-1 0-1,0 0 0,0 0 0,0 1 1,1-1-1,-1 0 0,0 0 0,0 0 0,1 0 1,-1 1-1,0-1 0,0 0 0,1 0 1,-1 0-1,0 0 0,0 0 0,1 0 1,-1 0-1,1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12.8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12 13158,'0'0'9428,"0"-9"-9332,0 6-96,-30 3-9812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13.3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13382,'0'0'3738,"8"26"-2068,0 6-1156,4 14 546,28 72-1,-28-91-775,1-1 0,0 0-1,2-1 1,1-1 0,1-1 0,2 0 0,0-1-1,40 36 1,-45-46-442,2 0 1,0-1-1,0 0 1,1-2-1,0 0 0,1 0 1,0-2-1,0 0 0,0-1 1,1-1-1,0-1 0,0-1 1,0 0-1,24 0 1,-27-3-828,-12 1 576,-1 0 1,0-1 0,1 0 0,-1 0 0,1 0 0,-1 0-1,0 0 1,1-1 0,-1 0 0,0 1 0,1-1 0,-1-1 0,0 1-1,0 0 1,4-3 0,7-15-5301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13.7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200 0 14134,'0'0'2543,"0"28"-566,-1 332 3676,-46 421-1974,-10-433-3225,-23-7-436,75-321-20,-5 13-729,11-48-5580,0 8 5372,1 1 1,-1 0 0,1 1-1,0-1 1,6-10-1,12-29-5432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14.2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171 1 7299,'0'0'14751,"-5"17"-13265,1-7-1283,-3 14 274,-2 0 0,0-1-1,-17 30 1,1-10 621,-31 77 0,49-104-938,2 1 0,0 0 0,1 0 0,1 1 0,0-1 1,1 1-1,1-1 0,2 25 0,0-40-157,0 1 1,0 0-1,0-1 1,0 1-1,0-1 1,0 1-1,1-1 0,-1 0 1,1 1-1,0-1 1,0 0-1,0 0 1,0 0-1,0 0 1,0-1-1,0 1 1,1-1-1,-1 1 1,5 1-1,5 3 4,1 0 0,21 6 0,-14-7-68,1-1 0,0-2 0,-1 0-1,1-1 1,25-1 0,-16-1-92,-25 1-30,-1 0-1,0-1 0,1 0 1,-1 0-1,0 0 0,0 0 1,0 0-1,0-1 1,0 0-1,0 0 0,0 0 1,-1 0-1,1-1 0,-1 1 1,6-6-1,-2 1-1061,-1-1-1,0 1 1,0-1-1,0 0 1,-1-1 0,4-9-1,2-8-4826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14.5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0 16488,'0'0'5186,"-6"208"-2593,-1-112-928,3 9-481,4 6-415,0-5-193,0-13-384,0-12 16,0-15-176,0-15-64,0-8 32,4-16-160,-1-18-368,-3 0-1137,0 0-1056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16.6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8740,'0'0'12155,"23"4"-11248,10 1-651,0 2 101,38 1 1,-28-8 194,-26 0-3804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17.0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10213,'0'0'6931,"117"27"-6963,-94-27-1777,-3-9-1280,-3-9-2178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41.6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61 621 17096,'0'0'1902,"-9"36"-323,-28 124 340,32-133-1358,1 0 1,1 0-1,1 46 1,2-51-343,0-10-46,0 0 0,1 0 0,0-1 0,1 1 0,6 19 0,-6-25-115,0 0 0,1 0-1,0-1 1,0 1-1,1-1 1,-1 0 0,1 0-1,0 0 1,1-1-1,-1 1 1,1-1 0,7 6-1,-3-5-1,0 1-1,0-1 0,0-1 1,0 0-1,1 0 0,0 0 1,0-2-1,0 1 0,11 1 1,12-1 57,52-1 0,-68-2-92,20-1-1,1-1 1,-1-2-1,0-2 1,0-1-1,0-2 1,38-15-1,-46 13-16,-1-2 0,0-1 0,0 0 0,-2-3 1,0 0-1,-1-1 0,42-39 0,-55 44-8,-1 0 0,0 0 0,0-1 1,-2 0-1,0-1 0,0 0 1,-1-1-1,-1 1 0,-1-2 0,0 1 1,-1 0-1,-1-1 0,0 0 0,2-32 1,-4 17-20,-1 1 0,-1-1 0,-2 0 0,-1 1 0,-1 0 0,-2 0 0,-1 0 0,-2 1 0,-22-56 0,13 46 25,-2 0-1,-1 2 1,-2 0-1,-2 2 1,-1 0-1,-35-35 1,54 65 37,1 0 1,-1 0-1,0 0 0,-1 1 1,1 0-1,-1 1 1,0 0-1,0 0 0,-1 1 1,-16-5-1,19 7-18,0 0 1,1 0-1,-1 1 0,0-1 0,0 1 1,0 1-1,0-1 0,0 1 1,0 0-1,0 1 0,1-1 1,-1 1-1,0 0 0,1 0 0,-1 1 1,1 0-1,-7 4 0,-1 4 2,0 0 0,1 1 0,0 0 0,1 0-1,0 2 1,1-1 0,-8 16 0,2-3-6,1 1 0,2 1 0,-11 33 0,13-22-131,2 1-1,2-1 1,2 1 0,1 0-1,2 0 1,2 1-1,5 43 1,-4-72-291,1 1-1,0-1 1,1 0-1,0 0 1,1 0-1,1 0 1,-1-1 0,2 1-1,8 13 1,-8-17-667,0 1-1,0-1 1,1-1 0,0 0-1,1 1 1,-1-2 0,12 8 0,29 12-9624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17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31 828 15927,'0'0'2906,"8"-26"-1164,3-9-1253,3-6 94,13-69-1,8-174 505,-27 185-349,29-129 1,-35 224 352,-1 14-784,0 23-364,-1-27 188,-1 75 470,-14 99-1,-33 234 676,9-57-730,34-323-558,-43 309 32,44-310-90,4-27-62,0 0 0,-1 0 1,0 1-1,0-1 1,0 0-1,-1 0 0,-3 7 1,2-48-9495,3 0 2620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17.8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 0 16760,'0'0'4546,"-44"169"-3842,38-148-480,-4-21-176,0 0-96,6 0-16,-6-12-960,3-21-1890,7-9-1904,0-6-6195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18.1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0 266 12294,'0'0'5821,"25"-29"-4362,80-93-440,-97 114-876,-1-1-1,1 1 0,0 1 1,1-1-1,0 1 0,0 1 1,0 0-1,1 0 1,18-7-1,-13 6 72,1 1-9,0 1 0,0 0-1,0 1 1,1 1 0,0 0-1,0 1 1,0 1 0,0 0-1,17 3 1,-30-2-159,0 1-1,-1-1 1,1 1 0,-1 0 0,0 0 0,1 0 0,-1 0-1,0 1 1,0 0 0,1-1 0,-1 1 0,0 0 0,-1 0-1,1 1 1,0-1 0,-1 1 0,1-1 0,-1 1 0,0 0 0,0 0-1,0 0 1,0 0 0,0 0 0,-1 0 0,1 0 0,-1 1-1,0-1 1,1 4 0,2 9 64,-1-1 0,-1 1-1,0 0 1,-1 30 0,0-31-11,-1 0 1,-1 1-1,0-1 1,-1 0-1,0 0 1,-2 0-1,0-1 0,0 1 1,-1-1-1,-14 26 1,-138 200 1033,3-5-455,145-218-657,1 0 1,0 1-1,2 0 0,0 0 0,1 1 0,0-1 0,2 1 0,0 0 0,1 0 0,2 34 0,0-40-23,-1-4 2,1 0 1,1 0-1,-1 0 1,2 0 0,2 11-1,-3-17-1,0 0 0,1 0 0,-1 0 1,1 0-1,0 0 0,-1 0 0,1-1 0,1 1 0,-1-1 0,0 1 0,1-1 1,-1 0-1,1 0 0,0 0 0,-1 0 0,1-1 0,0 1 0,4 1 0,1 0-42,-1-1-1,1 1 1,0-1-1,0-1 0,0 0 1,0 0-1,0 0 1,11-2-1,-14 1-73,0 0-1,1-1 1,-1 0 0,0 0-1,1 0 1,-1 0-1,0-1 1,0 0 0,0 0-1,0-1 1,0 1 0,-1-1-1,8-6 1,6-11-1376,-1-1 0,0-1-1,-2-1 1,19-37 0,-25 44 136,31-52-5969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18.5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167 0 12182,'0'0'7035,"-5"28"-5330,-29 134-118,34-161-1554,0-1 0,0 1 0,-1 0 1,1-1-1,0 1 0,0 0 0,0 0 0,0-1 0,0 1 1,0 0-1,0-1 0,0 1 0,0 0 0,0 0 0,1-1 1,-1 1-1,0 0 0,0-1 0,1 1 0,-1 1 0,13 0 269,-9-2-324,56-2 323,-30 0-223,0 2-1,51 6 1,-74-5-67,0 2 0,1-1 0,-2 1 1,1 0-1,0 0 0,-1 1 0,1 0 0,-1 0 0,0 0 1,10 11-1,-5-5 84,-1 1 1,-1 0-1,0 0 1,12 20-1,-17-23 14,-1 0-1,0-1 1,0 1-1,0 0 1,-1 1-1,0-1 1,1 13-1,-1 59 509,-2-54-424,-1-18-119,0-1-1,0 0 0,-1 1 0,0-1 0,0 0 0,-1 0 1,1-1-1,-2 1 0,1 0 0,-1-1 0,0 0 0,-9 12 1,-5 3 262,-43 38 1,51-50-399,-2-1 0,1 0 0,-1-1 0,0 0 0,-1-1 1,0 0-1,0-1 0,0 0 0,0-1 0,-1-1 0,0 0 0,1-1 0,-1 0 0,0-1 0,0-1 0,0 0 0,0-1 0,-17-3 1,26 3-230,0-1 1,-1 0 0,1 0-1,0 0 1,0-1 0,0 0-1,0 1 1,0-2 0,1 1-1,0-1 1,-6-5 0,3 2-899,0-1 0,0 0 1,1-1-1,0 0 1,-6-14-1,-9-27-4776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18.8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75 12454,'0'0'6931,"177"-66"-5202,-137 60-993,-10 3-416,-10 3-128,-3 0-160,-7 0-64,0 0-464,0 0-977,-3 0-1056,3 0-1825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19.2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41 221 11317,'0'0'4944,"-7"26"-2642,-19 87-453,23-103-1512,1 1 1,1-1-1,0 0 0,0 19 1,2-12 168,-1-13-428,0-1-1,0 1 1,1 0-1,-1-1 1,1 1-1,0-1 1,0 1-1,0-1 1,1 0 0,-1 0-1,1 1 1,0-1-1,0 0 1,0 0-1,0 0 1,3 3-1,-1-3-3,0 1 0,0-1 0,0-1 0,0 1 0,0 0 0,1-1 0,-1 0 0,1 0 0,0-1 0,0 1 0,9 1 0,7 0 48,0-2-1,0 0 1,0-1-1,1-1 0,22-4 1,-26 2-102,0-2 0,-1 0 0,1-1 0,-1-1 0,0 0-1,-1-2 1,29-18 0,-22 11 3,-1-1 0,-1-1 0,0-1 0,26-31 0,-37 38-12,-1 1 0,-1-2 0,0 1 0,0-1 0,-1-1 0,-1 1 0,0-1 0,-1 0 0,-1-1 0,0 1 0,-1-1 0,0 1 0,-1-1 0,-1 0 0,0 0 0,-2 0 0,-2-27 0,2 39-1,0 0 0,0-1 0,0 1 0,0 0 0,0 0 0,-1 0 0,1-1 0,-1 2 0,0-1-1,0 0 1,0 0 0,-1 1 0,1-1 0,-1 1 0,1 0 0,-1-1 0,0 1 0,1 0 0,-1 1 0,0-1 0,0 0 0,-1 1 0,1 0 0,0 0 0,0 0 0,-7-1 0,-9-1 58,1 1 1,-1 0-1,-35 2 1,26 1-52,16 0-6,-1 0-1,1 1 0,-1 1 1,1 0-1,0 0 0,-1 2 1,2-1-1,-1 1 0,1 1 1,-21 13-1,5 0-145,1 1 1,1 1-1,-24 26 1,41-39-542,1 0 0,0 0 0,-12 19 0,17-24-174,0 1 1,1 0-1,-1 0 1,1 0-1,-1 0 1,1 0-1,-1 8 1,2 4-5490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19.5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21 297 11269,'0'0'2801,"-4"28"-394,-9 94 63,9-26 479,5-72-2344,-1-19-527,0-1-1,0 1 1,0-1-1,1 1 1,0-1-1,0 0 1,0 1 0,1-1-1,-1 0 1,1 0-1,0 0 1,0 0-1,0 0 1,1 0 0,0-1-1,-1 1 1,1-1-1,4 4 1,-1-3 29,-1 0 0,1 0 1,0 0-1,1-1 0,-1 0 1,1-1-1,-1 1 0,1-1 0,0 0 1,0-1-1,8 2 0,7-1 284,37-1 0,-31-2-175,-16 0-172,1 0 0,-1-1 0,0 0 0,0-1 1,0-1-1,0 1 0,-1-2 0,1 0 0,-1 0 0,0-1 0,-1-1 0,1 0 0,13-11 1,-9 5-35,-1 0 0,0-1 0,-1-1 0,0 0 0,-2-1 1,1 0-1,16-34 0,-21 35-36,-2-1 0,1 1 0,-2-1 0,0 0 1,-1-1-1,1-17 0,-3 8-184,0 0 0,-2-1-1,-4-28 1,3 44 87,0 0-1,-1 0 0,0 1 0,-1-1 1,0 1-1,-1 0 0,0 0 1,0 0-1,-1 1 0,-10-12 0,11 14-6,-1 1 0,0 0-1,0 0 1,0 1 0,-1-1-1,0 1 1,0 1 0,0 0-1,-1 0 1,1 0-1,-1 1 1,0 0 0,0 0-1,-13-2 1,-1 2-744,0 1 0,-1 1 0,1 1 0,0 1 1,-1 1-1,1 1 0,0 1 0,-29 10 0,-32 19-5750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20.2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0 656,'0'0'18153,"0"23"-16707,0 163 925,0 223-167,1-391-2285,1 1-1,0-1 1,9 34 0,-4-24-1131,-7-25 1356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20.5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37 12294,'0'0'8019,"187"-3"-7202,-154 3-641,1 0-64,-1 0-64,-3 0-96,0 0-817,1 0-799,-1-9-817,3-15-3058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20.9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151 440 13526,'0'0'2903,"-16"32"-1110,-53 105 178,57-111-1290,2 0-1,0 0 1,1 1-1,-8 50 1,12-33 475,2 72 1,3-90-921,0-18-167,0-1 0,1 0 0,-1 0 0,1 0 0,1 1 0,-1-1 0,1 0-1,3 6 1,-4-10-53,1-1 0,-1 1 0,1-1-1,0 1 1,0-1 0,0 0-1,0 0 1,0 0 0,0 0 0,0 0-1,1-1 1,-1 1 0,1-1 0,-1 1-1,1-1 1,-1 0 0,1 0-1,0 0 1,0 0 0,0-1 0,-1 1-1,6 0 1,4 0 10,0-1 0,-1 0-1,1 0 1,-1-1 0,1-1-1,-1 1 1,1-2 0,-1 0-1,18-7 1,-4-2 10,0-1 0,45-31 1,-29 16-55,-2-2 1,-1-2 0,-2-2 0,44-51-1,-59 60-39,-2-1 1,-1-1-1,-1 0 0,-1-2 0,-2 0 0,-1 0 0,17-56 0,-19 36 25,-3-1 0,-1 0 0,-3 0 0,-2-53 0,-2 89 40,-1 1 0,0-1-1,0 1 1,-1-1 0,-1 1 0,-8-25 0,8 33 16,1-1-1,-1 1 1,0 0 0,0 0 0,-1 0 0,1 0 0,-1 1 0,0-1 0,0 1 0,-1 0 0,1 0 0,-1 0 0,0 1 0,0 0 0,0 0 0,-1 0 0,-8-3-1,3 3 25,-1 0-1,0 1 1,0 0-1,0 1 1,0 0-1,-21 2 0,11-1-2,14 1-38,0 0 1,1 0 0,-1 0 0,0 1 0,1 1 0,-1-1-1,1 1 1,0 0 0,0 1 0,0-1 0,0 1-1,1 1 1,0-1 0,0 1 0,0 1 0,0-1-1,1 1 1,0 0 0,-8 11 0,-1 4-14,0 1 0,2 0-1,0 1 1,-14 42 0,16-32-589,2 0 0,2 1 0,1-1 0,1 1 0,2 0 0,2 36 0,0-67 310,0 0 0,0 0 0,0 0 0,0 1 0,1-1 0,-1 0 0,1 0-1,0 0 1,-1 0 0,2-1 0,-1 1 0,0 0 0,0 0 0,1 0 0,0-1-1,-1 1 1,1-1 0,0 1 0,0-1 0,0 0 0,1 0 0,-1 0-1,4 2 1,29 19-5216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42.0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271 1 17816,'0'0'5987,"-127"153"-5507,97-150-448,0-3-32,0 0-272,6 0-1041,8-27-1376,5-15-1409,8-15-3297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21.2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151 1 13958,'0'0'6227,"-37"174"-3810,17-131-992,0-7-625,0-12-752,3-6 128,0-18-112,4 0-64,6 0-80,7-27-1184,0-18-769,0-10-1585,0-14-1312,20-15-6387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21.5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78 176 12662,'0'0'6083,"25"-26"-5312,84-82 32,-104 102-706,1 2 1,0-1 0,0 0 0,0 1-1,0 0 1,1 1 0,8-4 0,-12 6-3,1 0 0,0 0 0,0 1-1,-1-1 1,1 1 0,0 0 0,0 0 0,4 1 0,10 0 387,-16-1-416,1 0 1,0 1-1,0-1 0,0 1 1,0-1-1,0 1 0,0 0 1,-1 0-1,1 0 1,0 1-1,-1-1 0,1 1 1,-1-1-1,0 1 0,1 0 1,-1 0-1,0 0 0,0 0 1,0 0-1,0 1 1,0-1-1,-1 1 0,1-1 1,-1 1-1,0-1 0,1 1 1,-1 0-1,-1-1 0,1 1 1,0 0-1,0 3 1,2 12 72,0 0 1,-2 0 0,0 0-1,-1 19 1,0-17 21,-1-1-94,-1-1 1,-1 0 0,0 1 0,-2-1-1,0 0 1,0-1 0,-2 1 0,0-1 0,-13 21-1,-19 29 411,-59 80 0,-5 5 188,85-122-496,2 1 0,1 1 1,-14 41-1,23-49-89,1 0 0,0 0 0,2 1 0,1 0 0,1-1 0,1 1 0,4 33 0,-3-56-79,-1 0 0,0 0 0,1-1-1,-1 1 1,1 0 0,-1-1 0,1 1 0,0 0 0,0-1 0,0 1 0,0-1 0,0 1-1,0-1 1,0 0 0,0 1 0,1-1 0,-1 0 0,0 0 0,1 0 0,-1 0-1,1 0 1,-1 0 0,1 0 0,0 0 0,-1-1 0,1 1 0,3 0 0,3 0-23,0 0 0,-1 0 0,1-1 0,15-1 0,-15 0-26,-2 1-72,-1-1-1,1-1 0,-1 1 1,0-1-1,1 0 1,-1 0-1,0 0 0,0-1 1,-1 0-1,1 0 1,4-4-1,10-8-1451,20-22 0,-23 22-57,11-12-2670,-3 0-2463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21.9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 76 14439,'0'0'7027,"-40"-57"-8148,20 48-1808,-13 0-4562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22.5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226 31 12358,'0'0'5773,"-24"35"-4535,-76 119-56,88-136-866,0 1-1,2 1 1,1-1 0,0 1 0,-10 38 0,15-46-181,-4 20 171,2 0-1,1 1 1,1 0 0,1 0-1,2 0 1,5 46 0,-3-73-285,0 0 1,0 0 0,0-1-1,1 1 1,0 0 0,0 0-1,1-1 1,-1 1-1,1-1 1,0 0 0,1 0-1,-1 0 1,1 0 0,0-1-1,0 1 1,1-1 0,-1 0-1,1 0 1,0-1-1,0 0 1,0 1 0,0-1-1,1-1 1,-1 1 0,1-1-1,10 3 1,1-1 1,-1-1 1,1 0-1,0-1 1,0-1-1,0-1 0,0 0 1,0-1-1,28-5 1,-22 0-11,0-1 1,-1 0-1,0-2 1,0 0-1,-1-2 1,23-14 0,-7 0-8,0-1 1,42-41-1,-64 53 0,-1 0 0,0-1 0,-2 0 0,1-1-1,-2-1 1,14-26 0,-18 28-23,-1 0 1,0 0-1,-1-1 0,-1 0 1,0 0-1,-1-1 0,-1 1 1,0-21-1,-2 12-22,0 1 1,-6-40-1,4 55 34,0 0-1,0 1 1,-1-1-1,0 0 1,-1 1-1,0 0 1,0 0-1,0 0 1,-1 1-1,-7-10 1,4 9 33,0 0-1,0 0 1,-1 1 0,0 0-1,0 1 1,-1 0 0,0 0-1,0 1 1,0 0 0,-1 1-1,1 0 1,-1 0 0,0 2-1,0-1 1,0 1 0,0 1-1,-1 0 1,-17 1 0,9-1-16,1 2 1,-23 3-1,34-2-9,1 0 1,0 0-1,0 0 0,0 1 0,0 0 1,0 0-1,1 1 0,-11 7 0,11-7-16,0 1 0,1 0 1,-1 0-1,1 0 0,0 1 0,0 0 0,1 0 0,0 0 0,0 0 0,-5 11 1,6-8-279,0 1 1,0-1-1,1 1 1,0 0-1,1 0 1,0 0 0,0 13-1,1-12-198,0-7 16,-1 0 0,1 1 0,0-1 0,0 1 0,1-1 1,-1 1-1,1-1 0,0 1 0,0-1 0,0 0 0,1 1 0,0-1 1,-1 0-1,1 0 0,1 0 0,-1 0 0,1-1 0,4 6 0,24 18-6290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22.9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 1 13190,'0'0'6483,"-63"168"-6099,56-156-352,7-6 16,0-42-4914,10-9-448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23.2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211 171 12246,'0'0'3292,"-20"31"-1249,-63 104-287,78-126-1598,-1 1 0,1 0 0,1 0 0,0 0 0,0 1 0,1 0 0,1-1 0,0 1 0,0 0 1,1 0-1,0 0 0,1 0 0,1 15 0,0 7 297,-1-23-356,0 0 0,0-1 1,1 1-1,1-1 0,0 1 1,0-1-1,5 13 0,-5-17-72,1 0 0,0 0-1,0-1 1,0 1 0,0-1 0,1 0-1,0 0 1,-1 0 0,2-1-1,-1 1 1,0-1 0,1 0 0,-1 0-1,10 4 1,-4-3 3,0 0 0,0-1 0,0 0 0,0-1 0,0 0 0,1-1 0,-1 0 0,1-1 0,-1 0 0,1 0 0,-1-1 0,17-4 0,-7 1-16,0-1 1,-1-2-1,1 0 0,-1 0 0,26-16 0,-21 8-13,-1 0 0,0-1 0,-1-1 0,-1-1 0,-1-1 0,30-36 0,-39 41-40,0-1 0,-1 0 1,-1-1-1,0 0 1,-2 0-1,1-1 1,-2 0-1,0 0 0,-2 0 1,0-1-1,3-24 1,-5 21-10,0 0 0,-2 0 0,-1-1 0,-3-22 0,3 37 65,0 1 0,-1-1 0,0 1 0,0-1 1,0 1-1,-1 0 0,0 0 0,-1 0 0,1 0 0,-1 1 0,0-1 0,0 1 0,-1 0 0,1 0 0,-1 1 0,-11-8 0,8 7 56,0 0 1,-1 1-1,1 0 0,-1 1 0,0 0 0,0 0 0,-1 1 1,1 0-1,-13 0 0,-12 0 264,-42 3 0,38 0-171,20 0-92,0 1 1,0 1 0,1 0-1,-1 1 1,1 1-1,0 1 1,0 0 0,1 1-1,0 1 1,0 1 0,0 0-1,1 1 1,1 0 0,0 1-1,-19 20 1,20-17-249,0 0 1,2 1-1,0 0 1,0 0-1,2 1 1,-11 24 0,13-24-727,1-1 1,1 1 0,1 0 0,0 1-1,1-1 1,1 1 0,0 24 0,2-15-4690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23.6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1 407 11109,'0'0'6208,"0"29"-4863,0 92-347,0-116-923,1-1 1,-1 0-1,1 0 0,-1 0 1,1 1-1,0-1 1,1 0-1,-1 0 1,1 0-1,0 0 1,3 5-1,-3-7-31,0 0-1,0 0 1,0-1 0,0 1-1,0 0 1,0-1 0,1 1-1,-1-1 1,1 0 0,2 1-1,1 1 23,2 0 38,0 0 0,0 0 1,0-1-1,1 0 0,-1-1 0,15 1 0,53-3 457,-54 0-416,1-1-54,0-1 0,0-1 0,-1-1 0,1-1 0,39-16-1,-12 0 51,62-38 0,-81 42-116,0-2 0,-1-1 0,36-33 0,-57 45-14,1 0 0,-2-1-1,1 0 1,-1 0 0,-1-1 0,0 0 0,-1 0-1,0-1 1,0 0 0,-1 0 0,-1 0 0,6-25-1,-7 8 30,0-52 0,-3 67-39,0 8 4,0 0 1,-1 0 0,1 0-1,-1 0 1,0 1 0,-1-1 0,1 0-1,-1 1 1,0-1 0,-1 1-1,-2-6 1,2 8 13,1-1 0,-1 1 0,0 0 0,0 0 0,0 0-1,0 1 1,0-1 0,-1 1 0,1-1 0,-1 1 0,0 0 0,1 1 0,-1-1-1,0 1 1,0-1 0,-7 0 0,-6 0 120,1 0-1,-1 1 1,-26 2-1,20 0-110,4 0-89,1 1 1,0 1 0,0 1 0,0 0-1,0 2 1,0 0 0,1 0 0,0 2-1,0 0 1,1 1 0,0 1 0,1 0 0,0 1-1,1 1 1,0 0 0,1 1 0,0 0-1,-12 17 1,21-23-512,0 1-1,0 0 1,0 0-1,1 0 1,0 0-1,1 1 1,0-1-1,0 1 1,1 0-1,0-1 1,0 13-1,1 15-5224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24.0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108 178 16327,'0'0'5619,"-20"-147"-5859,3 135-1425,-13-3-2177,-10 12-5426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24.8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0 964 14519,'0'0'4036,"7"-32"-2662,1-4-1073,0-4 46,2 1 0,28-69 0,-5 19 12,-3-2 1,-5-1-1,-3-1 0,-5-1 0,8-136 1,-24 210 266,-1 41 370,-3 25-634,-2 0 1,-20 86-1,11-67-123,-86 467 1102,37 5-1156,59-388-2610,44-196-9141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25.2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188 6 18072,'0'0'1937,"-84"175"-848,44-106 1344,10-18-1537,6-24-736,14-15-96,10-51-896,20-21-1201,27-12-1633,3-3-1744,4-19-5123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42.4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1 155 2177,'0'0'20137,"25"-26"-19270,82-74-96,-103 97-708,-1 0-1,1 1 1,-1-1-1,1 1 1,0 0 0,-1-1-1,1 2 1,1-1-1,-1 0 1,0 1-1,0 0 1,0 0-1,1 0 1,-1 0-1,0 1 1,1 0-1,-1 0 1,1 0-1,8 2 1,5-1 162,-12-1-162,0 1 1,0-1-1,0 1 1,0 0-1,0 1 0,0-1 1,0 1-1,0 0 1,-1 1-1,1 0 1,-1-1-1,0 2 1,0-1-1,0 0 1,0 1-1,0 0 1,4 6-1,-4-4-17,0 0 0,0 0 0,-1 1 0,0-1-1,0 1 1,-1 0 0,0 1 0,0-1 0,-1 0 0,1 1 0,-2-1 0,1 1 0,0 10-1,0 3 59,-1 0-1,0 0 0,-2 0 0,-1 0 0,0 0 0,-1 0 0,-2-1 0,0 1 0,-1-1 0,-15 34 0,-79 133 704,38-75-186,-58 147 0,111-230-548,0 1-1,2 1 0,1 0 1,2 0-1,1 0 1,1 44-1,2-74-70,0 1 1,0 0-1,1-1 0,-1 1 1,1-1-1,0 1 0,-1-1 0,1 1 1,0-1-1,0 0 0,0 1 0,0-1 1,0 0-1,0 0 0,0 1 0,0-1 1,0 0-1,1 0 0,-1 0 1,0 0-1,1-1 0,-1 1 0,1 0 1,-1-1-1,1 1 0,-1 0 0,1-1 1,-1 0-1,1 1 0,2-1 1,7 2 3,0-1 1,1 0-1,12-1 1,-18 0-2,3 0-67,0 0 0,0 0 0,0-2 0,0 1 0,0-1 0,0 0 0,-1-1 1,1 0-1,-1 0 0,0-1 0,1 0 0,-2 0 0,1-1 0,-1 0 1,10-8-1,1-2-665,-9 7-319,1 0 1,0 1-1,11-6 0,-17 11-276,0 0 0,0 1 1,0-1-1,1 1 0,-1 0 0,0 0 0,7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25.5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288 109 12486,'0'0'4967,"30"-17"-4068,99-54-50,-120 66-684,0 1 0,1 1 1,12-5-1,5 7 470,-13 2-344,-12-1-237,1 0 0,-1 0 0,1 0 0,-1 0 0,1 0 0,-1 1 1,1-1-1,-1 1 0,0 0 0,1 0 0,-1 0 0,0 0 0,0 0 0,1 0 0,-1 0 0,0 1 0,0-1 0,0 1 0,-1 0 0,1-1 0,2 4 0,-2-1 26,0 0-1,0 0 1,-1 0-1,1 1 1,-1-1-1,0 0 0,0 1 1,-1-1-1,1 0 1,-1 1-1,0 6 0,1 1 26,-1 0-1,-1 0 0,0 0 0,0 0 0,-1 0 0,-1-1 0,0 1 0,0 0 0,-1-1 0,-1 0 0,-8 15 0,-40 55 710,-126 146 0,5-10 290,146-177-852,2 1 1,1 1-1,2 1 1,-21 55-1,40-84-226,1 1 0,0 0 1,1 0-1,0 0 0,1 0 0,1 19 0,0-24-6,0-7-18,1 0 1,-1 0-1,0 0 1,1 0-1,-1 0 1,1 0-1,0 0 1,0-1 0,0 1-1,0 0 1,1-1-1,-1 1 1,1-1-1,-1 1 1,5 4-1,-2-4 2,-1 0 0,1 0-1,0 0 1,0 0-1,1-1 1,-1 1-1,0-1 1,10 3 0,1-1 1,0 0 1,1-1 0,0-1-1,-1-1 1,21 0-1,-35-1-5,27 0-121,46-5-1,-64 3-1,-1 0 1,0 0-1,1-1 0,-2-1 1,1 1-1,0-1 0,0-1 1,11-8-1,-6 3-505,0-2-1,-1 1 1,-1-2 0,0 0-1,19-26 1,-14 14-2511,13-28 1,-5 1-3689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26.0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405 0 13190,'0'0'4591,"-9"31"-2312,-32 99-305,7-42-309,29-76-1305,0 0 0,1 1 0,-4 15 1,7-26-151,4-2-132,10-1-41,1 0 0,-1-1 0,14-4 0,34-4-76,-52 9 36,10 0-7,-1 0 1,33 3-1,-46-1 5,0 0 1,0 0 0,0 0 0,0 1-1,0-1 1,0 1 0,-1 0 0,1 0-1,-1 1 1,0 0 0,1-1 0,-1 1-1,-1 1 1,8 6 0,-4-2-2,-1 1 0,0 0 0,0 0 1,-1 1-1,0-1 0,-1 1 0,0 0 0,-1 0 0,0 0 0,2 17 1,-1 6 15,-1 1 0,-2 34 0,-1-46-5,0 2 14,-2 0 1,-3 27 0,2-40 13,1 0 0,-1-1 0,-1 1 0,0-1 0,0 1 0,-11 17 0,5-13-4,0-1-1,-1 0 0,0-1 0,-1 0 0,-1-1 0,0 0 0,-1-1 0,0 0 0,0-1 0,-1-1 0,-1 0 0,0-1 0,0-1 1,0 0-1,-1-1 0,1-1 0,-2-1 0,1 0 0,0-1 0,-30 1 0,19-4-164,4 1-616,-41-5 0,57 3 360,0-1-1,1 0 1,-1 0 0,1 0 0,-1-1-1,1 0 1,0-1 0,0 0 0,-9-6-1,4 1-1174,1 0-1,-12-14 0,-18-27-6278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26.3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 13942,'0'0'3666,"190"-15"-3138,-149 15-368,-5 3-96,-9 6-64,-4 0-976,-3-6-1649,1-3-2386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26.7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95 205 10885,'0'0'2596,"-12"26"-505,-35 85 417,40-97-2051,2 1 0,-1-1-1,2 1 1,0 1 0,1-1-1,0 1 1,1-1 0,1 1 0,0 0-1,2 18 1,0-32-417,-1 0 0,0 0 1,1 0-1,-1 0 0,1 0 1,-1 0-1,1 0 0,0 0 0,0 0 1,0 0-1,0 0 0,0-1 1,1 1-1,-1 0 0,0-1 0,1 1 1,-1-1-1,1 0 0,0 1 0,-1-1 1,1 0-1,0 0 0,0 0 1,-1 0-1,1 0 0,0 0 0,0-1 1,0 1-1,3 0 0,7 1 97,0 0 0,0-1 0,0 0-1,12-2 1,-12 1-63,8-1-14,1-1 0,-1 0 1,-1-2-1,1 0 0,0-2 0,-1 0 0,28-13 0,-7-1-4,0-2 0,49-35-1,-74 47-33,-1-1-1,0-1 0,-1 0 0,0-1 0,-1 0 0,-1-1 0,0 0 0,-1-1 0,0 0 0,-1-1 0,-1 0 1,0 0-1,-2-1 0,0 0 0,0 0 0,-2 0 0,0-1 0,-1 1 0,-1-1 0,1-34 0,-3 49 1,0 0 0,0 0-1,0 0 1,-1 0 0,1 1-1,-1-1 1,1 0 0,-1 0-1,0 1 1,0-1-1,0 0 1,-1 1 0,1-1-1,-1 1 1,1-1 0,-1 1-1,-2-2 1,1 1 16,-1 0-1,0 0 1,0 1-1,0 0 1,0 0 0,0 0-1,-1 0 1,1 1-1,-9-3 1,-13 0 11,0 0 0,0 2 0,-48 2 0,42 0-45,13 0-320,0 1-1,0 1 1,1 1-1,-1 0 1,1 2-1,-1 0 1,1 1-1,1 0 1,-24 13-1,32-14 47,0 1 0,0 0 0,0 0 0,1 1 0,0-1 0,0 2 0,1-1 0,-1 1 0,2 1 0,-1-1 0,1 1 1,1 0-1,0 0 0,0 1 0,1 0 0,0-1 0,0 2 0,-2 9 0,0 19-5146,5-2-3871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27.0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315 358 5923,'0'0'6469,"0"26"-3766,0 86-451,1-13 1680,0-95-3782,0 0 0,0 0 0,0 0 0,0-1-1,1 1 1,-1-1 0,1 1 0,0-1 0,0 0 0,0 1 0,1-1 0,-1 0-1,1 0 1,0-1 0,0 1 0,0 0 0,0-1 0,0 0 0,0 0 0,1 0 0,-1 0-1,1 0 1,-1-1 0,1 0 0,4 2 0,8 1 166,-1 0 0,1-1 0,-1-1 0,32 2 0,-16-4 36,42-3 0,-60 1-283,1-1-1,-1 0 1,0 0-1,0-1 1,19-9-1,-6 0 11,0 0 0,-1-2 0,-1-1 0,30-25-1,-43 32-57,-1 0 0,0-1 0,-1-1-1,0 0 1,-1 0 0,0-1 0,-1 1-1,0-2 1,-1 1 0,0-1 0,4-14-1,-3-6-31,-2 0-1,-1 0 0,-1 0 0,-4-66 1,1 98 8,0-7-16,0 1 0,0-1 0,-1 1 0,0-1 0,-1 1 0,0 0 0,0 0 0,-1-1 0,1 1 0,-1 1 0,-1-1 0,-6-10 0,5 11-6,0 1 0,0 0 0,-1 0 0,1 1 1,-1 0-1,0 0 0,0 0 0,-1 0 0,1 1 0,-1 0 1,1 1-1,-1-1 0,-13-2 0,-18-1-251,1 1 0,-1 2-1,-53 2 1,69 1 125,-58 3-1937,0 3 0,0 4 1,-135 34-1,55 2-4670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27.7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51 11125,'0'0'8735,"-2"6"-7396,-6 19-117,8-25-1175,0 1 0,0 0 0,0-1 0,0 1 0,0 0 0,0-1 0,0 1 0,0 0 0,0-1 0,1 1 0,-1 0 0,0-1 0,0 1 0,1-1 0,-1 1 0,1-1 0,-1 1 0,0-1 0,1 1 0,-1-1 0,1 1 0,-1-1 0,1 1 0,-1-1 0,1 0 0,-1 1 0,1-1 0,0 0 0,-1 1 0,1-1 0,0 0 0,-1 0 0,1 0 0,0 0 0,-1 0 0,1 1 0,-1-1 0,1 0 0,0 0 0,0-1 0,3 2 264,25 7 328,-1-1 0,1-1 0,42 2-1,89-4-144,-127-4-419,-12-1-50,0-1 0,0 0-1,-1-2 1,1 0-1,-1-2 1,24-9 0,-1-3-901,69-40 0,-95 50-38,6-5-3582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28.0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0 108 12246,'0'0'8291,"221"45"-7922,-168-45-33,4-21-336,-4-3 0,-3-9-689,-6 6-1231,-7 6-1378,-4-6-1840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28.4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62 551 1873,'0'0'17178,"27"-32"-16255,84-103 254,-104 126-1012,-1 0-1,0-1 1,0 0-1,7-20 1,-11 24-31,0-1 1,-1 0 0,1 0 0,-1-12-1,1-1 123,5-197 1975,-7 186-1468,0 30-580,0 5-67,-10 319 1129,10 271-488,0-563-716,-2 0 0,-1 0 0,-2-1-1,-1 1 1,-1-1 0,-1-1 0,-2 1 0,-1-1 0,-17 30 0,24-52-39,0 0 0,0 0 0,0-1 1,-1 1-1,0-1 0,-1-1 0,-6 7 0,9-9-68,-1-1 0,0 1 0,1-1 0,-1 0 0,0 0 0,0 0 0,0-1 0,-1 1 0,1-1 0,0 0 0,-1 0 0,1-1 0,0 1 0,-6-1 0,0 0 6,7 0-359,0 1 1,0-1-1,0-1 0,0 1 0,0 0 1,1-1-1,-1 1 0,0-1 0,-3-1 0,5 1 81,0 0-1,0 0 1,0 0-1,0 0 0,0 0 1,0 0-1,1 0 1,-1 0-1,0 0 0,1 0 1,-1-1-1,1 1 1,-1 0-1,1-1 0,0 1 1,-1 0-1,1-1 1,0 1-1,0 0 0,0-1 1,0 1-1,0 0 1,0-2-1,0-23-6945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28.8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137 0 13862,'0'0'3522,"-40"220"-1521,17-163-464,0-6-1169,6-12-80,4-18-112,3-15-112,3-6-64,3 0-432,4-12-1265,0-21-1520,0-15-2834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29.1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272 0 13782,'0'0'8836,"-4"13"-7715,-5 13-643,-1 0 1,-1-1 0,-1-1-1,-21 31 1,-9 7 184,11-18-29,-42 77 0,65-104-549,1 0 1,0 1-1,1 0 1,1 0-1,1 0 1,1 1-1,0-1 0,0 30 1,3-36-52,0-1 7,0 1 0,3 21 1,-2-29-32,0 0 0,1 0 0,-1 0 0,1-1 1,-1 1-1,1 0 0,0-1 0,1 1 0,-1-1 1,1 0-1,4 5 0,-1-2-4,1 0 0,-1-1 0,1 0 0,1 0 0,-1-1 0,0 0 0,1 0 0,0-1 1,0 0-1,0 0 0,0-1 0,14 2 0,5-1-273,0-1 1,44-3-1,-66 1 196,2-1-126,0 0 1,-1 0-1,1-1 1,-1 0-1,1 0 1,-1 0-1,1-1 1,-1 0-1,0 0 1,-1-1-1,1 0 1,0 0-1,-1 0 0,0-1 1,6-6-1,-1 0-1175,0 0-1,-1-1 0,0 0 0,-1-1 0,12-26 0,-1-9-5913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42.7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101 0 20441,'0'0'7172,"-87"0"-7140,80 0-32,4 0-353,0 0-287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29.5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258 0 7363,'0'0'11206,"-37"166"-9030,4-52 82,-4 12 159,-3 10-1217,3-4-528,4-3 33,9-8-497,11-13-64,10-15-144,3-27 0,0-27-16,0-24-352,20-15-481,13-6-1168,11-48-1472,6-27-2290,10-18-4770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29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315 0 14999,'0'0'4039,"0"33"-1355,0 109-897,-2-39-300,0-84-990,-7 33 1,6-40-319,1 0 1,1-1 0,0 1 0,1 12 0,4-23-116,71-2 102,106 3-156,-169 0-8,1-1 0,-1 2 0,0 0 0,0 0 0,0 1 0,0 1-1,0 0 1,-1 0 0,0 1 0,0 1 0,-1 0 0,17 14 0,-19-14 5,0 1-1,0 0 1,0 0-1,-1 1 1,-1 0-1,1 0 1,-1 1-1,-1-1 1,0 1-1,0 1 1,-1-1-1,0 1 1,-1-1-1,3 17 0,-5-24-5,2 22 71,0 29-1,-3-46-13,0-1 0,-1 1 0,1-1 0,-2 1 1,1-1-1,-1 0 0,0 1 0,-6 10 0,0-3 21,-1 0-1,-1-1 0,0-1 0,-1 1 0,0-2 0,-1 1 0,-1-2 0,1 0 0,-2 0 0,-21 13 0,13-12-9,-1 0-1,0-1 0,0-1 0,-1-2 1,0 0-1,-37 6 0,10-5-234,0-2 0,-1-2 0,1-3 0,-76-6 0,122 3-12,0 0-1,0 0 0,0 0 0,1-1 0,-1 0 0,0 0 1,1 0-1,0 0 0,-1-1 0,1 0 0,0 0 1,0 0-1,0 0 0,1-1 0,-1 1 0,1-1 0,0 0 1,0 0-1,-4-7 0,1 0-808,1 0 1,0 0-1,1 0 1,0 0-1,1-1 0,0 1 1,-1-15-1,-1-38-6206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30.3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 14743,'0'0'5602,"204"-15"-4785,-154 15-497,-6 0-32,-14 3-224,-4 18-64,-5 3-240,2 3-1281,4 0-928,3 0-1521,0-6-3137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21:30.6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899 57 9845,'0'0'7854,"-29"-10"-6710,-96-29-42,120 37-1020,-1 0 1,1 1-1,0 0 0,-1 1 0,1-1 1,0 1-1,-1 0 0,1 0 0,-1 1 1,1-1-1,0 1 0,-1 0 1,1 1-1,0-1 0,0 1 0,0 0 1,0 1-1,0-1 0,0 1 0,1 0 1,-7 5-1,-3 1 109,-14 10 237,1 1 0,1 0-1,1 3 1,1 0 0,1 1 0,-37 49-1,47-54-204,1 0-1,0 1 0,2 1 1,0 0-1,1 0 0,2 1 1,0 0-1,1 0 0,1 1 1,-3 40-1,7-51-173,0 3 9,0 0 0,4 31 0,-3-42-50,1 0 0,0 1 0,0-1 0,1 0 0,-1 0 0,1 0 0,0 0 1,0 0-1,1 0 0,-1 0 0,1-1 0,-1 1 0,1-1 0,6 5 0,-1-2 3,1 0 0,0 0 0,1-1-1,0 0 1,-1-1 0,2 0 0,-1-1 0,0 0 0,1 0-1,-1-1 1,14 0 0,-5 0 11,0-1-1,0-1 0,0-1 1,0 0-1,29-7 1,-34 3-2,0 1 1,-1-2-1,0 0 0,0-1 1,16-10-1,-20 11-18,0 0 1,0 0-1,1 1 0,0 0 0,0 1 1,0 0-1,0 1 0,1 0 0,-1 1 1,1 0-1,13-1 0,-23 3-3,0 1 0,0-1 0,0 0 0,0 1-1,0-1 1,0 1 0,1 0 0,-1-1 0,0 1 0,-1 0 0,1 0-1,0-1 1,0 1 0,0 0 0,0 0 0,-1 0 0,1 0 0,0 0-1,-1 0 1,1 0 0,-1 0 0,1 0 0,-1 1 0,1-1 0,-1 2-1,10 38-35,-8-29 32,8 47 34,5 117-1,-16 63 78,0-205-93,0-14 27,-1 0 0,-1 0 0,0-1-1,-2 1 1,0-1 0,-1 0 0,-1 0 0,-17 31 0,19-40-9,-1 1 1,0-2-1,-1 1 1,0-1-1,-1 0 1,0 0-1,0-1 1,-1 0-1,0-1 1,0 0-1,-1 0 1,0-1-1,0 0 1,0 0-1,-1-2 1,-14 6-1,-13-2 8,-1-2-1,0-2 1,1-1-1,-55-3 1,-20 1-13,43 4-19,-77 1-3008,143-5 2444,0-1 0,1-1 1,-1 1-1,0-1 0,0 1 0,1-1 0,-1 0 0,0 0 0,1-1 0,-1 1 0,1-1 0,0 0 0,-1 0 0,1 0 0,0 0 0,-5-5 0,-28-29-12462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43.1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726 0 15575,'0'0'3805,"-19"29"-1676,6-9-1660,-116 198 2858,-113 320 538,174-376-3686,48-116-178,-33 54 0,43-84-201,-1 0 0,0 0 0,-1-1 0,0-1 0,-2 0 0,-19 16 0,28-26-86,-1-1 0,1 0-1,-1 0 1,1 0 0,-1 0-1,-6 1 1,11-4 52,-1 1 0,1-1 0,-1 0 0,1 0 0,-1 1 0,1-1 0,0 0-1,-1 0 1,1-1 0,-1 1 0,1 0 0,-1 0 0,-1-2 0,2 2-84,0 0 0,0-1 0,-6-9-3819,7 10 3819,0-1 0,0 0-1,-1 0 1,1 0 0,0 0 0,0 0 0,0-1 0,0-44-8873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43.4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18504,'0'0'7140,"83"189"-6244,-66-137-176,-7 2-255,0 0-241,-3-3-48,-4-6-176,4-6 0,0-9-144,-1-3-368,4-9-545,0-3-624,7-9-912,6-6-1153,4 0-2977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29.3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21 435 7603,'0'0'9952,"-3"30"-8210,-8 98 462,9-114-1852,1 0 0,0 1 0,1-1 1,1 0-1,0 0 0,1 0 1,1 0-1,6 20 0,-7-30-285,-1 0-1,1 0 1,1-1 0,-1 0-1,0 1 1,1-1-1,0 0 1,0 0-1,0 0 1,0 0 0,5 3-1,-3-3-11,1 0 0,-1-1 0,1 1 0,0-1-1,0 0 1,0 0 0,0-1 0,11 1 0,1 0 26,0-1 0,0-1 0,0-1 0,1 0 0,-1-1-1,0-1 1,-1-1 0,1-1 0,0 0 0,30-15 0,-26 9-63,-2-1-1,1 0 0,-1-2 1,-1 0-1,-1-2 1,0 0-1,29-33 1,-36 35-4,0-1-1,-1 0 1,0 0 0,-2-1 0,1 0 0,-2 0 0,0-1 0,-2 0 0,1-1-1,-2 1 1,0-1 0,-1 0 0,-1 1 0,-1-21 0,0 25-7,0-18 46,-4-38-1,2 59-31,-1 0-1,0 1 0,-1-1 1,0 0-1,0 1 0,-1 0 0,-8-17 1,4 14 37,0 0 0,-1 0 1,0 1-1,-1 0 1,0 0-1,-16-12 1,17 17-1,1 0 1,-1 0 0,1 1-1,-1 0 1,-1 1-1,1 0 1,-1 1 0,1 0-1,-1 0 1,-11-1-1,-3 1-11,-1 1-1,1 1 0,0 1 1,0 1-1,-24 4 0,32-2-45,1 0-1,0 2 1,0-1 0,1 2-1,-1 0 1,1 1-1,1 0 1,-24 16-1,27-16-111,1 1 0,0 0-1,1 0 1,-15 17 0,20-21-207,1 0 0,-1-1 0,1 1 0,0 0 0,0 0 0,0 0 0,1 0 0,0 1 0,-1-1 0,2 0 0,-1 1 0,0-1 0,1 1 0,0-1-1,0 1 1,0 4 0,1-8 128,-1-1-1,1 1 1,-1 0-1,1 0 0,-1-1 1,1 1-1,0 0 0,-1-1 1,1 1-1,0 0 0,0-1 1,-1 1-1,1-1 1,0 1-1,0-1 0,0 0 1,0 1-1,0-1 0,-1 0 1,1 0-1,0 1 0,0-1 1,0 0-1,0 0 1,0 0-1,0 0 0,0 0 1,0 0-1,0-1 0,0 1 1,0 0-1,1-1 1,4 1-1267,30 0-5146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43.8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1 339 14743,'0'0'8558,"25"15"-7947,7 4-293,47 20-1,-75-37-277,0-1 0,0 0-1,0 0 1,1 0 0,-1-1 0,0 1-1,0-1 1,0 0 0,1 0 0,-1 0-1,0-1 1,0 0 0,1 0 0,-1 0-1,0 0 1,0 0 0,0-1 0,0 0-1,-1 0 1,1 0 0,0 0-1,-1 0 1,1-1 0,-1 0 0,5-4-1,5-3 43,5-4 2,0 0 0,-1-1-1,-1-1 1,20-24-1,-29 32-71,-1-1 0,0 0-1,-1 0 1,0 0 0,0-1-1,-1 0 1,0 0-1,-1 0 1,0 0 0,-1 0-1,2-18 1,-3 19 4,0-1 0,-1 1 0,0-1 0,-1 0 1,0 1-1,-3-15 0,2 21 0,1 0 0,0-1 0,-1 1 0,1 0 0,-1 0 0,0 0 0,0 0 0,-1 1-1,1-1 1,0 1 0,-1-1 0,1 1 0,-1 0 0,0 0 0,0 0 0,0 0 0,0 0 0,0 1 0,0-1 0,-7-1 0,-7-1 108,0 1 1,0 1-1,0 0 0,0 1 0,0 1 1,-23 3-1,29-2-123,1 0 0,-1 1 0,1 1 0,-1 0 0,1 0 0,0 1 0,0 0 0,0 1 0,1 0 0,0 0 0,0 1 0,0 0 0,0 1 0,1 0 0,0 1 0,1-1 0,0 1 0,0 1 0,1-1 0,-10 17 0,13-18-223,1-1 0,0 0-1,0 1 1,1-1 0,-1 1-1,1 0 1,0 13 0,1-13-1193,1 1 0,-1-1 0,4 14 0,4-3-3819</inkml:trace>
  <inkml:trace contextRef="#ctx0" brushRef="#br0" timeOffset="1">759 577 18216,'0'0'6787,"-53"-42"-6787,53 36-592,-4-3-800,4 0-1858,0-9-1424,0-3-4322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44.2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1 12886,'0'0'5477,"-2"28"-3054,-7 94-796,8-104-1265,0-1 0,2 1 0,0-1 0,1 1 0,1-1 0,0 0 0,1 0 0,9 22 0,-5-20-21,2-1 1,0 0-1,1-1 1,0 0-1,26 28 0,-21-28-237,0-1 0,2-1 0,0 0 0,0-2 0,1 0-1,1 0 1,0-2 0,1-1 0,0 0 0,1-2-1,0 0 1,0-2 0,37 7 0,20-3-512,0-2-1,128-6 1,-125-3-888,-77 2 611,4-3-613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44.5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522 1 18200,'0'0'1174,"-6"33"555,-1 2-1064,-29 202 2936,31-177-3058,-62 513 2513,-22-52-2469,33-300-423,42-182-148,-1-1 0,-1 0 1,-33 52-1,45-83-13,-1 0 0,1-1-1,-2 1 1,1-1-1,0 0 1,-1-1 0,-9 8-1,12-12-62,0 1-1,0 0 1,-1 0-1,1-1 1,0 0-1,-1 0 1,1 0-1,0 0 1,-1 0-1,1-1 1,-1 1-1,1-1 1,-1 0-1,0 0 1,1 0-1,-1-1 1,1 1-1,-6-2 1,6 1-67,1 0 0,0 0 1,0 0-1,0 0 0,0 0 0,0-1 1,0 1-1,0 0 0,1-1 0,-1 1 0,0-1 1,1 0-1,-1 0 0,1 1 0,0-1 1,0 0-1,-1 0 0,1 0 0,1-1 1,-1 1-1,0 0 0,0 0 0,0-5 1,-1-4-1257,1-1 0,0 0 1,1-19-1,0 16-713,0-45-6367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44.9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140 370 12005,'0'0'4162,"-6"26"-2075,-16 88 263,19-95-1588,1 1 0,1-1 0,1 30 0,1-32-427,-1-13-267,0 0 0,1 1 0,-1-1 0,1 0 0,0 0 0,0 0-1,0 0 1,1 0 0,0 0 0,-1 0 0,1 0 0,1 0 0,-1-1 0,0 1 0,1-1 0,0 0 0,4 5 0,-3-5-7,1 0 1,0 0-1,0 0 1,0 0-1,0-1 1,1 0-1,-1 0 1,1 0-1,-1-1 1,1 1-1,-1-1 1,12 0-1,-8 0-42,-1-1-1,0-1 0,0 1 0,0-1 1,0 0-1,0-1 0,0 0 0,0 0 1,0-1-1,0 0 0,-1 0 1,0-1-1,1 0 0,-1 0 0,-1-1 1,1 0-1,-1 0 0,0 0 0,6-7 1,4-4-37,0-2-1,-1 1 1,-1-2 0,-1 1 0,-1-2 0,-1 0 0,0 0-1,-2-1 1,0-1 0,-1 1 0,-1-1 0,-2 0-1,0-1 1,-1 0 0,2-37 0,-6 41 2,1-5 2,-1 0 0,-1 0 0,-7-45 0,6 61 21,0 0 0,-1 1 0,0 0-1,0-1 1,-1 1 0,1 1 0,-1-1 0,-1 0 0,1 1 0,-1 0 0,-1 0 0,1 0 0,-1 1 0,0 0-1,0 0 1,-7-5 0,3 5 41,0-1 0,0 2 0,0-1 0,-1 2 0,0-1 0,1 1 0,-1 1 0,0 0 0,-14-1 0,-14 2 27,-50 3-1,68-1-65,12-1-9,0 1 0,-1 0 0,1 1 0,0 0 0,1 0 0,-1 0 0,0 1 0,1 1 0,-1 0 0,1 0 0,0 0 0,0 1 0,1 0 0,0 1 0,0-1 0,0 1 0,0 1 0,1 0 0,-10 12 0,15-17-148,0 1 1,0-1 0,0 0-1,0 1 1,0-1-1,1 1 1,-1 0-1,1-1 1,0 1 0,0-1-1,-1 1 1,2 0-1,-1-1 1,1 5-1,-1-6-121,0 1-1,1-1 1,-1 1-1,0-1 1,1 1-1,0-1 0,-1 1 1,1-1-1,0 0 1,0 1-1,0-1 0,0 0 1,0 0-1,0 1 1,0-1-1,0 0 1,0 0-1,0 0 0,1 0 1,-1-1-1,0 1 1,4 1-1,23 3-4863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45.4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 14247,'0'0'9649,"16"0"-8670,129 0 1044,-67-7-1586,-4 1-4815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45.7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12102,'0'0'9999,"11"0"-8823,255 0 959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47.9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89 634 11861,'0'0'10819,"5"-25"-10099,19-81 67,44-152 1289,-19 23-1287,-48 225-247,-1 26-433,25 338 54,-7-167 48,22 326 32,-16-370-202,-17-111 11,-1 0 1,-1 1 0,-2-1-1,-1 59 1,-3-89-37,1-1 0,-1 1 0,1-1 0,-1 0 0,1 1 0,-1-1 0,0 1 1,0-1-1,1 0 0,-1 1 0,0-1 0,0 0 0,0 0 0,-1 0 0,1 0 0,0 0 0,0 0 0,-1 0 1,1 0-1,0-1 0,-1 1 0,1 0 0,-1-1 0,1 1 0,-4 0 0,-4 1 36,0 0 1,0 0-1,-11-1 0,11 0-31,-187 3 288,122-5-311,73 1-18,1 0 0,-1-1 0,1 1 1,-1 0-1,1-1 0,-1 1 0,1-1 0,-1 1 1,1 0-1,-1-1 0,1 1 0,0-1 0,-1 1 0,1-1 1,0 0-1,-1 1 0,1-1 0,0 1 0,0-1 0,-1 1 1,1-1-1,0 0 0,0 1 0,0-1 0,0 0 1,0 1-1,0-1 0,0 1 0,0-2 0,1-26-1173,-1 20 526,0 3-20,0-1 0,0 1 0,1 0 0,0 0 1,0 0-1,0 0 0,0-1 0,1 2 0,4-10 0,18-21-5706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48.3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0 12758,'0'0'7238,"0"26"-5920,0 156 560,-1-98-619,3 96 8,-1-174-1255,0 0-1,0 0 0,1 0 0,-1 0 0,1 0 0,1 0 0,3 8 0,6 12-372,-12-25 225,0-1 0,1 1 0,-1-1 0,0 1 0,0 0 0,0-1-1,1 1 1,-1 0 0,0-1 0,0 1 0,0 0 0,0-1 0,0 1-1,0-1 1,-1 1 0,1 0 0,0-1 0,0 1 0,0 0 0,-1-1 0,1 1-1,0-1 1,-1 1 0,1-1 0,0 1 0,-1-1 0,1 1 0,-1-1-1,1 1 1,0-1 0,-1 1 0,1-1 0,-1 1 0,0-1 0,1 0 0,-1 1-1,1-1 1,-1 0 0,0 0 0,-27 5-4196,25-5 3865,-23 1-4810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48.7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31 11909,'0'0'9912,"31"0"-8584,99 0-351,31 1 816,90-3-886,-214-4-726,-22-3-1220,-14 9 783,-1-1 0,1 1 0,0-1 0,-1 0 0,1 1 0,-1-1 0,0 0 1,1 0-1,-1 1 0,0-1 0,1 0 0,-1 0 0,0 0 0,0 1 0,0-1 1,0 0-1,1-1 0,-32 2-12014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51.4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101 148 7988,'0'0'9676,"-3"4"-8726,-9 20-8,1-2-250,0 0 0,1 1 1,-7 27-1,4 18 83,2-1 0,4 2 0,1 117 0,6-180-754,0-1 1,1 0-1,0 0 1,-1-1-1,1 1 1,1 0-1,-1 0 0,1 0 1,0-1-1,0 1 1,0-1-1,1 1 1,-1-1-1,1 0 0,0 0 1,0 0-1,5 4 1,-3-3-1,1-1 0,0 0 0,0 0 0,1 0 0,-1 0 0,1-1 0,0 0 0,0-1 0,0 1 0,0-1 0,9 1 0,9 1 14,0-1 1,0 0 0,1-2-1,-1-1 1,0-1 0,1-2-1,-1 0 1,0-1-1,0-2 1,31-11 0,-27 5-25,0-1 1,-1-2-1,-1-1 1,0 0 0,-1-3-1,-1 0 1,33-33-1,-45 39-13,-1-1-1,0-1 0,-1 0 1,-1 0-1,0-1 1,-1 0-1,-1-1 0,0 0 1,-2 0-1,0-1 1,-1 0-1,0 0 0,-1 0 1,1-20-1,-5 33-5,3-37-60,-2-67-1,-2 98 66,0 0-1,0 0 1,-1 1-1,-1-1 1,1 1-1,-2 0 1,1-1-1,-2 1 1,1 1-1,-1-1 1,-11-15-1,11 19 17,-1 1 0,0-1 0,0 1 0,0 0 1,-1 1-1,1-1 0,-1 1 0,-1 1 0,1-1 0,0 1 0,-1 0 0,1 1 0,-1 0 0,-12-2 0,3 2 17,0 0 1,0 1 0,0 1-1,-1 1 1,-29 5-1,28-2-26,-1 1-1,1 2 1,-1 0-1,2 0 1,-1 2-1,1 0 1,1 2-1,-1 0 0,2 0 1,0 2-1,0 0 1,1 1-1,1 0 1,0 1-1,1 1 1,1 0-1,0 0 1,1 2-1,-11 22 1,14-18-383,1 1 0,1-1 0,1 1 0,1 1 0,1-1 1,1 0-1,0 1 0,2 0 0,4 30 0,-3-50 37,-1-1-1,1 0 1,-1 1-1,1-1 1,0 0-1,0 1 0,1-1 1,-1 0-1,1 0 1,-1 0-1,1 0 1,0 0-1,0-1 1,0 1-1,1 0 1,-1-1-1,1 0 1,-1 1-1,1-1 1,0 0-1,0 0 0,3 1 1,39 17-6261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29.7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14759,'0'0'2452,"16"30"-1012,-3-7-1031,12 20 1106,-2 2-1,33 94 0,-21-22 594,28 184-1,-17 128-850,-42-352-1076,-6 89 0,2-162-172,0 1 0,-1 0 0,0-1 0,0 1 0,0-1 0,-1 1 0,1-1 0,-1 0 0,0 1 0,-1-1 0,1 0 0,-1 0 0,1-1 0,-1 1 0,0-1 0,0 1 0,-1-1 0,-5 5 0,3-5-97,1 1 0,-1-1-1,0-1 1,0 1 0,0-1 0,-1 0-1,1 0 1,-1-1 0,1 0 0,-1 0-1,1 0 1,-9-1 0,14 0 87,-2 0-321,0 0 0,0 0 0,-1 0 0,1 0 0,0-1 0,-1 1 0,1-1-1,-4-1 1,5 1 101,1 0 0,0 0-1,0 0 1,0 0-1,0 0 1,0 0-1,0-1 1,0 1-1,0 0 1,1-1-1,-1 1 1,0 0 0,1-1-1,-1 1 1,1 0-1,0-1 1,-1 1-1,1-1 1,0 1-1,0-1 1,0-2-1,-1-32-5132,1-7-3226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51.7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121 0 15399,'0'0'3586,"-87"166"-2402,77-160-960,0-6-160,0 0-64,7-3-928,3-27-2001,0-15-2402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52.0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40 111 13238,'0'0'8913,"24"-18"-8272,78-54-161,-98 69-438,1 0 0,0 1 0,-1-1 0,1 1-1,0 0 1,1 1 0,-1-1 0,8 0 0,-10 1-12,0 1 0,1 1 0,-1-1-1,0 0 1,0 1 0,0 0 0,1-1 0,2 2 0,-3 0-1,3 0 25,1 1 1,-1 0-1,0 1 0,-1-1 1,1 1-1,0 0 1,-1 1-1,0-1 0,0 1 1,-1 0-1,1 0 1,-1 1-1,6 9 0,-3-3 55,-1-1 0,0 1 0,-1 0 0,0 1 0,-1-1-1,3 16 1,-3-1 123,-1 1 0,-2 48 0,-1-48-111,-1-7-22,0-1 1,-2 1-1,-1-1 0,0 0 1,-2 0-1,-7 20 1,-3-2 202,-1 0 1,-24 37-1,18-40-87,-2 0-1,-31 32 1,-24 33 39,69-84-215,1 1-1,0 0 0,1 0 0,-11 30 0,13-26-27,1 0 1,0 1 0,2 0-1,0 0 1,2 0 0,0 0-1,3 36 1,-1-58-16,0 1 0,0 0 0,1 0 0,-1-1 0,0 1 0,0 0 1,1 0-1,-1-1 0,1 1 0,-1 0 0,1-1 0,-1 1 0,1 0 0,-1-1 0,1 1 0,-1-1 0,1 1 0,0-1 0,-1 1 1,1-1-1,0 1 0,-1-1 0,1 0 0,0 0 0,0 1 0,-1-1 0,1 0 0,0 0 0,1 1 0,28-1-59,-19 0 39,-3 0-46,1-1 1,-1 0 0,0-1 0,1 1 0,-1-2-1,0 1 1,0-1 0,0 0 0,0-1 0,12-8 0,5-4-1207,40-37 0,-43 33-2085,39-26 1,-17 21-3179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52.4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107 1 16456,'0'0'9252,"-90"3"-9140,77 0-112,9 0-32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52.8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119 324 7619,'0'0'10685,"-19"33"-8745,-55 110 341,69-135-2103,2 0 0,-1 1-1,1 0 1,0-1 0,1 1 0,0 0 0,1 0-1,-1 0 1,2 1 0,-1-1 0,2 11-1,0 3 187,-1-12-185,-1 3 86,1-1 1,1 1-1,0-1 0,6 25 1,-5-33-227,-1 0 0,1-1 0,1 0 0,-1 1 0,1-1 0,-1 0 0,1 0 0,0 0 0,1 0 0,-1-1 1,0 1-1,1-1 0,0 0 0,0 0 0,0 0 0,0-1 0,6 3 0,-2-1 34,1-1-1,0 0 0,0 0 1,0-1-1,0 0 0,1 0 1,17-1-1,-7 0-14,0-2 0,37-6-1,-34 1-40,-1 0 0,0-1-1,0-1 1,34-19 0,79-54 44,-111 65-62,-1 0 0,0-2 1,-2-1-1,0-1 1,-1 0-1,19-26 0,-29 32-20,0 0-1,-1-1 1,-1 0 0,-1-1-1,0 0 1,-1 0-1,0 0 1,-1 0-1,-1-1 1,-1 0 0,2-25-1,-3 17-9,-1-1-1,-2 0 0,0 1 1,-9-48-1,8 65 32,0 1-1,0 0 0,0 0 0,-1 0 1,0 0-1,-1 0 0,0 1 1,0-1-1,0 1 0,-1 0 0,1 0 1,-2 1-1,1-1 0,0 1 1,-1 0-1,0 1 0,0 0 1,-1-1-1,1 2 0,-1-1 0,-8-2 1,2 1 15,0 2 1,-1 0-1,1 0 0,-1 1 1,-19 0-1,-68 7 37,84-2-50,1 0 1,-1 1-1,1 0 1,0 2-1,1 0 1,-1 0-1,1 2 1,1 0-1,-1 0 1,1 2-1,1-1 1,0 2-1,0 0 1,1 0-1,0 1 1,-11 16-1,18-20-139,0-1-1,1 0 1,0 1-1,0 0 0,1 0 1,0 0-1,0 1 0,1-1 1,-2 13-1,1 6-1172,1 45-1,2-65 1131,0-1-383,0-1 1,1 1 0,-1-1 0,1 0 0,0 0 0,1 1-1,-1-1 1,1 0 0,0 0 0,0 0 0,1 0 0,-1-1-1,5 7 1,19 23-6209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53.2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55 18905,'0'0'5842,"0"-51"-6242,0 48-560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53.8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0 541 5539,'0'0'7856,"6"-33"-4734,1-9-2394,31-162 2914,-28 162-2596,1 0 0,2 1-1,2 1 1,28-56 0,-39 127 477,3 92-1256,3 116 37,3 47 425,-7-237-678,2 0 0,2-1 1,31 85-1,-2-20-26,-34-94-16,-1 0 0,-1 0 0,-1 0 0,1 24-1,-3-42-5,0 0-1,0 0 1,0 1-1,0-1 1,0 0-1,0 0 0,-1 0 1,1 1-1,0-1 1,-1 0-1,1 0 0,0 0 1,-1 0-1,0 0 1,1 0-1,-1 0 1,0 0-1,1 0 0,-2 1 1,0 0 0,-1-1 0,1 0 0,-1 0 0,1 0-1,-1 0 1,1 0 0,-1-1 0,-4 1 0,-125 24-830,132-25 848,-16-1-3742,15 0 3421,1 1-1,-1-1 1,1 0 0,-1 0 0,1 0 0,0 1-1,-1-1 1,1 0 0,0 0 0,0 0-1,-1 0 1,1 0 0,0 0 0,0 1 0,0-1-1,0 0 1,0 0 0,1-1 0,-1-28-5327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54.1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0 944,'0'0'22379,"24"1"-21616,80 2-198,-11 4 348,-7-3-713,-24-4-546,-22 0-2635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54.5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45 9044,'0'0'9380,"187"-6"-9412,-160 0-672,0-3-705,-1 0-1792,4-6-6099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55.0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428 193 8036,'0'0'11488,"5"-26"-9850,15-81-649,-18 100-737,-1 1 0,0-1-1,0 1 1,0-1-1,-1-8 1,-1 3 2422,1 15-2472,0 561 2298,8-400-2313,0-41 96,-7 60 53,-1-179-318,0 0 0,0 0-1,0-1 1,-1 1 0,0 0 0,1 0 0,-1 0-1,0 0 1,-1-1 0,1 1 0,-1 0-1,0-1 1,0 1 0,0-1 0,0 0 0,0 0-1,-1 1 1,1-2 0,-1 1 0,0 0 0,0 0-1,0-1 1,0 0 0,0 1 0,-1-1-1,1-1 1,-1 1 0,1 0 0,-1-1 0,0 0-1,0 0 1,-6 1 0,-17 4 74,0-2-1,-36 0 1,33-2-31,-44 7 0,59-6-502,0 0 0,1-1-1,-30-1 1,38-1-1128,-1-1 0,0 0 0,1 0 1,-1-1-1,1 1 0,-11-5 0,-15-9-10524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56.7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0 210 6867,'0'0'4848,"0"-28"-3568,0-87 70,2 70 579,8 23 5618,-5 69-7106,-1 40 232,-4-40-343,3 1 0,2 0 0,21 87 0,-23-125-311,0 0 0,2 0-1,-1-1 1,1 1 0,0-1 0,1 0 0,13 16 0,-15-20-12,1-1-1,0 1 1,0-1-1,0 0 1,1 0-1,-1-1 1,1 0-1,0 0 1,0 0-1,0 0 1,0-1-1,0 0 1,13 2-1,-9-2 4,0-1-1,0 0 0,0-1 1,0 0-1,0 0 0,0-1 0,0 0 1,-1-1-1,1 0 0,0-1 0,-1 0 1,1 0-1,-1-1 0,0 0 0,0-1 1,15-11-1,-1-1-29,-1-1-1,0-1 1,-2-1 0,-1 0 0,0-2-1,-1 0 1,-2-1 0,0-1 0,-1-1 0,-2 0-1,19-49 1,-28 63 22,-2 1 0,0-1-1,0 0 1,0 1 0,-1-23 0,-1 31 72,-1 25-23,-13 103-8,-1-3 24,9 300 263,10-342-300,28 150-1,40 77 22,-1-2 37,-42-145-58,-7 1 0,1 222 0,-23-255-19,0-125-7,0 0 0,0 0 0,0 0 1,-1 0-1,1-1 0,-1 1 0,0 0 0,0 0 0,-1-1 0,1 1 0,-1-1 0,1 1 0,-1-1 1,-3 4-1,3-5 0,0 1 0,-1-1 0,1-1 0,-1 1 0,1 0 0,-1 0 1,0-1-1,0 0 0,0 0 0,0 1 0,0-2 0,0 1 1,0 0-1,0 0 0,0-1 0,0 0 0,-4 0 0,-5 1-13,0 0 0,0-1 0,0 0 0,0-1 0,0-1 0,0 0 0,1 0 0,-1-1 0,1-1 0,0 0-1,0 0 1,0-1 0,0-1 0,-14-9 0,5-1-13,0-1-1,1 0 1,1-2-1,1 0 1,0-1-1,-26-42 1,24 30-12,2-1-1,1 0 1,1-1 0,-12-45 0,19 48-72,2 0-1,-5-60 1,7-63-289,4 150 383,1-20-82,1 0 1,1 0-1,1 1 0,1-1 0,1 1 0,1 0 0,1 0 0,1 1 0,19-35 0,2 2-415,2 1 0,44-55-1,35-23-8497,-82 101 2028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31.1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70 7139,'0'0'13911,"8"0"-12500,97 3 2240,-35 0-2486,88-7 0,-128-1-1166,-1-2-1,0 0 0,32-13 1,30-9-2434,-68 26-2290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57.2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 0 13078,'0'0'2777,"-4"31"-554,-1 6-1422,-19 170 3312,16-87-2654,10 149 1,4-215-1328,2 0 0,2-1 0,29 88 0,-34-126-284,-1-1 1,2 0 0,0 0-1,1 0 1,0-1-1,1 1 1,11 12 0,-12-20-1034,-5-5 536,-2-1 432,1 0 1,0 1 0,-1-1 0,1 0-1,-1 0 1,1 0 0,-1 0-1,1 0 1,-1 0 0,1 0 0,0 0-1,-1 0 1,1 0 0,-1 0-1,1 0 1,-1 0 0,1 0-1,0-1 1,-1 1 0,1 0 0,-1 0-1,1-1 1,11-30-8246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57.6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38 479 14855,'0'0'3105,"-7"35"-1243,-17 116-242,21-127-1111,0 0-1,2 39 1,2-36-80,-1-20-308,0-1 0,1 1 0,0-1 0,0 1-1,0-1 1,1 0 0,0 1 0,0-1-1,7 12 1,-7-15-81,0 1 1,0-1-1,1 0 0,0 1 0,0-1 1,0-1-1,0 1 0,0 0 0,0-1 0,1 1 1,-1-1-1,1 0 0,0 0 0,0 0 0,-1-1 1,1 0-1,5 2 0,0-2 12,1 1 0,-1-1-1,1-1 1,-1 0 0,1 0 0,0-1 0,-1 0-1,1-1 1,-1 0 0,1 0 0,-1-1 0,0 0-1,0-1 1,0 0 0,-1 0 0,1-1 0,-1 0-1,0 0 1,-1-1 0,8-7 0,6-7-33,-1 0 0,-1-1 1,-1-1-1,-1-1 0,23-40 0,-28 41-2,-1-1-1,-1-1 1,-1 0 0,-1 0-1,-1-1 1,-1 0 0,3-29-1,-5 13-14,-2-1 0,-1 1 0,-8-67 1,3 83 0,-1 1 1,-1 1-1,-1-1 1,-1 1-1,-14-27 1,19 43 20,0 1 1,0-1-1,-1 1 1,0 0-1,0 0 1,-1 0-1,0 0 0,-6-5 1,8 9 23,0 0 1,0 0-1,0 0 1,0 1 0,-1-1-1,1 1 1,-1 0-1,1 0 1,-1 0-1,1 1 1,-1-1-1,1 1 1,-1 0 0,0-1-1,1 2 1,-1-1-1,-6 1 1,3 1-15,0 0 0,1 1 0,-1-1 0,0 1 0,1 0 0,0 1 0,-1 0 0,2 0 0,-1 0 0,0 0 0,1 1 0,-8 8 0,-5 7-11,-31 44 0,34-40-158,0 1-1,1 0 1,1 1 0,2 1 0,1 0-1,0 0 1,3 1 0,0 0 0,1 0 0,2 1-1,1 0 1,1 35 0,3 13-5582,-1-75 5309,0 0 0,0-1 0,0 1 0,0-1 0,0 1 0,1-1 0,-1 1 0,1-1 0,-1 1 0,1-1 0,0 1 0,1 1 0,18 11-7647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58.0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194 0 15415,'0'0'5026,"-40"160"-3377,20-136-1057,-3-6-352,-1-6 1,1-3-241,-4-3-433,7-6-1616,4 0-1008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58.3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1 16263,'0'0'6363,"0"9"-5776,0 24 548,-9 58 1,0-49-685,3 0 0,2 0 1,1 1-1,6 78 1,-2-114-441,0 0-1,0 0 1,1-1 0,0 1 0,1-1 0,0 0 0,0 1 0,0-1-1,0-1 1,1 1 0,0 0 0,0-1 0,1 0 0,-1 0-1,1 0 1,0 0 0,1-1 0,10 7 0,-5-5-5,0 0 0,0-1 0,0 0 0,0-1 0,1 0 0,0-1 0,0 0 0,0-1 0,22 1 0,-25-3 35,2 1-181,-1-1 1,1 0-1,15-2 1,-23 1 15,0 0-1,0 1 1,0-1 0,-1 0 0,1-1 0,0 1 0,0 0 0,-1-1 0,1 1-1,-1-1 1,0 0 0,1 0 0,-1 0 0,0 0 0,0 0 0,3-5 0,0 0-798,-1-1 0,0 0 0,0 0 1,-1-1-1,0 1 0,0-1 0,-1 1 1,0-1-1,1-9 0,-2-15-5812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58.7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0 13142,'0'0'5805,"0"28"-3521,0 181 1350,0 364-849,0-569-2862,0-1-36,1-1 0,-1 0 0,0 1 0,0-1 0,-1 1 0,1-1 0,0 1 0,-1-1 0,1 0 0,-1 1 0,0-1 0,0 0 0,0 0 0,0 1 0,0-1 0,-2 2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59.0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14487,'0'0'3593,"20"32"-933,-2-4-1996,3 2-163,-3 1-1,0 0 1,-2 1 0,-2 1 0,14 45 0,28 173 1866,-19 8-573,-26-174-1503,3 36 243,-5 242-1,-11-345-519,0 1 0,-1 0 0,-1-1 0,0 1 0,-2-1 0,0-1 0,-9 19 0,8-22-63,0 0 1,-1-1-1,-1 0 1,0 0-1,0-1 1,-1 0-1,-1-1 0,-23 19 1,31-28-224,1 0 0,0-1 0,-1 1-1,0-1 1,1 0 0,-1 0 0,0 0 0,1 0 0,-1 0 0,0-1 0,0 1-1,-5-1 1,8 0 116,0 0 0,-1 0-1,-1-3-1093,1 2 1093,1 1 1,0-1 0,0 1-1,0-1 1,0 1 0,0 0-1,-1-1 1,1 1 0,0-1-1,0 1 1,0-1 0,0 1-1,0-1 1,0 1 0,0-1-1,0 1 1,1-1 0,-1 1-1,0-1 1,0-4-1035,3-29-4895,11-7-4062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59.4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12998,'0'0'8916,"174"21"-8020,-141-18-127,-3 3-561,-3-3 0,-3 0-176,-4 0-16,-7-3-16,-6 3-432,-4-3-993</inkml:trace>
  <inkml:trace contextRef="#ctx0" brushRef="#br0" timeOffset="1">147 271 8996,'0'0'13046,"161"18"-12966,-128-18-160,-3 0-528,-3 0-929,-7 0-3057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00.4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 1 11541,'0'0'7438,"-13"35"-5394,-40 119-494,46-130-1247,0 0 0,2 0 0,1 0 1,1 1-1,1 0 0,2 38 0,1-26-45,-2-27-153,2 0 0,-1 0 0,1-1 1,1 1-1,0 0 0,4 12 0,-4-17-66,0-1 0,0 0 0,0 0 0,1 0 0,-1 0-1,1 0 1,0 0 0,1-1 0,-1 1 0,0-1 0,1 0-1,0 0 1,0-1 0,0 1 0,5 2 0,1-1 13,0 0 0,0-1 0,1 0 1,0 0-1,-1-2 0,1 1 1,0-1-1,0-1 0,18-1 0,-28 1-49,19 0 23,0-2 1,0-1-1,0 0 0,-1-2 0,0 0 0,1-1 0,-2-1 1,1-1-1,21-12 0,2-4 3,-1-3 0,61-51 1,-80 60-30,-1-1 1,-1-1 0,0-1-1,16-24 1,-29 36-9,-1-1 0,0 0 0,0 0 0,-1-1 0,-1 0 0,0 0 0,0 0 0,-1 0 0,-1-1 0,0 1 0,0-1-1,-1-15 1,0 18 13,-3-10 3,2 19-7,-1-1-1,1 1 0,0-1 1,-1 1-1,1-1 1,-1 1-1,1-1 1,-1 1-1,1-1 0,-1 1 1,0 0-1,1-1 1,-1 1-1,1 0 1,-1 0-1,0 0 0,1-1 1,-1 1-1,0 0 1,1 0-1,-1 0 1,0 0-1,1 0 1,-1 0-1,-1 0 0,1 0 1,0 0-1,-1 0 0,1 1 0,-1-1 0,1 0 0,0 0 0,0 1 1,-1-1-1,1 1 0,0-1 0,0 1 0,-1 0 0,1-1 0,0 1 1,0 0-1,0 0 0,0 0 0,0 0 0,-1 1 0,-13 25 14,12-20-12,-8 21 30,2 1 0,0 0 1,2 0-1,1 1 0,-3 52 0,9 156 242,9-159-152,3-1 1,36 125-1,-28-125-73,128 583 71,-101-369-135,-41-227-33,-2 0 1,-8 95 0,3-152 13,0 0 0,0 0 0,-1 0 0,0 0 0,0-1 0,-1 1 0,0-1 0,0 0 1,-1 1-1,1-1 0,-7 7 0,7-10 22,-1 0 0,1-1 0,-1 1-1,0-1 1,-1 1 0,1-1 0,0 0 0,-1-1 0,0 1 0,0-1 0,0 0 0,0 0 0,0 0 0,0-1 0,0 0 0,0 0 0,-7 1 0,-3-1 3,0 1 0,1-2 1,-1 0-1,0-1 1,0 0-1,0-1 1,0-1-1,1 0 1,-1-1-1,1-1 1,0 0-1,1-1 1,-1 0-1,-20-14 0,6-1-61,1-1 0,1-2-1,1-1 1,1-1 0,1-1-1,1 0 1,2-2-1,1-1 1,1 0 0,2-2-1,1 1 1,-18-56-1,25 56-27,1 0 0,2 0 0,1-1-1,1 0 1,3-46 0,0 66 33,1 1 0,0 0 0,0 0-1,2-1 1,-1 1 0,8-20 0,-1 12-228,0 1 1,23-34-1,17-16-1907,65-70 0,5 9-5619,-115 126 7469,60-64-9686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00.8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129 1 14182,'0'0'7833,"-15"36"-6477,-48 119-428,55-131-577,1 0 0,1-1 1,1 2-1,-4 46 0,6-40-71,-5 60 483,3 1 0,9 102 0,-2-175-728,1-1 0,1 1 0,1-1 0,0 0 0,2 0 0,0 0 0,0-1 0,21 32 0,-15-29-16,2 0 0,0 0 0,1-2 0,1 0 0,1-1 0,28 21 0,-39-32-53,0-2 1,1 1-1,-1-1 1,1 0-1,0 0 0,0-1 1,12 3-1,-17-5-89,0 0 0,0-1 0,0 1-1,0-1 1,0 0 0,0 0 0,1 0 0,-1 0 0,0-1-1,0 1 1,0-1 0,0 0 0,0 0 0,-1 0 0,1 0-1,0 0 1,0-1 0,-1 1 0,1-1 0,0 0-1,-1 1 1,0-1 0,1-1 0,2-2 0,6-11-1386,-1 0-1,0 0 1,-2-1 0,9-20 0,-2 4-2721,8-16-5924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01.1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478 0 12422,'0'0'4402,"-53"175"-1809,23-88-160,-4 9-848,1 9-689,-4-2 65,7-4-593,-3-12 0,2-12-288,1-15 0,0-9-80,0-8-32,0-10-240,3-12-913,1-15-1232,2-6-1505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31.5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78 9524,'0'0'13671,"201"9"-13223,-158-18-96,-3 0-336,-3 0-16,-3-3-16,-4 0-704,0 0-1425,3 0-1345,-3 0-2769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01.5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11861,'0'0'9925,"180"151"-9125,-150-106-143,0 3-289,-6-3-176,-4-3-176,-7-3-16,0-9-320,-3 1-1137,-3-7-608,0-3-1809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01.8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0 418 14551,'0'0'3684,"7"-29"-2579,23-94-431,9-72 1330,-35 167-1552,-4 23-340,0 1 0,0-1 0,1 1 0,0-1 0,0 1 0,0 0-1,2-6 1,-3 10-105,0 0 0,0 0-1,1 0 1,-1-1 0,0 1-1,0 0 1,0 0 0,0 0-1,1 0 1,-1 0-1,0 0 1,0-1 0,0 1-1,1 0 1,-1 0 0,0 0-1,0 0 1,1 0 0,-1 0-1,0 0 1,0 0 0,0 0-1,1 0 1,-1 0 0,0 0-1,0 0 1,1 0-1,-1 0 1,0 0 0,0 0-1,0 1 1,1-1 0,-1 0-1,0 0 1,0 0 0,0 0-1,1 0 1,-1 0 0,0 1-1,0-1 1,0 0 0,0 0-1,1 0 1,-1 0-1,0 1 1,0-1 0,0 0-1,0 0 1,0 1 0,0-1-1,0 0 1,0 0 0,0 0-1,0 1 1,0-1 0,0 0-1,11 41 203,-3 0-1,-1 1 0,1 45 1,-4-41-189,4 43 35,20 172-203,-27-245-271,0 12-721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02.3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15735,'0'0'4018,"32"20"-1110,-10-7-2381,-3-3-209,-2 1-1,1 1 1,22 20-1,-32-24-185,-1 0 1,1 0-1,-2 0 0,1 1 0,-1 0 0,0 0 0,-1 1 0,0 0 1,-1 0-1,0 0 0,4 15 0,3 29 951,9 105 0,-12 59 123,-4-55-774,-1-104-298,20 686 338,-23-744-532,0 0 0,0 0 0,-1 0 0,1 0 0,0 0 0,0 0 0,-1 0 0,1 0 0,-1 0 0,1 0 0,-1 0-1,1-1 1,-1 1 0,1 0 0,-1 0 0,0 0 0,1-1 0,-1 1 0,0 0 0,0-1 0,0 1 0,1-1 0,-1 1 0,0-1 0,0 1 0,0-1 0,0 0 0,0 1 0,0-1 0,0 0 0,0 0 0,0 0 0,-1 0 0,-42 1-3247,27-2 1446,-14 1-2442,-4 0-2057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02.8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8180,'0'0'12088,"9"32"-10746,33 105-328,3 6 339,19 67-652,-61-201-1237,-2 1 1,1-1-1,-1 0 0,-1 15 0,0-23 364,-1-1-1,1 0 0,0 1 0,-1-1 0,1 1 0,-1-1 0,1 1 0,-1-1 0,1 0 0,-1 1 1,0-1-1,1 0 0,-1 0 0,1 1 0,-1-1 0,0 0 0,1 0 0,-1 0 0,1 0 0,-1 0 1,0 0-1,1 0 0,-1 0 0,-1 0 0,-21 1-2527,20-1 1705,-26 0-4487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03.2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64 11973,'0'0'9669,"197"-63"-8965,-164 63-432,-3 0-48,0 0-176,-3 0-16,-4 6-32,4 0-576,3-6-800,0 0-737,10 0-1329,1-12-2785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03.5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144 192 9845,'0'0'4855,"-14"26"-2585,-1 0-1682,-2 3 192,1 1 0,2 0 0,1 1 0,-10 36 0,12-18 39,2 0 0,3 1 0,2 0 0,2 65 0,2-106-719,0 1 0,1 0-1,0-1 1,1 1 0,0-1 0,0 1 0,1-1-1,6 15 1,-7-19-71,1-1 0,-1 0-1,1 0 1,0 0 0,1 0-1,-1-1 1,1 1 0,-1-1-1,1 0 1,0 0 0,0 0-1,1 0 1,-1-1 0,0 1 0,1-1-1,0 0 1,-1-1 0,10 3-1,2-1 7,1-1-1,-1 0 0,1-1 0,0-1 0,0 0 1,0-2-1,-1 0 0,1 0 0,-1-2 0,1 0 1,24-10-1,2-4-12,-1-2 1,73-47-1,-86 49-23,-1-2 1,0 0-1,41-42 0,-59 51-5,-1 0 1,0 0-1,0 0 0,-1-1 0,-1-1 1,0 1-1,0-1 0,-1 0 0,-1-1 0,-1 1 1,6-25-1,-6 13-17,-1 1 0,-2-1 1,0 0-1,-2 0 0,0 0 0,-2 0 1,-1 0-1,-8-31 0,7 42 14,1-1 0,-2 2 0,0-1 0,-1 1 0,0-1 0,-1 2 0,0-1 0,-1 1 0,0 1 0,-1 0 0,0 0 0,-1 1 0,0 0-1,-1 0 1,-13-7 0,15 12 27,1 0 0,-1 1 0,0 0 0,0 1 0,-1 0 0,1 0 0,-1 1 0,1 1 0,-1 0 0,1 0 0,-1 1 0,0 0 0,0 1 0,1 0 0,-1 1 1,1 0-1,-1 0 0,1 1 0,0 1 0,0 0 0,0 0 0,1 1 0,-18 11 0,8-1-5,1 1 0,1 1 1,1 0-1,0 1 1,1 0-1,-23 39 1,29-41-41,0 1 0,2-1 0,0 1 0,1 1 0,0-1 0,2 1 0,0 0 0,1 0 0,-1 25 0,3-9-339,-1-10-449,2 1 0,4 44 0,-3-63 149,1 1-1,-1-1 1,1 1 0,0-1-1,1 0 1,-1 0-1,1 0 1,0 0 0,1 0-1,-1 0 1,1-1 0,0 0-1,1 0 1,9 9 0,25 12-9451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03.9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137 0 13638,'0'0'4866,"0"165"-2288,-23-122-305,0-7-1553,3-9-240,0-12-336,6 0 64,4-12-192,0-3-32,3 0-560,1-3-929,2-24-928,4-6-1056,0-15-2226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04.2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93 14839,'0'0'6624,"25"-16"-5901,82-46 83,-104 60-762,-1 0 0,1 1 0,0-1 0,0 1 0,1 0 0,-1-1 0,0 1 0,0 1 0,1-1 0,-1 0 0,0 1 0,1 0 0,-1 0 0,0 0 0,1 0 0,4 1 0,-6 0-13,0 0 1,0 0-1,0 0 0,0 1 0,-1-1 1,1 0-1,0 1 0,-1 0 0,1-1 0,-1 1 1,0 0-1,1 0 0,-1-1 0,1 4 0,2 1 71,0 2 15,0 0-1,0 0 1,0 1 0,-1 0-1,-1-1 1,1 1 0,-1 0 0,1 14-1,-1 10 197,-2 33 0,-1-31-154,1-18-68,-2 0 0,0 0-1,-1 0 1,-1 0 0,-1-1-1,-11 30 1,-54 93 420,35-73-85,10-16-21,-19 55 1,37-84-285,1-1 0,0 2 0,2-1 0,1 0 0,-2 40-1,5-2 123,0-58-240,0 0 0,0 0-1,0 0 1,0 0 0,0 0 0,1 0-1,-1 0 1,0 0 0,1 0 0,-1 0 0,0 0-1,1 0 1,-1 0 0,1 0 0,0 0-1,-1-1 1,1 1 0,0 0 0,-1 0-1,1-1 1,0 1 0,0 0 0,0-1-1,-1 1 1,1-1 0,0 1 0,0-1-1,0 1 1,0-1 0,0 0 0,2 1-1,3 0 10,0 0 0,0-1 0,0 0 0,10 0 0,-1-1-10,-3 1-11,-1-1 1,0-1-1,0 0 1,0 0 0,0-1-1,0 0 1,0-1-1,-1 0 1,1-1 0,-1 0-1,17-12 1,-15 8-678,-1 0 0,0 0-1,14-17 1,-15 15-1491,0-2 1,-1 1-1,9-16 1,-5 4-5273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04.5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1 15607,'0'0'9813,"-13"0"-14904,-1 9 65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05.2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641 0 11637,'0'0'7564,"-13"32"-5763,5-14-1517,-100 219 2188,40-109-1432,-206 346 846,274-474-1886,-55 74 53,48-66-67,0 1 0,-1-1-1,-1-1 1,1 1 0,-18 10 0,1-10-831,24-7 728,1-1 1,-1 0-1,0 0 1,1 0 0,-1 1-1,0-1 1,1 0-1,-1 0 1,0 0-1,0 0 1,1 0 0,-1 0-1,0-1 1,1 1-1,-1 0 1,0 0-1,1 0 1,-1-1 0,0 1-1,1 0 1,-1-1-1,1 1 1,-1 0-1,0-1 1,1 1 0,-1-1-1,1 1 1,-1-1-1,1 1 1,0-1-1,-1 1 1,1-1 0,-1 1-1,1-1 1,-1-1-1,-1-19-1797,1 0 0,2-31 0,0 5-918,-1-26-2093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32.1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164 421 8644,'0'0'9458,"1"-32"-7556,7-106 342,12-109 2659,-19 244-3915,0 5-423,0 14-304,0 24-365,36 571 1177,-19-437-664,17 130-37,-33-283-299,0 34 0,-2-46-35,-1-8-32,0 0-1,0 0 1,1 0-1,-1 0 1,0 0-1,0 0 1,0-1-1,0 1 0,0 0 1,-1 0-1,1-1 1,0 1-1,0-1 1,0 1-1,-1-1 1,1 1-1,0-1 0,0 0 1,-1 0-1,1 1 1,0-1-1,-2 0 1,-1 0-3,-22 4-24,1-2 0,-1-1 0,-39-3 1,9 1-92,-6 1-310,69 9 121,6-2 351,0-1 0,0 0 1,1-2-1,0 1 0,0-2 1,15 3-1,4-2 62,54 0 0,-86-4-140,0 0-1,0 0 1,1 0 0,-1 0 0,0 0-1,0 0 1,0 0 0,1 0 0,-1-1-1,0 1 1,0 0 0,0-1-1,0 1 1,0-1 0,0 1 0,0-1-1,0 0 1,0 1 0,0-1-1,0 0 1,0 0 0,1-1 0,-1 0-456,0-1 1,-1 1-1,1 0 1,0-1-1,-1 1 1,0-1-1,1 1 1,-1-1-1,-1-4 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05.6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12998,'0'0'5394,"67"153"-2736,-43-68-1026,2 2-607,-2 0-497,2-9-16,1-6-256,-7-8-240,4-10 16,-8-6 32,-2-9-128,-1-9-128,-6-9-464,3-6-961,-4-3-816,1 3-1040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06.1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13 461 12806,'0'0'5875,"0"-33"-3904,0-105-770,0-149 1803,0 285-2828,11 3 80,-8 1-207,0 1 1,0-1 0,0 1-1,0 0 1,0-1-1,-1 1 1,0 0-1,1 0 1,2 6 0,19 36 272,-23-42-310,12 23 25,-2 1 0,-1 1 0,-2-1 0,0 2 0,5 45 0,-6-4 47,-2 82-1,-5-88-70,1-9 16,-2-1 1,-10 66 0,11-92 2,0-24-22,0 1 0,0-1 1,0 0-1,-1 1 0,1-1 0,-2 5 1,0-8 6,1 0 1,0 0 0,0-1-1,-1 1 1,1-1 0,0 0-1,-1 1 1,1-1 0,-1 0 0,1 0-1,0 1 1,-1-1 0,1 0-1,-1-1 1,-1 1 0,-23-3 8,19-1-23,1-1-1,0 0 1,0 0-1,0-1 1,1 0-1,0 0 1,-7-9-1,-8-9-70,3 6-444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06.4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34 8964,'0'0'13286,"-16"0"-13286,12 0-368,1 0-961,3-15-5170,0-3-1184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06.8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6211,'0'0'11637,"0"28"-9174,2 97-660,-1-98-1419,1 0 0,2 0 0,1 0 1,1 0-1,1-1 0,1 1 0,2-2 0,18 38 0,-26-60-359,7 19 108,2-1-1,1 0 1,1 0 0,28 35 0,-31-46-114,0 0-1,0 0 1,1-1 0,0 0-1,1-1 1,0 0 0,0-1-1,0-1 1,24 9 0,-3-4-296,2-2 0,-1-2 1,1-1-1,0-1 0,0-2 1,57-3-1,-90 0 42,0 0 1,0 0 0,1 0-1,-1 0 1,0 0-1,0-1 1,0 1 0,-1-1-1,1 1 1,0-1-1,0 0 1,0 0 0,0 0-1,0 0 1,-1 0-1,1 0 1,0 0-1,-1 0 1,1-1 0,-1 1-1,0-1 1,1 1-1,-1-1 1,0 0 0,0 1-1,0-1 1,0 0-1,0 0 1,0 0 0,-1 0-1,1 1 1,-1-1-1,1 0 1,-1 0-1,0 0 1,1-3 0,0-27-6815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07.1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205 1 15751,'0'0'3423,"0"28"-1048,0 199 1127,-1-61-1916,15 560 1113,-5-276-2435,-9-435-254,-1 0-1,-1 0 1,-1 0-1,0-1 1,0 1-1,-9 18 1,9-25-85,-1 1 0,0-1-1,-1 0 1,0-1 0,0 1 0,0-1 0,-1 0 0,0-1 0,-1 1-1,0-1 1,-12 9 0,13-12-386,0 0-1,0-1 1,-1 0-1,1 0 0,-1 0 1,0-1-1,1 0 1,-1 0-1,0 0 1,0-1-1,1 0 1,-11-2-1,16 2 161,-1 0 0,1-1 0,0 1 0,0 0 1,-1-1-1,1 1 0,0-1 0,0 1 0,0-1 0,0 0 0,0 1 0,0-1 0,0 0 0,0 0 1,0 0-1,0 0 0,0 0 0,0 0 0,0 0 0,1 0 0,-1 0 0,0 0 0,1 0 0,-1 0 0,1-1 1,-1 1-1,1 0 0,0 0 0,0-1 0,-1 1 0,1 0 0,0-3 0,-4-28-11349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07.5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1 320 12982,'0'0'2150,"0"-26"-338,0-84 101,0 77-784,1 0 1,7-36-1,-4 46-369,-5 22-711,1 0 1,0 0-1,0 0 0,0 0 1,1 0-1,-1 0 0,0 0 0,0 0 1,0 0-1,1 0 0,-1 0 0,0 0 1,1 1-1,-1-1 0,1 0 0,-1 0 1,1 0-1,-1 0 0,1 1 0,0-1 1,-1 0-1,1 1 0,0-1 1,0 0-1,-1 1 0,1-1 0,0 1 1,0-1-1,0 1 0,0 0 0,0-1 1,0 1-1,0 0 0,0 0 0,0-1 1,0 1-1,-1 0 0,1 0 0,0 0 1,0 0-1,0 0 0,2 1 1,-3-1-27,1 0 1,-1 0-1,0 0 1,1 1-1,-1-1 1,0 0-1,1 0 1,-1 0-1,0 1 1,1-1-1,-1 0 1,0 1-1,1-1 1,-1 0-1,0 1 1,0-1-1,0 0 1,1 1-1,-1-1 1,0 0-1,0 1 1,0-1-1,0 0 1,0 1-1,0-1 1,0 1-1,1-1 1,-1 0-1,0 1 1,0-1-1,-1 1 1,1 0-1,1 0 47,8 77 1152,-2 119 0,-6-131-910,2 425 328,-3-489-649,0 1-1,0-1 1,0 0-1,0 1 1,-1-1-1,1 0 1,-1 1-1,1-1 1,-1 0-1,0 0 1,-1 3-1,1-4-227,0 0-1,0 0 1,0 0-1,0 0 1,0 0-1,0-1 1,-1 1 0,1 0-1,0-1 1,0 1-1,-1-1 1,1 0-1,0 1 1,-1-1-1,1 0 1,0 0-1,-1 0 1,1 0-1,0 0 1,-3 0-1,4 0 72,-1 0-1,1 0 0,-1-1 0,1 1 0,0 0 0,-1 0 0,1-1 0,-5-5-2837,5 5 2837,0 1 0,0-1 0,0 1 1,0-1-1,0 1 0,0-1 0,0 1 0,0-1 0,0 1 0,1-1 0,-1 1 0,0-1 0,0 1 1,1-6-1466,-1-27-6738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07.9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 13494,'0'0'10450,"11"-1"-9625,88-4 666,-9 5-2369,-87 3-428,-3-2 1045,0-1 0,1 1 0,-1 0 0,0-1 0,0 1-1,1 0 1,-1-1 0,0 1 0,0 0 0,0 0-1,0-1 1,0 1 0,0 0 0,0 0 0,0 0 0,0-1-1,-1 1 1,1 1 0,0 1-496,-1-1 0,1 0 0,-1 1 0,1-1 0,-1 1 0,0-1 0,0 0 1,-1 3-1,-18 13-6471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08.3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11589,'0'0'10869,"184"24"-10148,-160-24-305,-4 0-400,-4 0-32,-2 0-977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09.6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49 645 14711,'0'0'5053,"6"-33"-4272,20-108-319,-13 68 2,-3 0 0,-3-1 1,-3-78-1,-4 54 539,-2 282 208,-1 78-522,6-180-546,16 96-1,-1-42 175,1 238 1,-19-141 696,-23-232 85,12-1-1032,-18 1 112,28-1-173,0 0-1,0 0 0,0 0 0,0 0 0,0 0 0,0-1 0,-1 1 1,1 0-1,0 0 0,0-1 0,0 1 0,0-1 0,0 1 0,0-1 0,0 1 1,1-1-1,-1 0 0,-1 0 0,1 0-4,1-1 0,-1 1 0,0 0 0,0 1 0,1-1 0,-1 0 0,0 0 0,0 0 0,0 0 0,0 1-1,0-1 1,-2-1 0,2 2 0,1 0-1,0 0 1,-1 0-1,1-1 1,-1 1-1,1 0 1,0 0-1,-1-1 1,1 1-1,-1 0 1,1-1-1,0 1 1,0 0-1,-1-1 1,1 1-1,0-1 0,0 1 1,-1 0-1,1-1 1,0 1-1,0-1 1,0 1-1,0-1 1,-1 1-1,1-1 1,0 1-1,0-1 1,0 1-1,0-1 1,0 1 7,-2 0 0,-13-25 34,-28-38-74,42 62-505,0-1 0,1 0-1,-1 0 1,1 1 0,0-1 0,-1 0-1,1 0 1,0 0 0,0 1-1,1-4 1,-2-14-6065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10.4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118 0 9092,'0'0'6515,"0"12"-3375,-10 321 2316,19-41-4333,-2-111-2206,-7-181 963,-1 1 0,0 0 0,1-1 0,-1 1 0,0-1 1,0 1-1,1-1 0,-1 0 0,0 1 0,0-1 0,0 0 0,1 0 0,-1 1 0,0-1 0,0 0 0,0 0 0,0 0 0,0 0 0,0 0 1,1 0-1,-3 0 0,1 0-289,-61 0-5708,24 0 899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33.8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0 11829,'0'0'8492,"-1"21"-7435,-25 252 2336,13 142-1138,14-397-2209,0 1 0,1-1 0,1 1 0,0-1 0,1 0 1,2 0-1,0 0 0,11 23 0,-13-32-36,1-1-1,0 0 1,0 0-1,1-1 1,0 1 0,1-1-1,-1 0 1,1-1-1,1 0 1,-1 0 0,1 0-1,0-1 1,0 0-1,1-1 1,-1 0 0,1 0-1,0-1 1,12 3-1,-4-2 7,0-1 0,0 0-1,1-2 1,-1 0 0,0-1 0,1-1-1,-1 0 1,1-1 0,-1-1-1,0-1 1,0 0 0,-1-2 0,1 0-1,-1 0 1,0-1 0,-1-1-1,26-18 1,-20 10-11,0-1 1,-1-1-1,-1-1 1,0-1-1,28-41 0,-37 46-9,0 0 0,-2-1 0,0 0-1,-1 0 1,0-1 0,-1 0-1,-1 0 1,-1-1 0,4-32-1,-6 9-23,-3-57 0,1 97 35,0 0-1,0 0 0,0 0 0,0 0 0,0 0 0,0 1 0,0-1 0,0 0 0,0 0 0,0 0 0,0 0 1,-1 1-1,1-1 0,0 0 0,-1 0 0,1 0 0,0 1 0,-1-1 0,1 0 0,-1 1 0,1-1 1,-1 0-1,0 1 0,1-1 0,-1 0 0,0 1 0,1-1 0,-1 1 0,0 0 0,1-1 0,-1 1 1,0-1-1,0 1 0,-1-1 0,0 9 55,-10 191 339,15 213 1,10-297-348,45 173 1,-42-218-41,8 35-1,40 197 1,-48-206 13,5 113 0,-20 84 27,-1-280-47,-1 1 0,-1-1 0,1 0 0,-2 0 0,0 0 0,-1-1 0,-7 18 0,9-25-3,0-1-1,-1 1 0,1-1 0,-1 1 0,0-1 0,-1 0 1,1 0-1,-1 0 0,1-1 0,-1 1 0,0-1 1,-1 0-1,1 0 0,0-1 0,-1 1 0,0-1 1,1 0-1,-1 0 0,0 0 0,0-1 0,-9 2 0,-2-1-8,1 0-1,-1-1 1,0-1-1,1-1 1,-18-2-1,23 1 1,0 0 0,1-1 0,-1 0 0,0-1 0,1 0 0,0 0 0,0-1 1,0 0-1,-8-7 0,-11-11-28,1-2 1,1-1 0,1-1 0,1-1 0,2-1-1,1-1 1,1 0 0,2-2 0,1 0-1,-13-36 1,23 48-38,1 0-1,1 0 1,1-1 0,0 0-1,0-23 1,3 0-463,5-60-1,-2 88 167,1 0-1,0 1 0,2-1 0,0 1 0,0 0 0,1 0 1,1 0-1,16-24 0,8-7-2885,45-49 0,-57 71 1684,38-45-4617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10.7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 11365,'0'0'8324,"170"-18"-6083,-126 18-1136,-1 0-625,-3 0-224,-6 6-96,-1 0-112,-6 3-48,-4-3-176,1-3-1073,3-3-543,-1 0-690,8 0-607,6-12-4322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11.1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81 292 6835,'0'0'11491,"-10"35"-8738,-33 120-816,35-122-1493,1 0 1,2 0-1,1 1 1,1 0-1,3 38 1,0-42-113,0-15-220,1 0 1,0-1 0,1 0 0,0 1-1,1-1 1,1 0 0,7 17-1,-7-22-67,0 0-1,1-1 1,0 1-1,1-1 1,0 0-1,0 0 1,1-1-1,-1 0 1,2 0-1,-1 0 0,13 8 1,-11-10-3,0 0-1,1 0 1,-1-1 0,1 0-1,0 0 1,0-1 0,0-1-1,13 2 1,2-1 45,1-1 1,31-3 0,-37-1-75,-1 0 0,1-2 0,-1 0 0,0-1 0,-1-1 0,1-1 0,-1 0 0,0-2 0,-1 0 0,28-19 0,-22 12 1,-1-1 0,-1-1-1,-1-1 1,-1-1 0,0 0 0,-2-2-1,18-27 1,-26 34-14,-1 0 1,-1-1-1,0 0 0,-2 0 0,1-1 1,-2 1-1,0-1 0,2-26 1,-4-4-37,-4-86 0,0 108 34,-1 0 1,-1 0 0,-1 1 0,-1-1 0,-2 1 0,0 1 0,-1-1-1,-1 2 1,-2-1 0,0 1 0,-1 1 0,-1 0 0,-22-24 0,31 40 17,0-1 0,-1 1 0,0 0 0,0 1 0,0 0 0,-1 0 0,1 0 0,-1 0 0,0 1 0,-10-3 0,3 3 52,1 0-1,0 1 1,-1 1 0,-24 0 0,31 1-61,-1 1 1,1 1-1,-1-1 1,1 2-1,-1-1 1,1 1 0,0 0-1,0 0 1,0 0-1,1 1 1,-1 0-1,1 1 1,0 0 0,0 0-1,1 0 1,-1 0-1,1 1 1,-6 9 0,-3 3 8,1 2 0,0 0 0,2 1 0,-17 39 0,19-34-235,1 0 0,1 1 1,1 0-1,-4 45 0,7-20-793,6 80-1,-3-127 532,1 0 0,0 1 0,0-1 0,0 1 0,1-1 0,-1 0 0,1 0 0,0 0 0,1 0 0,-1 0-1,1 0 1,0-1 0,1 1 0,-1-1 0,0 0 0,1 0 0,0 0 0,0-1 0,1 1 0,-1-1 0,0 0 0,9 4 0,26 10-6936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11.4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 1 7475,'0'0'11206,"-17"192"-9782,4-144 545,3-15-688,3-9-1105,0-12-48,1-12-96,2 0-64,1 0-608,0-18-1922,3-21-1039,0-6-2338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11.9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139 120 14455,'0'0'7291,"27"-18"-6536,83-55 0,-105 70-695,0-1-1,0 1 1,1 1 0,-1-1 0,1 1-1,-1 0 1,1 0 0,0 0-1,-1 1 1,1 0 0,0 0 0,8 0-1,-1 0 69,73 0 1084,-84 1-1173,-1 1 1,1-1 0,-1 0 0,1 1-1,0-1 1,-1 1 0,1-1 0,-1 1 0,0 0-1,1 0 1,-1 0 0,0 0 0,1 0-1,-1 0 1,0 0 0,0 0 0,0 0 0,0 0-1,0 1 1,0-1 0,0 0 0,0 1-1,-1-1 1,1 1 0,0-1 0,-1 1-1,1-1 1,-1 1 0,0 0 0,1 2 0,1 6 104,-1 1 0,0-1 0,0 16 0,-1-24-110,0 34 275,0 40 336,-1-68-587,0-1 1,0 0 0,-1 0-1,0 0 1,0 0-1,-1 0 1,0 0-1,-4 7 1,-15 18 165,-2 0 0,-1-2 0,-2-1 0,-49 43-1,41-41-27,1 1 0,-55 72 0,67-73-105,2 1-1,1 0 0,2 2 0,1 0 1,-20 65-1,33-86-63,1 0 0,0 0 0,1 0 0,0 0 0,1 0 0,2 18 0,-2-30-25,0 1 0,1-1 1,-1 0-1,1 0 0,-1 0 0,1 0 0,-1 0 0,1 0 0,0 0 0,-1 0 0,1 0 1,0 0-1,0 0 0,0 0 0,0 0 0,0-1 0,0 1 0,0 0 0,0-1 0,0 1 1,0-1-1,0 1 0,0-1 0,0 1 0,0-1 0,1 0 0,-1 0 0,2 1 0,41 1 51,-34-2-49,22-1-11,1-1 1,-1-1-1,52-13 1,-65 11-12,0-1 0,-1 0 0,-1-1 1,1-1-1,-1-1 0,0-1 0,22-16 1,-31 20-120,0-1 0,0 0-1,12-15 1,-18 19-183,1 0 0,-2-1 0,1 1-1,0 0 1,0-1 0,-1 0 0,0 1-1,0-1 1,0 0 0,0 1 0,0-1-1,-1 0 1,0-4 0,-53-2-13329,-1 7 1310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13.5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49 15703,'0'0'8580,"0"-9"-8340,0 6-64,0-15-7203,0 0 2465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14.1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47 196 12342,'0'0'6365,"-7"38"-4868,-2 8-1018,-2 6 264,3 1 0,-3 75 0,10 139 1866,1-253-2506,0-1 1,2 1-1,-1-1 0,1 1 1,1-1-1,7 21 1,-7-28-66,-1 0 1,1 0-1,1 0 1,-1-1 0,1 1-1,0-1 1,0 0 0,0 0-1,1-1 1,-1 1 0,1-1-1,0 0 1,1 0 0,-1-1-1,11 6 1,-6-5-5,-1-1 0,0 0 0,1-1 0,0 0 0,-1 0 0,1-1 0,11 0 0,2-1 27,-1-1-1,26-5 1,-30 2-47,-1 0 0,0-1 0,0-1 0,0-1 0,-1 0 0,17-11 0,89-63 58,-95 60-64,-1 0-1,-1-1 1,31-37-1,-45 47-5,-2 0-1,0-1 0,0-1 0,-1 1 1,-1-1-1,0-1 0,-1 1 0,-1-1 1,6-24-1,-6 2-10,-2 1-1,-1-58 1,-2 67 2,-1-7-11,-1-1 0,-1 1 0,-10-41 0,9 59 12,0 0 0,-1 1-1,-1-1 1,0 1 0,-1 1 0,0-1 0,-2 1-1,-18-25 1,23 35 11,0 0 1,-1 1-1,1-1 0,-1 1 0,1 0 0,-1 0 1,0 0-1,0 1 0,0 0 0,0 0 0,-1 0 0,1 1 1,0-1-1,-1 1 0,1 1 0,-1-1 0,0 1 1,1 0-1,-1 0 0,-6 1 0,1 1-4,0-1 0,1 2 0,-1 0 0,1 0-1,0 0 1,0 1 0,0 1 0,0 0 0,-11 8 0,-2 3-25,1 1 0,1 2 0,1 0 1,0 0-1,1 2 0,2 1 1,0 0-1,1 1 0,1 1 1,1 0-1,2 1 0,0 0 1,2 1-1,0 0 0,2 1 0,-6 37 1,7-21-1663,-2 60 1,13-6-4653,4-51 90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14.5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124 1 14086,'0'0'11029,"-54"123"-10948,38-120 79,2-3-160,1 0-96,3 0-961,0 0-1008,3-24-640,7-6-1201,0-15-2465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14.9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1 147 14311,'0'0'7056,"30"-23"-6151,99-72-140,-123 90-668,1 1 1,0 0-1,1 0 0,-1 0 0,9-2 1,-13 5-42,0 1 0,-1 0 1,1-1-1,-1 1 0,1 0 0,0 0 1,-1 0-1,6 1 0,7 1 207,-12-2-226,4-1 79,1 1 0,-1 0-1,1 0 1,0 1 0,-1 0-1,1 0 1,-1 1 0,0-1-1,1 2 1,-1-1 0,0 1-1,0 0 1,7 5 0,-1 1 82,0 0 0,-1 1 0,0 1 0,12 13 0,-20-19-135,0 0 1,0 0 0,-1 1 0,0-1 0,0 1 0,0-1-1,-1 1 1,0 0 0,0 0 0,0 0 0,-1 0-1,1 0 1,-1 8 0,0-1 24,0 9 186,-2 35-1,0-50-219,0 1-1,-1-1 1,1 0 0,-1-1-1,-1 1 1,1 0 0,-1 0-1,-7 11 1,-130 166 904,24-36-475,95-117-365,1 1 0,-31 68 0,42-82-81,2 0 0,1 0 0,0 1-1,1 0 1,1-1 0,1 2-1,-2 30 1,5-48-35,0 0 0,0 0 0,0 0 0,0 1 0,0-1 0,0-1 0,1 1 0,-1 0 0,1 0 0,0 0 0,-1 0 0,2 2 0,-1-3-1,0 0 0,0 0 0,1 0 1,-1-1-1,0 1 0,0 0 0,1-1 1,-1 1-1,0-1 0,1 1 0,-1-1 0,0 1 1,1-1-1,-1 0 0,1 0 0,-1 0 1,3 0-1,10 1-3,0 0 0,0-1 0,0 0-1,-1-1 1,1-1 0,0 0 0,-1 0 0,1-2 0,20-8 0,83-57-1326,-72 40-1712,1 2-4390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15.3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 0 16023,'0'0'5443,"-76"0"-5747,65 0-977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15.7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81 522 13750,'0'0'1548,"9"-28"594,0 0-1431,43-147 2988,17-110 1981,-65 280-4726,0 13-836,0 214 929,-5-130-797,18 356 430,9 101-127,-26-547-544,0 0 1,0 0 0,-1-1 0,1 1-1,-1 0 1,0-1 0,1 1 0,-1-1-1,0 1 1,0-1 0,0 1 0,0-1 0,0 1-1,0-1 1,0 0 0,-1 0 0,1 1-1,0-1 1,-1 0 0,1 0 0,-1 0-1,1-1 1,-1 1 0,1 0 0,-1 0 0,0-1-1,1 1 1,-1-1 0,0 0 0,0 1-1,-1-1 1,-10 2 42,1-1 0,0 0 0,-17-1 0,19 0-23,-149 0-997,160-29-3202,1 25 3484,0 0-1,0-1 1,0 1 0,0 0 0,1 0 0,0 0 0,0 0-1,0 1 1,0-1 0,5-3 0,2-3-1419,29-33-7822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8:34.2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114 1 15943,'0'0'3175,"-10"31"-979,1 0-1582,-11 34 777,-17 95 0,4 193 890,28 3-1196,5-295-980,0-16-36,8 57 0,-6-86-107,1 0 0,1 0 0,1 0 0,0-1 0,1 1 0,14 26 0,-19-40-70,0 0 1,0 0-1,0 0 0,0 0 1,0-1-1,1 1 0,-1-1 1,1 1-1,-1-1 0,1 1 1,-1-1-1,1 0 0,0 0 1,0 0-1,0 0 1,-1 0-1,1 0 0,0 0 1,0 0-1,0-1 0,0 1 1,1-1-1,-1 0 0,0 1 1,0-1-1,0 0 0,0 0 1,0-1-1,0 1 0,3-1 1,-1 0-277,0-1 1,0 0-1,0 0 0,-1 0 1,1 0-1,0 0 0,-1-1 1,0 0-1,0 1 0,0-1 1,0-1-1,0 1 1,4-6-1,23-40-5752,0-4-5104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16.1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 14118,'0'0'11048,"27"3"-10079,88 7-236,70-7 509,-154-4-1190,-6-1 0,-1-2 0,40-9 0,22-4-1238,-78 15 1367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16.4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75 2193,'0'0'18168,"173"-6"-17495,-136-6-257,-3-3-64,-8 0-288,-6 6 16,0-3-80,-10 9-496,-3 0-785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17.3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0 756 9076,'0'0'6339,"10"-27"-4925,35-91 502,22-62 663,-54 134-1916,12-74 0,9-115 911,-33 227-1443,-1 6-72,0 0 1,0 1-1,1-1 1,-1 0-1,0 0 1,1 0-1,-1 1 1,1-1 0,1-2-1,-1 3 328,-1 6-144,-14 426 1184,1 4-312,14-236-852,-2 214-48,0-407-211,2 9 2,-2 0 0,0 0 0,0 0-1,-2-1 1,0 1 0,-7 23 0,9-37-46,1 0 0,-1-1 0,1 1 1,-1 0-1,1-1 0,-1 1 0,0 0 0,1-1 0,-1 1 0,1-1 1,-1 1-1,0-1 0,0 0 0,1 1 0,-1-1 0,0 0 0,0 1 0,0-1 1,1 0-1,-1 0 0,0 0 0,0 0 0,0 1 0,1-1 0,-1 0 0,0-1 1,0 1-1,0 0 0,0 0 0,1 0 0,-1 0 0,0-1 0,0 1 1,0 0-1,0-1 0,-1 0-229,0 0 0,1 1 1,-1-1-1,1 0 0,0 0 1,-1 0-1,1 0 0,0 0 1,-1-1-1,1 1 0,0 0 1,0-1-1,0 1 0,0 0 1,0-1-1,-1-2 0,1-30-8412,1 6-542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17.6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0 14455,'0'0'6835,"0"193"-4626,-7-160-1249,1-6-640,-1-12-192,4-6 32,-1-9-176,4-15-2833,0-15-945,0-12-928,30-15-5474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18.0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167 227 17320,'0'0'2676,"-20"27"-16,-64 92-910,77-109-1607,0 0 0,1 1 0,0 0 0,1 0 0,0 1 1,1-1-1,1 1 0,-1 0 0,2 0 0,-2 14 0,3-18-55,-3 24 269,1 0 1,2 1-1,5 61 1,-3-89-338,0 0 1,0 1-1,0-1 0,1 0 0,0 0 1,0 0-1,0 0 0,0 0 1,1-1-1,0 1 0,0-1 1,0 1-1,0-1 0,1 0 1,4 4-1,-3-4-4,1 1 1,1-1-1,-1 0 1,0-1-1,1 0 1,0 0-1,0 0 1,0-1-1,0 0 1,8 1-1,1 0-1,1-1-1,0-2 0,0 1 0,0-2 0,-1 0 1,1-1-1,0-1 0,-1 0 0,20-8 0,-10 1-17,0-1 0,-1-2-1,0-1 1,-1 0 0,-1-2-1,0-1 1,-1 0 0,-1-2-1,-1-1 1,0 0 0,31-44-1,-42 49-55,0 0-1,-1 0 1,-1 0 0,-1-1-1,0-1 1,-1 1-1,-1 0 1,3-22 0,-3 8-107,-2 0 0,-1-1 0,-5-51 0,3 70 132,-1 0 0,0 0 0,-1 0 0,-1 1-1,0-1 1,0 1 0,-1 0 0,0 0 0,-1 0 0,-12-17-1,12 21 36,-1-1 1,0 1-1,0 0 0,0 0 0,-1 1 0,0 0 0,0 0 0,-1 1 0,1 0 1,-1 1-1,0 0 0,0 0 0,-17-4 0,0 3 1,-1 2 1,1 0-1,-1 1 0,0 2 0,-35 4 0,50-3-17,1 1-1,-1 1 0,1 0 0,0 0 0,0 1 1,0 0-1,0 1 0,1 1 0,0-1 0,0 1 0,0 1 1,1 0-1,0 1 0,-9 9 0,15-14-198,1 0 0,0 0 0,0 1 0,0-1 0,1 0 0,-3 6 0,4-9 60,0 1 0,-1-1-1,1 1 1,0 0 0,0-1 0,0 1-1,-1 0 1,1-1 0,0 1 0,0 0-1,0-1 1,0 1 0,0 0 0,0-1-1,0 1 1,0 0 0,1-1 0,-1 1-1,0 0 1,0-1 0,0 1 0,1 0-1,-1-1 1,0 1 0,1-1 0,-1 1-1,1-1 1,-1 1 0,0-1 0,1 1-1,-1-1 1,1 1 0,-1-1 0,1 1-1,0-1 1,-1 0 0,1 1 0,-1-1 0,1 0-1,0 0 1,-1 1 0,1-1 0,0 0-1,-1 0 1,2 0 0,34 1-4736,12-1-3069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18.3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195 0 15799,'0'0'7449,"-12"28"-6585,-42 92-31,11-35 230,-15 39 399,52-106-1301,1-1-1,0 1 0,2 0 0,0 0 0,-1 26 1,3-21 17,0 44 42,2-62-209,-1 1 0,1-1 1,0 0-1,1 1 0,-1-1 1,1 0-1,0 0 1,0 0-1,1-1 0,2 6 1,4 1-66,0 0 0,0-1 1,1 0-1,1-1 0,-1 0 1,1-1-1,1 0 1,0 0-1,0-1 0,0-1 1,1 0-1,0-1 0,0 0 1,0-1-1,1-1 1,-1 0-1,1 0 0,0-1 1,14-1-1,-22-1-68,0 1-240,1-1 0,0 0 1,0 0-1,-1 0 1,1-1-1,-1 0 0,1-1 1,0 1-1,-1-1 1,0 0-1,1-1 0,-1 0 1,0 0-1,8-5 1,22-22-3775,1-8-1530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18.7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258 0 13030,'0'0'7972,"-94"192"-5011,67-101-608,4 8-960,-4 3-609,4 3-256,10-5-128,3-13-400,6-9 32,1-18-32,3-15-64,0-15-848,0-2-913,-10-4-1856,-14-3-3043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20.3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8516,'0'0'9767,"0"23"-8102,7 288 2491,-7-308-4132,4 71 672,13 78 1,-13-132-607,0 1-1,1-1 1,1 0 0,1-1 0,1 1 0,1-1 0,0-1 0,22 32-1,-26-44-73,0 0 0,0 0 0,0 0 0,1-1 0,0 0 0,0-1 0,0 1 0,1-1 0,-1 0 0,1-1 0,0 1-1,0-1 1,1-1 0,-1 1 0,0-1 0,1-1 0,0 1 0,-1-1 0,1-1 0,0 1 0,-1-1 0,1-1 0,0 1 0,-1-1 0,1-1-1,0 1 1,-1-1 0,0-1 0,1 1 0,-1-1 0,0 0 0,11-8 0,-6 2-5,-1 0 1,0-1 0,0 0-1,-2-1 1,1 0-1,-1-1 1,-1 0-1,0 0 1,-1-1-1,12-26 1,-11 19-2,-2 0 0,0-1 0,-1 0 0,-1 1 0,0-1 0,-1-42 0,-3 1 6,1 62-17,-1 0 0,0-1 0,0 1-1,0 0 1,0 0 0,0 0 0,0-1-1,0 1 1,0 0 0,0 0 0,0 0-1,0-1 1,0 1 0,1 0-1,-1 0 1,-1 0 0,1-1 0,0 1-1,0 0 1,0 0 0,0 0 0,0-1-1,0 1 1,0 0 0,0 0 0,0 0-1,0-1 1,0 1 0,0 0 0,-1 0-1,1 0 1,0-1 0,0 1-1,0 0 1,0 0 0,0 0 0,-1 0-1,1 0 1,0 0 0,0-1 0,0 1-1,-1 0 1,1 0 0,-5 16-34,-7 112 147,7 180 0,6-195-54,2 16 48,27 185-1,16-31-83,21 158-14,-56-194 53,-11-245-58,0-1 0,0 1 0,0 0 0,-1 0 0,1-1 0,0 1 0,-1 0 0,1-1 0,-1 1 0,0 0 0,0-1 0,1 1 0,-1-1 0,0 1 1,0-1-1,0 0 0,-1 1 0,1-1 0,0 0 0,-2 2 0,0-1 4,0-1 1,0 1-1,1-1 0,-1 0 1,0 0-1,0 0 1,0 0-1,-1 0 0,1-1 1,-6 1-1,4-1 10,-1 0-1,1 0 0,0 0 0,-1-1 1,1 0-1,0 0 0,0 0 0,0-1 1,0 0-1,0 0 0,0 0 1,0 0-1,1-1 0,-7-4 0,-2-6-1,1 0 0,0-2-1,1 1 1,1-1 0,0-1-1,-9-19 1,-40-105 51,48 107-78,1-1 0,2 0 0,-5-42 0,4-108-114,9 162 16,1-1 0,1 1 0,1 0 0,1-1 1,1 1-1,1 1 0,1-1 0,1 1 0,14-26 0,11-14-1537,53-73 0,6 17-5563,-54 76 695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20.7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152 0 15847,'0'0'1670,"-12"34"-122,4-11-1150,-17 47 1613,-21 106 0,22-40-613,6 1-1,0 217 0,18-317-1307,-1 6 16,2 0 0,13 83-1,-12-114-103,1 0 0,0-1 0,1 1 0,1-1 0,-1 1 0,2-2-1,0 1 1,0 0 0,0-1 0,2 0 0,-1-1 0,1 0 0,1 0-1,-1 0 1,13 8 0,-15-13-92,0 0-1,1 0 0,-1-1 1,1 0-1,0 0 0,0-1 1,0 0-1,0 0 1,0 0-1,9 0 0,-11-2-111,-1 1-1,1-1 0,-1 0 0,1-1 0,-1 1 0,1-1 1,-1 0-1,1 0 0,-1 0 0,0-1 0,0 0 1,1 1-1,-1-1 0,0-1 0,-1 1 0,1-1 1,5-3-1,2-6-1132,-1 0 1,0 0-1,-1-1 1,14-25-1,7-20-4222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1T17:19:21.1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44 391 14423,'0'0'1974,"-7"27"-547,-20 89 745,23-98-1514,1 0 0,1 1-1,1 35 1,1-33-317,0-14-273,1 0 1,-1 0 0,1 0-1,0-1 1,0 1 0,1 0-1,0-1 1,0 1 0,1-1-1,0 1 1,0-1 0,0 0-1,1 0 1,0-1-1,0 1 1,0-1 0,1 0-1,0 0 1,0 0 0,0-1-1,1 0 1,-1 0 0,1 0-1,0 0 1,0-1-1,0 0 1,1 0 0,-1-1-1,0 0 1,1 0 0,0 0-1,9 0 1,-3 0-37,0-1 0,0-1-1,0 0 1,0-1 0,0 0 0,0-1 0,0 0-1,0-1 1,0-1 0,-1 0 0,0-1 0,22-10-1,7-8 15,-1-2-1,-1-1 0,40-35 0,-63 47-32,1-1-1,-2-1 0,0 0 0,-1-2 0,-1 1 1,-1-2-1,0 1 0,17-40 0,-23 43-6,-1-1-1,-1 0 1,0 0 0,-1 0-1,-1-1 1,0 1 0,-1-1-1,-1 1 1,-1-1-1,-3-22 1,2 26 4,-2-1 1,1 1-1,-1 0 1,-1 0-1,-1 0 1,1 1-1,-2-1 0,0 2 1,0-1-1,-1 1 1,-1 0-1,-13-14 1,12 16 31,1 0 1,-1 1-1,0 0 1,-1 0-1,0 1 1,0 1-1,-1 0 1,1 1 0,-1 0-1,-1 0 1,1 2-1,-1-1 1,1 1-1,-1 1 1,0 1-1,0 0 1,0 0 0,0 1-1,-14 2 1,23-1-42,-1 1 0,0-1 0,1 1 0,0 0 0,-1 0 0,1 0 0,0 1 0,0 0 0,0-1 0,1 1 0,-1 1 0,1-1 0,-1 0 0,1 1 0,0 0 0,0 0 0,1 0 0,-1 0 0,1 0 0,-3 7 0,0 1-18,-1 0 0,2 1 0,0 0-1,1 0 1,0 0 0,-1 16 0,2 52-1234,3-47 66,-1-29 738,0 0 1,1 0-1,0 0 0,0 1 0,0-1 0,1 0 1,-1 0-1,1-1 0,0 1 0,1 0 0,-1-1 0,1 1 1,0-1-1,0 0 0,1 0 0,-1 0 0,1 0 1,-1-1-1,1 1 0,1-1 0,-1 0 0,5 3 0,33 17-7100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4617-2947-4759-88D7-B6C81F410091}" type="datetimeFigureOut">
              <a:rPr lang="pt-BR" smtClean="0"/>
              <a:t>13/10/2021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492B-F256-4FC9-B6BA-FCFC706EB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5124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4617-2947-4759-88D7-B6C81F410091}" type="datetimeFigureOut">
              <a:rPr lang="pt-BR" smtClean="0"/>
              <a:t>13/10/2021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492B-F256-4FC9-B6BA-FCFC706EB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7300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4617-2947-4759-88D7-B6C81F410091}" type="datetimeFigureOut">
              <a:rPr lang="pt-BR" smtClean="0"/>
              <a:t>13/10/2021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492B-F256-4FC9-B6BA-FCFC706EB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2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4617-2947-4759-88D7-B6C81F410091}" type="datetimeFigureOut">
              <a:rPr lang="pt-BR" smtClean="0"/>
              <a:t>13/10/2021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492B-F256-4FC9-B6BA-FCFC706EB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5147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4617-2947-4759-88D7-B6C81F410091}" type="datetimeFigureOut">
              <a:rPr lang="pt-BR" smtClean="0"/>
              <a:t>13/10/2021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492B-F256-4FC9-B6BA-FCFC706EB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7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4617-2947-4759-88D7-B6C81F410091}" type="datetimeFigureOut">
              <a:rPr lang="pt-BR" smtClean="0"/>
              <a:t>13/10/2021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492B-F256-4FC9-B6BA-FCFC706EB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486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4617-2947-4759-88D7-B6C81F410091}" type="datetimeFigureOut">
              <a:rPr lang="pt-BR" smtClean="0"/>
              <a:t>13/10/2021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492B-F256-4FC9-B6BA-FCFC706EB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05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4617-2947-4759-88D7-B6C81F410091}" type="datetimeFigureOut">
              <a:rPr lang="pt-BR" smtClean="0"/>
              <a:t>13/10/2021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492B-F256-4FC9-B6BA-FCFC706EB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3899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4617-2947-4759-88D7-B6C81F410091}" type="datetimeFigureOut">
              <a:rPr lang="pt-BR" smtClean="0"/>
              <a:t>13/10/2021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492B-F256-4FC9-B6BA-FCFC706EB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1899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4617-2947-4759-88D7-B6C81F410091}" type="datetimeFigureOut">
              <a:rPr lang="pt-BR" smtClean="0"/>
              <a:t>13/10/2021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492B-F256-4FC9-B6BA-FCFC706EB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4369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4617-2947-4759-88D7-B6C81F410091}" type="datetimeFigureOut">
              <a:rPr lang="pt-BR" smtClean="0"/>
              <a:t>13/10/2021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492B-F256-4FC9-B6BA-FCFC706EB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2321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64617-2947-4759-88D7-B6C81F410091}" type="datetimeFigureOut">
              <a:rPr lang="pt-BR" smtClean="0"/>
              <a:t>13/10/2021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3492B-F256-4FC9-B6BA-FCFC706EB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2590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8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324" Type="http://schemas.openxmlformats.org/officeDocument/2006/relationships/customXml" Target="../ink/ink162.xml"/><Relationship Id="rId531" Type="http://schemas.openxmlformats.org/officeDocument/2006/relationships/customXml" Target="../ink/ink266.xml"/><Relationship Id="rId170" Type="http://schemas.openxmlformats.org/officeDocument/2006/relationships/customXml" Target="../ink/ink85.xml"/><Relationship Id="rId268" Type="http://schemas.openxmlformats.org/officeDocument/2006/relationships/customXml" Target="../ink/ink134.xml"/><Relationship Id="rId475" Type="http://schemas.openxmlformats.org/officeDocument/2006/relationships/customXml" Target="../ink/ink238.xml"/><Relationship Id="rId32" Type="http://schemas.openxmlformats.org/officeDocument/2006/relationships/customXml" Target="../ink/ink16.xml"/><Relationship Id="rId128" Type="http://schemas.openxmlformats.org/officeDocument/2006/relationships/customXml" Target="../ink/ink64.xml"/><Relationship Id="rId335" Type="http://schemas.openxmlformats.org/officeDocument/2006/relationships/image" Target="../media/image167.png"/><Relationship Id="rId542" Type="http://schemas.openxmlformats.org/officeDocument/2006/relationships/image" Target="../media/image270.png"/><Relationship Id="rId181" Type="http://schemas.openxmlformats.org/officeDocument/2006/relationships/image" Target="../media/image90.png"/><Relationship Id="rId402" Type="http://schemas.openxmlformats.org/officeDocument/2006/relationships/customXml" Target="../ink/ink201.xml"/><Relationship Id="rId279" Type="http://schemas.openxmlformats.org/officeDocument/2006/relationships/image" Target="../media/image139.png"/><Relationship Id="rId486" Type="http://schemas.openxmlformats.org/officeDocument/2006/relationships/image" Target="../media/image242.png"/><Relationship Id="rId43" Type="http://schemas.openxmlformats.org/officeDocument/2006/relationships/image" Target="../media/image21.png"/><Relationship Id="rId139" Type="http://schemas.openxmlformats.org/officeDocument/2006/relationships/image" Target="../media/image69.png"/><Relationship Id="rId346" Type="http://schemas.openxmlformats.org/officeDocument/2006/relationships/customXml" Target="../ink/ink173.xml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413" Type="http://schemas.openxmlformats.org/officeDocument/2006/relationships/image" Target="../media/image206.png"/><Relationship Id="rId248" Type="http://schemas.openxmlformats.org/officeDocument/2006/relationships/customXml" Target="../ink/ink124.xml"/><Relationship Id="rId455" Type="http://schemas.openxmlformats.org/officeDocument/2006/relationships/image" Target="../media/image227.png"/><Relationship Id="rId497" Type="http://schemas.openxmlformats.org/officeDocument/2006/relationships/customXml" Target="../ink/ink249.xml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image" Target="../media/image157.png"/><Relationship Id="rId357" Type="http://schemas.openxmlformats.org/officeDocument/2006/relationships/image" Target="../media/image178.png"/><Relationship Id="rId522" Type="http://schemas.openxmlformats.org/officeDocument/2006/relationships/image" Target="../media/image260.png"/><Relationship Id="rId54" Type="http://schemas.openxmlformats.org/officeDocument/2006/relationships/customXml" Target="../ink/ink27.xml"/><Relationship Id="rId96" Type="http://schemas.openxmlformats.org/officeDocument/2006/relationships/customXml" Target="../ink/ink48.xml"/><Relationship Id="rId161" Type="http://schemas.openxmlformats.org/officeDocument/2006/relationships/image" Target="../media/image80.png"/><Relationship Id="rId217" Type="http://schemas.openxmlformats.org/officeDocument/2006/relationships/image" Target="../media/image108.png"/><Relationship Id="rId399" Type="http://schemas.openxmlformats.org/officeDocument/2006/relationships/image" Target="../media/image199.png"/><Relationship Id="rId259" Type="http://schemas.openxmlformats.org/officeDocument/2006/relationships/image" Target="../media/image129.png"/><Relationship Id="rId424" Type="http://schemas.openxmlformats.org/officeDocument/2006/relationships/customXml" Target="../ink/ink212.xml"/><Relationship Id="rId466" Type="http://schemas.openxmlformats.org/officeDocument/2006/relationships/customXml" Target="../ink/ink233.xml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270" Type="http://schemas.openxmlformats.org/officeDocument/2006/relationships/customXml" Target="../ink/ink135.xml"/><Relationship Id="rId326" Type="http://schemas.openxmlformats.org/officeDocument/2006/relationships/customXml" Target="../ink/ink163.xml"/><Relationship Id="rId533" Type="http://schemas.openxmlformats.org/officeDocument/2006/relationships/customXml" Target="../ink/ink267.xml"/><Relationship Id="rId65" Type="http://schemas.openxmlformats.org/officeDocument/2006/relationships/image" Target="../media/image32.png"/><Relationship Id="rId130" Type="http://schemas.openxmlformats.org/officeDocument/2006/relationships/customXml" Target="../ink/ink65.xml"/><Relationship Id="rId368" Type="http://schemas.openxmlformats.org/officeDocument/2006/relationships/customXml" Target="../ink/ink184.xml"/><Relationship Id="rId172" Type="http://schemas.openxmlformats.org/officeDocument/2006/relationships/customXml" Target="../ink/ink86.xml"/><Relationship Id="rId228" Type="http://schemas.openxmlformats.org/officeDocument/2006/relationships/customXml" Target="../ink/ink114.xml"/><Relationship Id="rId435" Type="http://schemas.openxmlformats.org/officeDocument/2006/relationships/image" Target="../media/image217.png"/><Relationship Id="rId477" Type="http://schemas.openxmlformats.org/officeDocument/2006/relationships/customXml" Target="../ink/ink239.xml"/><Relationship Id="rId281" Type="http://schemas.openxmlformats.org/officeDocument/2006/relationships/image" Target="../media/image140.png"/><Relationship Id="rId337" Type="http://schemas.openxmlformats.org/officeDocument/2006/relationships/image" Target="../media/image168.png"/><Relationship Id="rId502" Type="http://schemas.openxmlformats.org/officeDocument/2006/relationships/image" Target="../media/image250.png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70.png"/><Relationship Id="rId379" Type="http://schemas.openxmlformats.org/officeDocument/2006/relationships/image" Target="../media/image189.png"/><Relationship Id="rId544" Type="http://schemas.openxmlformats.org/officeDocument/2006/relationships/image" Target="../media/image271.png"/><Relationship Id="rId7" Type="http://schemas.openxmlformats.org/officeDocument/2006/relationships/image" Target="../media/image3.png"/><Relationship Id="rId183" Type="http://schemas.openxmlformats.org/officeDocument/2006/relationships/image" Target="../media/image91.png"/><Relationship Id="rId239" Type="http://schemas.openxmlformats.org/officeDocument/2006/relationships/image" Target="../media/image119.png"/><Relationship Id="rId390" Type="http://schemas.openxmlformats.org/officeDocument/2006/relationships/customXml" Target="../ink/ink195.xml"/><Relationship Id="rId404" Type="http://schemas.openxmlformats.org/officeDocument/2006/relationships/customXml" Target="../ink/ink202.xml"/><Relationship Id="rId446" Type="http://schemas.openxmlformats.org/officeDocument/2006/relationships/customXml" Target="../ink/ink223.xml"/><Relationship Id="rId250" Type="http://schemas.openxmlformats.org/officeDocument/2006/relationships/customXml" Target="../ink/ink125.xml"/><Relationship Id="rId292" Type="http://schemas.openxmlformats.org/officeDocument/2006/relationships/customXml" Target="../ink/ink146.xml"/><Relationship Id="rId306" Type="http://schemas.openxmlformats.org/officeDocument/2006/relationships/customXml" Target="../ink/ink153.xml"/><Relationship Id="rId488" Type="http://schemas.openxmlformats.org/officeDocument/2006/relationships/image" Target="../media/image243.png"/><Relationship Id="rId45" Type="http://schemas.openxmlformats.org/officeDocument/2006/relationships/image" Target="../media/image22.png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348" Type="http://schemas.openxmlformats.org/officeDocument/2006/relationships/customXml" Target="../ink/ink174.xml"/><Relationship Id="rId513" Type="http://schemas.openxmlformats.org/officeDocument/2006/relationships/customXml" Target="../ink/ink257.xml"/><Relationship Id="rId152" Type="http://schemas.openxmlformats.org/officeDocument/2006/relationships/customXml" Target="../ink/ink76.xml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415" Type="http://schemas.openxmlformats.org/officeDocument/2006/relationships/image" Target="../media/image207.png"/><Relationship Id="rId457" Type="http://schemas.openxmlformats.org/officeDocument/2006/relationships/image" Target="../media/image228.png"/><Relationship Id="rId261" Type="http://schemas.openxmlformats.org/officeDocument/2006/relationships/image" Target="../media/image130.png"/><Relationship Id="rId499" Type="http://schemas.openxmlformats.org/officeDocument/2006/relationships/customXml" Target="../ink/ink250.xml"/><Relationship Id="rId14" Type="http://schemas.openxmlformats.org/officeDocument/2006/relationships/customXml" Target="../ink/ink7.xml"/><Relationship Id="rId56" Type="http://schemas.openxmlformats.org/officeDocument/2006/relationships/customXml" Target="../ink/ink28.xml"/><Relationship Id="rId317" Type="http://schemas.openxmlformats.org/officeDocument/2006/relationships/image" Target="../media/image158.png"/><Relationship Id="rId359" Type="http://schemas.openxmlformats.org/officeDocument/2006/relationships/image" Target="../media/image179.png"/><Relationship Id="rId524" Type="http://schemas.openxmlformats.org/officeDocument/2006/relationships/image" Target="../media/image261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63" Type="http://schemas.openxmlformats.org/officeDocument/2006/relationships/image" Target="../media/image81.png"/><Relationship Id="rId219" Type="http://schemas.openxmlformats.org/officeDocument/2006/relationships/image" Target="../media/image109.png"/><Relationship Id="rId370" Type="http://schemas.openxmlformats.org/officeDocument/2006/relationships/customXml" Target="../ink/ink185.xml"/><Relationship Id="rId426" Type="http://schemas.openxmlformats.org/officeDocument/2006/relationships/customXml" Target="../ink/ink213.xml"/><Relationship Id="rId230" Type="http://schemas.openxmlformats.org/officeDocument/2006/relationships/customXml" Target="../ink/ink115.xml"/><Relationship Id="rId468" Type="http://schemas.openxmlformats.org/officeDocument/2006/relationships/image" Target="../media/image233.png"/><Relationship Id="rId25" Type="http://schemas.openxmlformats.org/officeDocument/2006/relationships/image" Target="../media/image12.png"/><Relationship Id="rId67" Type="http://schemas.openxmlformats.org/officeDocument/2006/relationships/image" Target="../media/image33.png"/><Relationship Id="rId272" Type="http://schemas.openxmlformats.org/officeDocument/2006/relationships/customXml" Target="../ink/ink136.xml"/><Relationship Id="rId328" Type="http://schemas.openxmlformats.org/officeDocument/2006/relationships/customXml" Target="../ink/ink164.xml"/><Relationship Id="rId535" Type="http://schemas.openxmlformats.org/officeDocument/2006/relationships/customXml" Target="../ink/ink268.xml"/><Relationship Id="rId132" Type="http://schemas.openxmlformats.org/officeDocument/2006/relationships/customXml" Target="../ink/ink66.xml"/><Relationship Id="rId174" Type="http://schemas.openxmlformats.org/officeDocument/2006/relationships/customXml" Target="../ink/ink87.xml"/><Relationship Id="rId381" Type="http://schemas.openxmlformats.org/officeDocument/2006/relationships/image" Target="../media/image190.png"/><Relationship Id="rId241" Type="http://schemas.openxmlformats.org/officeDocument/2006/relationships/image" Target="../media/image120.png"/><Relationship Id="rId437" Type="http://schemas.openxmlformats.org/officeDocument/2006/relationships/image" Target="../media/image218.png"/><Relationship Id="rId479" Type="http://schemas.openxmlformats.org/officeDocument/2006/relationships/customXml" Target="../ink/ink240.xml"/><Relationship Id="rId36" Type="http://schemas.openxmlformats.org/officeDocument/2006/relationships/customXml" Target="../ink/ink18.xml"/><Relationship Id="rId283" Type="http://schemas.openxmlformats.org/officeDocument/2006/relationships/image" Target="../media/image141.png"/><Relationship Id="rId339" Type="http://schemas.openxmlformats.org/officeDocument/2006/relationships/image" Target="../media/image169.png"/><Relationship Id="rId490" Type="http://schemas.openxmlformats.org/officeDocument/2006/relationships/image" Target="../media/image244.png"/><Relationship Id="rId504" Type="http://schemas.openxmlformats.org/officeDocument/2006/relationships/image" Target="../media/image251.png"/><Relationship Id="rId546" Type="http://schemas.openxmlformats.org/officeDocument/2006/relationships/image" Target="../media/image272.png"/><Relationship Id="rId78" Type="http://schemas.openxmlformats.org/officeDocument/2006/relationships/customXml" Target="../ink/ink39.xml"/><Relationship Id="rId101" Type="http://schemas.openxmlformats.org/officeDocument/2006/relationships/image" Target="../media/image50.png"/><Relationship Id="rId143" Type="http://schemas.openxmlformats.org/officeDocument/2006/relationships/image" Target="../media/image71.png"/><Relationship Id="rId185" Type="http://schemas.openxmlformats.org/officeDocument/2006/relationships/image" Target="../media/image92.png"/><Relationship Id="rId350" Type="http://schemas.openxmlformats.org/officeDocument/2006/relationships/customXml" Target="../ink/ink175.xml"/><Relationship Id="rId406" Type="http://schemas.openxmlformats.org/officeDocument/2006/relationships/customXml" Target="../ink/ink203.xml"/><Relationship Id="rId9" Type="http://schemas.openxmlformats.org/officeDocument/2006/relationships/image" Target="../media/image4.png"/><Relationship Id="rId210" Type="http://schemas.openxmlformats.org/officeDocument/2006/relationships/customXml" Target="../ink/ink105.xml"/><Relationship Id="rId392" Type="http://schemas.openxmlformats.org/officeDocument/2006/relationships/customXml" Target="../ink/ink196.xml"/><Relationship Id="rId448" Type="http://schemas.openxmlformats.org/officeDocument/2006/relationships/customXml" Target="../ink/ink224.xml"/><Relationship Id="rId252" Type="http://schemas.openxmlformats.org/officeDocument/2006/relationships/customXml" Target="../ink/ink126.xml"/><Relationship Id="rId294" Type="http://schemas.openxmlformats.org/officeDocument/2006/relationships/customXml" Target="../ink/ink147.xml"/><Relationship Id="rId308" Type="http://schemas.openxmlformats.org/officeDocument/2006/relationships/customXml" Target="../ink/ink154.xml"/><Relationship Id="rId515" Type="http://schemas.openxmlformats.org/officeDocument/2006/relationships/customXml" Target="../ink/ink258.xml"/><Relationship Id="rId47" Type="http://schemas.openxmlformats.org/officeDocument/2006/relationships/image" Target="../media/image23.png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54" Type="http://schemas.openxmlformats.org/officeDocument/2006/relationships/customXml" Target="../ink/ink77.xml"/><Relationship Id="rId361" Type="http://schemas.openxmlformats.org/officeDocument/2006/relationships/image" Target="../media/image180.png"/><Relationship Id="rId196" Type="http://schemas.openxmlformats.org/officeDocument/2006/relationships/customXml" Target="../ink/ink98.xml"/><Relationship Id="rId417" Type="http://schemas.openxmlformats.org/officeDocument/2006/relationships/image" Target="../media/image208.png"/><Relationship Id="rId459" Type="http://schemas.openxmlformats.org/officeDocument/2006/relationships/image" Target="../media/image229.png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263" Type="http://schemas.openxmlformats.org/officeDocument/2006/relationships/image" Target="../media/image131.png"/><Relationship Id="rId319" Type="http://schemas.openxmlformats.org/officeDocument/2006/relationships/image" Target="../media/image159.png"/><Relationship Id="rId470" Type="http://schemas.openxmlformats.org/officeDocument/2006/relationships/image" Target="../media/image234.png"/><Relationship Id="rId526" Type="http://schemas.openxmlformats.org/officeDocument/2006/relationships/image" Target="../media/image262.png"/><Relationship Id="rId58" Type="http://schemas.openxmlformats.org/officeDocument/2006/relationships/customXml" Target="../ink/ink29.xml"/><Relationship Id="rId123" Type="http://schemas.openxmlformats.org/officeDocument/2006/relationships/image" Target="../media/image61.png"/><Relationship Id="rId330" Type="http://schemas.openxmlformats.org/officeDocument/2006/relationships/customXml" Target="../ink/ink165.xml"/><Relationship Id="rId165" Type="http://schemas.openxmlformats.org/officeDocument/2006/relationships/image" Target="../media/image82.png"/><Relationship Id="rId372" Type="http://schemas.openxmlformats.org/officeDocument/2006/relationships/customXml" Target="../ink/ink186.xml"/><Relationship Id="rId428" Type="http://schemas.openxmlformats.org/officeDocument/2006/relationships/customXml" Target="../ink/ink214.xml"/><Relationship Id="rId232" Type="http://schemas.openxmlformats.org/officeDocument/2006/relationships/customXml" Target="../ink/ink116.xml"/><Relationship Id="rId274" Type="http://schemas.openxmlformats.org/officeDocument/2006/relationships/customXml" Target="../ink/ink137.xml"/><Relationship Id="rId481" Type="http://schemas.openxmlformats.org/officeDocument/2006/relationships/customXml" Target="../ink/ink241.xml"/><Relationship Id="rId27" Type="http://schemas.openxmlformats.org/officeDocument/2006/relationships/image" Target="../media/image13.png"/><Relationship Id="rId69" Type="http://schemas.openxmlformats.org/officeDocument/2006/relationships/image" Target="../media/image34.png"/><Relationship Id="rId134" Type="http://schemas.openxmlformats.org/officeDocument/2006/relationships/customXml" Target="../ink/ink67.xml"/><Relationship Id="rId537" Type="http://schemas.openxmlformats.org/officeDocument/2006/relationships/customXml" Target="../ink/ink269.xml"/><Relationship Id="rId80" Type="http://schemas.openxmlformats.org/officeDocument/2006/relationships/customXml" Target="../ink/ink40.xml"/><Relationship Id="rId176" Type="http://schemas.openxmlformats.org/officeDocument/2006/relationships/customXml" Target="../ink/ink88.xml"/><Relationship Id="rId341" Type="http://schemas.openxmlformats.org/officeDocument/2006/relationships/image" Target="../media/image170.png"/><Relationship Id="rId383" Type="http://schemas.openxmlformats.org/officeDocument/2006/relationships/image" Target="../media/image191.png"/><Relationship Id="rId439" Type="http://schemas.openxmlformats.org/officeDocument/2006/relationships/image" Target="../media/image219.png"/><Relationship Id="rId201" Type="http://schemas.openxmlformats.org/officeDocument/2006/relationships/image" Target="../media/image100.png"/><Relationship Id="rId243" Type="http://schemas.openxmlformats.org/officeDocument/2006/relationships/image" Target="../media/image121.png"/><Relationship Id="rId285" Type="http://schemas.openxmlformats.org/officeDocument/2006/relationships/image" Target="../media/image142.png"/><Relationship Id="rId450" Type="http://schemas.openxmlformats.org/officeDocument/2006/relationships/customXml" Target="../ink/ink225.xml"/><Relationship Id="rId506" Type="http://schemas.openxmlformats.org/officeDocument/2006/relationships/image" Target="../media/image252.png"/><Relationship Id="rId38" Type="http://schemas.openxmlformats.org/officeDocument/2006/relationships/customXml" Target="../ink/ink19.xml"/><Relationship Id="rId103" Type="http://schemas.openxmlformats.org/officeDocument/2006/relationships/image" Target="../media/image51.png"/><Relationship Id="rId310" Type="http://schemas.openxmlformats.org/officeDocument/2006/relationships/customXml" Target="../ink/ink155.xml"/><Relationship Id="rId492" Type="http://schemas.openxmlformats.org/officeDocument/2006/relationships/image" Target="../media/image245.png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87" Type="http://schemas.openxmlformats.org/officeDocument/2006/relationships/image" Target="../media/image93.png"/><Relationship Id="rId352" Type="http://schemas.openxmlformats.org/officeDocument/2006/relationships/customXml" Target="../ink/ink176.xml"/><Relationship Id="rId394" Type="http://schemas.openxmlformats.org/officeDocument/2006/relationships/customXml" Target="../ink/ink197.xml"/><Relationship Id="rId408" Type="http://schemas.openxmlformats.org/officeDocument/2006/relationships/customXml" Target="../ink/ink204.xml"/><Relationship Id="rId212" Type="http://schemas.openxmlformats.org/officeDocument/2006/relationships/customXml" Target="../ink/ink106.xml"/><Relationship Id="rId254" Type="http://schemas.openxmlformats.org/officeDocument/2006/relationships/customXml" Target="../ink/ink127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296" Type="http://schemas.openxmlformats.org/officeDocument/2006/relationships/customXml" Target="../ink/ink148.xml"/><Relationship Id="rId461" Type="http://schemas.openxmlformats.org/officeDocument/2006/relationships/image" Target="../media/image230.png"/><Relationship Id="rId517" Type="http://schemas.openxmlformats.org/officeDocument/2006/relationships/customXml" Target="../ink/ink259.xml"/><Relationship Id="rId60" Type="http://schemas.openxmlformats.org/officeDocument/2006/relationships/customXml" Target="../ink/ink30.xml"/><Relationship Id="rId156" Type="http://schemas.openxmlformats.org/officeDocument/2006/relationships/customXml" Target="../ink/ink78.xml"/><Relationship Id="rId198" Type="http://schemas.openxmlformats.org/officeDocument/2006/relationships/customXml" Target="../ink/ink99.xml"/><Relationship Id="rId321" Type="http://schemas.openxmlformats.org/officeDocument/2006/relationships/image" Target="../media/image160.png"/><Relationship Id="rId363" Type="http://schemas.openxmlformats.org/officeDocument/2006/relationships/image" Target="../media/image181.png"/><Relationship Id="rId419" Type="http://schemas.openxmlformats.org/officeDocument/2006/relationships/image" Target="../media/image209.png"/><Relationship Id="rId223" Type="http://schemas.openxmlformats.org/officeDocument/2006/relationships/image" Target="../media/image111.png"/><Relationship Id="rId430" Type="http://schemas.openxmlformats.org/officeDocument/2006/relationships/customXml" Target="../ink/ink215.xml"/><Relationship Id="rId18" Type="http://schemas.openxmlformats.org/officeDocument/2006/relationships/customXml" Target="../ink/ink9.xml"/><Relationship Id="rId265" Type="http://schemas.openxmlformats.org/officeDocument/2006/relationships/image" Target="../media/image132.png"/><Relationship Id="rId472" Type="http://schemas.openxmlformats.org/officeDocument/2006/relationships/image" Target="../media/image235.png"/><Relationship Id="rId528" Type="http://schemas.openxmlformats.org/officeDocument/2006/relationships/image" Target="../media/image263.png"/><Relationship Id="rId125" Type="http://schemas.openxmlformats.org/officeDocument/2006/relationships/image" Target="../media/image62.png"/><Relationship Id="rId167" Type="http://schemas.openxmlformats.org/officeDocument/2006/relationships/image" Target="../media/image83.png"/><Relationship Id="rId332" Type="http://schemas.openxmlformats.org/officeDocument/2006/relationships/customXml" Target="../ink/ink166.xml"/><Relationship Id="rId374" Type="http://schemas.openxmlformats.org/officeDocument/2006/relationships/customXml" Target="../ink/ink187.xml"/><Relationship Id="rId71" Type="http://schemas.openxmlformats.org/officeDocument/2006/relationships/image" Target="../media/image35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76" Type="http://schemas.openxmlformats.org/officeDocument/2006/relationships/customXml" Target="../ink/ink138.xml"/><Relationship Id="rId441" Type="http://schemas.openxmlformats.org/officeDocument/2006/relationships/image" Target="../media/image220.png"/><Relationship Id="rId483" Type="http://schemas.openxmlformats.org/officeDocument/2006/relationships/customXml" Target="../ink/ink242.xml"/><Relationship Id="rId539" Type="http://schemas.openxmlformats.org/officeDocument/2006/relationships/customXml" Target="../ink/ink270.xml"/><Relationship Id="rId40" Type="http://schemas.openxmlformats.org/officeDocument/2006/relationships/customXml" Target="../ink/ink20.xml"/><Relationship Id="rId136" Type="http://schemas.openxmlformats.org/officeDocument/2006/relationships/customXml" Target="../ink/ink68.xml"/><Relationship Id="rId178" Type="http://schemas.openxmlformats.org/officeDocument/2006/relationships/customXml" Target="../ink/ink89.xml"/><Relationship Id="rId301" Type="http://schemas.openxmlformats.org/officeDocument/2006/relationships/image" Target="../media/image150.png"/><Relationship Id="rId343" Type="http://schemas.openxmlformats.org/officeDocument/2006/relationships/image" Target="../media/image171.png"/><Relationship Id="rId82" Type="http://schemas.openxmlformats.org/officeDocument/2006/relationships/customXml" Target="../ink/ink41.xml"/><Relationship Id="rId203" Type="http://schemas.openxmlformats.org/officeDocument/2006/relationships/image" Target="../media/image101.png"/><Relationship Id="rId385" Type="http://schemas.openxmlformats.org/officeDocument/2006/relationships/image" Target="../media/image192.png"/><Relationship Id="rId245" Type="http://schemas.openxmlformats.org/officeDocument/2006/relationships/image" Target="../media/image122.png"/><Relationship Id="rId287" Type="http://schemas.openxmlformats.org/officeDocument/2006/relationships/image" Target="../media/image143.png"/><Relationship Id="rId410" Type="http://schemas.openxmlformats.org/officeDocument/2006/relationships/customXml" Target="../ink/ink205.xml"/><Relationship Id="rId452" Type="http://schemas.openxmlformats.org/officeDocument/2006/relationships/customXml" Target="../ink/ink226.xml"/><Relationship Id="rId494" Type="http://schemas.openxmlformats.org/officeDocument/2006/relationships/image" Target="../media/image246.png"/><Relationship Id="rId508" Type="http://schemas.openxmlformats.org/officeDocument/2006/relationships/image" Target="../media/image253.png"/><Relationship Id="rId105" Type="http://schemas.openxmlformats.org/officeDocument/2006/relationships/image" Target="../media/image52.png"/><Relationship Id="rId147" Type="http://schemas.openxmlformats.org/officeDocument/2006/relationships/image" Target="../media/image73.png"/><Relationship Id="rId312" Type="http://schemas.openxmlformats.org/officeDocument/2006/relationships/customXml" Target="../ink/ink156.xml"/><Relationship Id="rId354" Type="http://schemas.openxmlformats.org/officeDocument/2006/relationships/customXml" Target="../ink/ink177.xml"/><Relationship Id="rId51" Type="http://schemas.openxmlformats.org/officeDocument/2006/relationships/image" Target="../media/image25.png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96" Type="http://schemas.openxmlformats.org/officeDocument/2006/relationships/customXml" Target="../ink/ink198.xml"/><Relationship Id="rId214" Type="http://schemas.openxmlformats.org/officeDocument/2006/relationships/customXml" Target="../ink/ink107.xml"/><Relationship Id="rId256" Type="http://schemas.openxmlformats.org/officeDocument/2006/relationships/customXml" Target="../ink/ink128.xml"/><Relationship Id="rId298" Type="http://schemas.openxmlformats.org/officeDocument/2006/relationships/customXml" Target="../ink/ink149.xml"/><Relationship Id="rId421" Type="http://schemas.openxmlformats.org/officeDocument/2006/relationships/image" Target="../media/image210.png"/><Relationship Id="rId463" Type="http://schemas.openxmlformats.org/officeDocument/2006/relationships/image" Target="../media/image231.png"/><Relationship Id="rId519" Type="http://schemas.openxmlformats.org/officeDocument/2006/relationships/customXml" Target="../ink/ink260.xml"/><Relationship Id="rId116" Type="http://schemas.openxmlformats.org/officeDocument/2006/relationships/customXml" Target="../ink/ink58.xml"/><Relationship Id="rId158" Type="http://schemas.openxmlformats.org/officeDocument/2006/relationships/customXml" Target="../ink/ink79.xml"/><Relationship Id="rId323" Type="http://schemas.openxmlformats.org/officeDocument/2006/relationships/image" Target="../media/image161.png"/><Relationship Id="rId530" Type="http://schemas.openxmlformats.org/officeDocument/2006/relationships/image" Target="../media/image264.png"/><Relationship Id="rId20" Type="http://schemas.openxmlformats.org/officeDocument/2006/relationships/customXml" Target="../ink/ink10.xml"/><Relationship Id="rId62" Type="http://schemas.openxmlformats.org/officeDocument/2006/relationships/customXml" Target="../ink/ink31.xml"/><Relationship Id="rId365" Type="http://schemas.openxmlformats.org/officeDocument/2006/relationships/image" Target="../media/image182.png"/><Relationship Id="rId225" Type="http://schemas.openxmlformats.org/officeDocument/2006/relationships/image" Target="../media/image112.png"/><Relationship Id="rId267" Type="http://schemas.openxmlformats.org/officeDocument/2006/relationships/image" Target="../media/image133.png"/><Relationship Id="rId432" Type="http://schemas.openxmlformats.org/officeDocument/2006/relationships/customXml" Target="../ink/ink216.xml"/><Relationship Id="rId474" Type="http://schemas.openxmlformats.org/officeDocument/2006/relationships/image" Target="../media/image236.png"/><Relationship Id="rId127" Type="http://schemas.openxmlformats.org/officeDocument/2006/relationships/image" Target="../media/image63.png"/><Relationship Id="rId31" Type="http://schemas.openxmlformats.org/officeDocument/2006/relationships/image" Target="../media/image15.png"/><Relationship Id="rId73" Type="http://schemas.openxmlformats.org/officeDocument/2006/relationships/image" Target="../media/image36.png"/><Relationship Id="rId169" Type="http://schemas.openxmlformats.org/officeDocument/2006/relationships/image" Target="../media/image84.png"/><Relationship Id="rId334" Type="http://schemas.openxmlformats.org/officeDocument/2006/relationships/customXml" Target="../ink/ink167.xml"/><Relationship Id="rId376" Type="http://schemas.openxmlformats.org/officeDocument/2006/relationships/customXml" Target="../ink/ink188.xml"/><Relationship Id="rId541" Type="http://schemas.openxmlformats.org/officeDocument/2006/relationships/customXml" Target="../ink/ink271.xml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36" Type="http://schemas.openxmlformats.org/officeDocument/2006/relationships/customXml" Target="../ink/ink118.xml"/><Relationship Id="rId278" Type="http://schemas.openxmlformats.org/officeDocument/2006/relationships/customXml" Target="../ink/ink139.xml"/><Relationship Id="rId401" Type="http://schemas.openxmlformats.org/officeDocument/2006/relationships/image" Target="../media/image200.png"/><Relationship Id="rId443" Type="http://schemas.openxmlformats.org/officeDocument/2006/relationships/image" Target="../media/image221.png"/><Relationship Id="rId303" Type="http://schemas.openxmlformats.org/officeDocument/2006/relationships/image" Target="../media/image151.png"/><Relationship Id="rId485" Type="http://schemas.openxmlformats.org/officeDocument/2006/relationships/customXml" Target="../ink/ink243.xml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345" Type="http://schemas.openxmlformats.org/officeDocument/2006/relationships/image" Target="../media/image172.png"/><Relationship Id="rId387" Type="http://schemas.openxmlformats.org/officeDocument/2006/relationships/image" Target="../media/image193.png"/><Relationship Id="rId510" Type="http://schemas.openxmlformats.org/officeDocument/2006/relationships/image" Target="../media/image254.png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47" Type="http://schemas.openxmlformats.org/officeDocument/2006/relationships/image" Target="../media/image123.png"/><Relationship Id="rId412" Type="http://schemas.openxmlformats.org/officeDocument/2006/relationships/customXml" Target="../ink/ink206.xml"/><Relationship Id="rId107" Type="http://schemas.openxmlformats.org/officeDocument/2006/relationships/image" Target="../media/image53.png"/><Relationship Id="rId289" Type="http://schemas.openxmlformats.org/officeDocument/2006/relationships/image" Target="../media/image144.png"/><Relationship Id="rId454" Type="http://schemas.openxmlformats.org/officeDocument/2006/relationships/customXml" Target="../ink/ink227.xml"/><Relationship Id="rId496" Type="http://schemas.openxmlformats.org/officeDocument/2006/relationships/image" Target="../media/image247.png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74.png"/><Relationship Id="rId314" Type="http://schemas.openxmlformats.org/officeDocument/2006/relationships/customXml" Target="../ink/ink157.xml"/><Relationship Id="rId356" Type="http://schemas.openxmlformats.org/officeDocument/2006/relationships/customXml" Target="../ink/ink178.xml"/><Relationship Id="rId398" Type="http://schemas.openxmlformats.org/officeDocument/2006/relationships/customXml" Target="../ink/ink199.xml"/><Relationship Id="rId521" Type="http://schemas.openxmlformats.org/officeDocument/2006/relationships/customXml" Target="../ink/ink261.xml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423" Type="http://schemas.openxmlformats.org/officeDocument/2006/relationships/image" Target="../media/image211.png"/><Relationship Id="rId258" Type="http://schemas.openxmlformats.org/officeDocument/2006/relationships/customXml" Target="../ink/ink129.xml"/><Relationship Id="rId465" Type="http://schemas.openxmlformats.org/officeDocument/2006/relationships/image" Target="../media/image232.png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image" Target="../media/image162.png"/><Relationship Id="rId367" Type="http://schemas.openxmlformats.org/officeDocument/2006/relationships/image" Target="../media/image183.png"/><Relationship Id="rId532" Type="http://schemas.openxmlformats.org/officeDocument/2006/relationships/image" Target="../media/image265.png"/><Relationship Id="rId171" Type="http://schemas.openxmlformats.org/officeDocument/2006/relationships/image" Target="../media/image85.png"/><Relationship Id="rId227" Type="http://schemas.openxmlformats.org/officeDocument/2006/relationships/image" Target="../media/image113.png"/><Relationship Id="rId269" Type="http://schemas.openxmlformats.org/officeDocument/2006/relationships/image" Target="../media/image134.png"/><Relationship Id="rId434" Type="http://schemas.openxmlformats.org/officeDocument/2006/relationships/customXml" Target="../ink/ink217.xml"/><Relationship Id="rId476" Type="http://schemas.openxmlformats.org/officeDocument/2006/relationships/image" Target="../media/image237.png"/><Relationship Id="rId33" Type="http://schemas.openxmlformats.org/officeDocument/2006/relationships/image" Target="../media/image16.png"/><Relationship Id="rId129" Type="http://schemas.openxmlformats.org/officeDocument/2006/relationships/image" Target="../media/image64.png"/><Relationship Id="rId280" Type="http://schemas.openxmlformats.org/officeDocument/2006/relationships/customXml" Target="../ink/ink140.xml"/><Relationship Id="rId336" Type="http://schemas.openxmlformats.org/officeDocument/2006/relationships/customXml" Target="../ink/ink168.xml"/><Relationship Id="rId501" Type="http://schemas.openxmlformats.org/officeDocument/2006/relationships/customXml" Target="../ink/ink251.xml"/><Relationship Id="rId543" Type="http://schemas.openxmlformats.org/officeDocument/2006/relationships/customXml" Target="../ink/ink272.xml"/><Relationship Id="rId75" Type="http://schemas.openxmlformats.org/officeDocument/2006/relationships/image" Target="../media/image37.png"/><Relationship Id="rId140" Type="http://schemas.openxmlformats.org/officeDocument/2006/relationships/customXml" Target="../ink/ink70.xml"/><Relationship Id="rId182" Type="http://schemas.openxmlformats.org/officeDocument/2006/relationships/customXml" Target="../ink/ink91.xml"/><Relationship Id="rId378" Type="http://schemas.openxmlformats.org/officeDocument/2006/relationships/customXml" Target="../ink/ink189.xml"/><Relationship Id="rId403" Type="http://schemas.openxmlformats.org/officeDocument/2006/relationships/image" Target="../media/image201.png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445" Type="http://schemas.openxmlformats.org/officeDocument/2006/relationships/image" Target="../media/image222.png"/><Relationship Id="rId487" Type="http://schemas.openxmlformats.org/officeDocument/2006/relationships/customXml" Target="../ink/ink244.xml"/><Relationship Id="rId291" Type="http://schemas.openxmlformats.org/officeDocument/2006/relationships/image" Target="../media/image145.png"/><Relationship Id="rId305" Type="http://schemas.openxmlformats.org/officeDocument/2006/relationships/image" Target="../media/image152.png"/><Relationship Id="rId347" Type="http://schemas.openxmlformats.org/officeDocument/2006/relationships/image" Target="../media/image173.png"/><Relationship Id="rId512" Type="http://schemas.openxmlformats.org/officeDocument/2006/relationships/image" Target="../media/image255.png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5.png"/><Relationship Id="rId389" Type="http://schemas.openxmlformats.org/officeDocument/2006/relationships/image" Target="../media/image194.png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49" Type="http://schemas.openxmlformats.org/officeDocument/2006/relationships/image" Target="../media/image124.png"/><Relationship Id="rId414" Type="http://schemas.openxmlformats.org/officeDocument/2006/relationships/customXml" Target="../ink/ink207.xml"/><Relationship Id="rId456" Type="http://schemas.openxmlformats.org/officeDocument/2006/relationships/customXml" Target="../ink/ink228.xml"/><Relationship Id="rId498" Type="http://schemas.openxmlformats.org/officeDocument/2006/relationships/image" Target="../media/image248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customXml" Target="../ink/ink130.xml"/><Relationship Id="rId316" Type="http://schemas.openxmlformats.org/officeDocument/2006/relationships/customXml" Target="../ink/ink158.xml"/><Relationship Id="rId523" Type="http://schemas.openxmlformats.org/officeDocument/2006/relationships/customXml" Target="../ink/ink262.xml"/><Relationship Id="rId55" Type="http://schemas.openxmlformats.org/officeDocument/2006/relationships/image" Target="../media/image27.png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358" Type="http://schemas.openxmlformats.org/officeDocument/2006/relationships/customXml" Target="../ink/ink179.xml"/><Relationship Id="rId162" Type="http://schemas.openxmlformats.org/officeDocument/2006/relationships/customXml" Target="../ink/ink81.xml"/><Relationship Id="rId218" Type="http://schemas.openxmlformats.org/officeDocument/2006/relationships/customXml" Target="../ink/ink109.xml"/><Relationship Id="rId425" Type="http://schemas.openxmlformats.org/officeDocument/2006/relationships/image" Target="../media/image212.png"/><Relationship Id="rId467" Type="http://schemas.openxmlformats.org/officeDocument/2006/relationships/customXml" Target="../ink/ink234.xml"/><Relationship Id="rId271" Type="http://schemas.openxmlformats.org/officeDocument/2006/relationships/image" Target="../media/image135.png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image" Target="../media/image65.png"/><Relationship Id="rId327" Type="http://schemas.openxmlformats.org/officeDocument/2006/relationships/image" Target="../media/image163.png"/><Relationship Id="rId369" Type="http://schemas.openxmlformats.org/officeDocument/2006/relationships/image" Target="../media/image184.png"/><Relationship Id="rId534" Type="http://schemas.openxmlformats.org/officeDocument/2006/relationships/image" Target="../media/image266.png"/><Relationship Id="rId173" Type="http://schemas.openxmlformats.org/officeDocument/2006/relationships/image" Target="../media/image86.png"/><Relationship Id="rId229" Type="http://schemas.openxmlformats.org/officeDocument/2006/relationships/image" Target="../media/image114.png"/><Relationship Id="rId380" Type="http://schemas.openxmlformats.org/officeDocument/2006/relationships/customXml" Target="../ink/ink190.xml"/><Relationship Id="rId436" Type="http://schemas.openxmlformats.org/officeDocument/2006/relationships/customXml" Target="../ink/ink218.xml"/><Relationship Id="rId240" Type="http://schemas.openxmlformats.org/officeDocument/2006/relationships/customXml" Target="../ink/ink120.xml"/><Relationship Id="rId478" Type="http://schemas.openxmlformats.org/officeDocument/2006/relationships/image" Target="../media/image238.png"/><Relationship Id="rId35" Type="http://schemas.openxmlformats.org/officeDocument/2006/relationships/image" Target="../media/image17.png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282" Type="http://schemas.openxmlformats.org/officeDocument/2006/relationships/customXml" Target="../ink/ink141.xml"/><Relationship Id="rId338" Type="http://schemas.openxmlformats.org/officeDocument/2006/relationships/customXml" Target="../ink/ink169.xml"/><Relationship Id="rId503" Type="http://schemas.openxmlformats.org/officeDocument/2006/relationships/customXml" Target="../ink/ink252.xml"/><Relationship Id="rId545" Type="http://schemas.openxmlformats.org/officeDocument/2006/relationships/customXml" Target="../ink/ink273.xml"/><Relationship Id="rId8" Type="http://schemas.openxmlformats.org/officeDocument/2006/relationships/customXml" Target="../ink/ink4.xml"/><Relationship Id="rId142" Type="http://schemas.openxmlformats.org/officeDocument/2006/relationships/customXml" Target="../ink/ink71.xml"/><Relationship Id="rId184" Type="http://schemas.openxmlformats.org/officeDocument/2006/relationships/customXml" Target="../ink/ink92.xml"/><Relationship Id="rId391" Type="http://schemas.openxmlformats.org/officeDocument/2006/relationships/image" Target="../media/image195.png"/><Relationship Id="rId405" Type="http://schemas.openxmlformats.org/officeDocument/2006/relationships/image" Target="../media/image202.png"/><Relationship Id="rId447" Type="http://schemas.openxmlformats.org/officeDocument/2006/relationships/image" Target="../media/image223.png"/><Relationship Id="rId251" Type="http://schemas.openxmlformats.org/officeDocument/2006/relationships/image" Target="../media/image125.png"/><Relationship Id="rId489" Type="http://schemas.openxmlformats.org/officeDocument/2006/relationships/customXml" Target="../ink/ink245.xml"/><Relationship Id="rId46" Type="http://schemas.openxmlformats.org/officeDocument/2006/relationships/customXml" Target="../ink/ink23.xml"/><Relationship Id="rId293" Type="http://schemas.openxmlformats.org/officeDocument/2006/relationships/image" Target="../media/image146.png"/><Relationship Id="rId307" Type="http://schemas.openxmlformats.org/officeDocument/2006/relationships/image" Target="../media/image153.png"/><Relationship Id="rId349" Type="http://schemas.openxmlformats.org/officeDocument/2006/relationships/image" Target="../media/image174.png"/><Relationship Id="rId514" Type="http://schemas.openxmlformats.org/officeDocument/2006/relationships/image" Target="../media/image256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53" Type="http://schemas.openxmlformats.org/officeDocument/2006/relationships/image" Target="../media/image76.png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360" Type="http://schemas.openxmlformats.org/officeDocument/2006/relationships/customXml" Target="../ink/ink180.xml"/><Relationship Id="rId416" Type="http://schemas.openxmlformats.org/officeDocument/2006/relationships/customXml" Target="../ink/ink208.xml"/><Relationship Id="rId220" Type="http://schemas.openxmlformats.org/officeDocument/2006/relationships/customXml" Target="../ink/ink110.xml"/><Relationship Id="rId458" Type="http://schemas.openxmlformats.org/officeDocument/2006/relationships/customXml" Target="../ink/ink229.xml"/><Relationship Id="rId15" Type="http://schemas.openxmlformats.org/officeDocument/2006/relationships/image" Target="../media/image7.png"/><Relationship Id="rId57" Type="http://schemas.openxmlformats.org/officeDocument/2006/relationships/image" Target="../media/image28.png"/><Relationship Id="rId262" Type="http://schemas.openxmlformats.org/officeDocument/2006/relationships/customXml" Target="../ink/ink131.xml"/><Relationship Id="rId318" Type="http://schemas.openxmlformats.org/officeDocument/2006/relationships/customXml" Target="../ink/ink159.xml"/><Relationship Id="rId525" Type="http://schemas.openxmlformats.org/officeDocument/2006/relationships/customXml" Target="../ink/ink263.xml"/><Relationship Id="rId99" Type="http://schemas.openxmlformats.org/officeDocument/2006/relationships/image" Target="../media/image49.png"/><Relationship Id="rId122" Type="http://schemas.openxmlformats.org/officeDocument/2006/relationships/customXml" Target="../ink/ink61.xml"/><Relationship Id="rId164" Type="http://schemas.openxmlformats.org/officeDocument/2006/relationships/customXml" Target="../ink/ink82.xml"/><Relationship Id="rId371" Type="http://schemas.openxmlformats.org/officeDocument/2006/relationships/image" Target="../media/image185.png"/><Relationship Id="rId427" Type="http://schemas.openxmlformats.org/officeDocument/2006/relationships/image" Target="../media/image213.png"/><Relationship Id="rId469" Type="http://schemas.openxmlformats.org/officeDocument/2006/relationships/customXml" Target="../ink/ink235.xml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273" Type="http://schemas.openxmlformats.org/officeDocument/2006/relationships/image" Target="../media/image136.png"/><Relationship Id="rId329" Type="http://schemas.openxmlformats.org/officeDocument/2006/relationships/image" Target="../media/image164.png"/><Relationship Id="rId480" Type="http://schemas.openxmlformats.org/officeDocument/2006/relationships/image" Target="../media/image239.png"/><Relationship Id="rId536" Type="http://schemas.openxmlformats.org/officeDocument/2006/relationships/image" Target="../media/image267.png"/><Relationship Id="rId68" Type="http://schemas.openxmlformats.org/officeDocument/2006/relationships/customXml" Target="../ink/ink34.xml"/><Relationship Id="rId133" Type="http://schemas.openxmlformats.org/officeDocument/2006/relationships/image" Target="../media/image66.png"/><Relationship Id="rId175" Type="http://schemas.openxmlformats.org/officeDocument/2006/relationships/image" Target="../media/image87.png"/><Relationship Id="rId340" Type="http://schemas.openxmlformats.org/officeDocument/2006/relationships/customXml" Target="../ink/ink170.xml"/><Relationship Id="rId200" Type="http://schemas.openxmlformats.org/officeDocument/2006/relationships/customXml" Target="../ink/ink100.xml"/><Relationship Id="rId382" Type="http://schemas.openxmlformats.org/officeDocument/2006/relationships/customXml" Target="../ink/ink191.xml"/><Relationship Id="rId438" Type="http://schemas.openxmlformats.org/officeDocument/2006/relationships/customXml" Target="../ink/ink219.xml"/><Relationship Id="rId242" Type="http://schemas.openxmlformats.org/officeDocument/2006/relationships/customXml" Target="../ink/ink121.xml"/><Relationship Id="rId284" Type="http://schemas.openxmlformats.org/officeDocument/2006/relationships/customXml" Target="../ink/ink142.xml"/><Relationship Id="rId491" Type="http://schemas.openxmlformats.org/officeDocument/2006/relationships/customXml" Target="../ink/ink246.xml"/><Relationship Id="rId505" Type="http://schemas.openxmlformats.org/officeDocument/2006/relationships/customXml" Target="../ink/ink253.xml"/><Relationship Id="rId37" Type="http://schemas.openxmlformats.org/officeDocument/2006/relationships/image" Target="../media/image18.png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86" Type="http://schemas.openxmlformats.org/officeDocument/2006/relationships/customXml" Target="../ink/ink93.xml"/><Relationship Id="rId351" Type="http://schemas.openxmlformats.org/officeDocument/2006/relationships/image" Target="../media/image175.png"/><Relationship Id="rId393" Type="http://schemas.openxmlformats.org/officeDocument/2006/relationships/image" Target="../media/image196.png"/><Relationship Id="rId407" Type="http://schemas.openxmlformats.org/officeDocument/2006/relationships/image" Target="../media/image203.png"/><Relationship Id="rId449" Type="http://schemas.openxmlformats.org/officeDocument/2006/relationships/image" Target="../media/image224.png"/><Relationship Id="rId211" Type="http://schemas.openxmlformats.org/officeDocument/2006/relationships/image" Target="../media/image105.png"/><Relationship Id="rId253" Type="http://schemas.openxmlformats.org/officeDocument/2006/relationships/image" Target="../media/image126.png"/><Relationship Id="rId295" Type="http://schemas.openxmlformats.org/officeDocument/2006/relationships/image" Target="../media/image147.png"/><Relationship Id="rId309" Type="http://schemas.openxmlformats.org/officeDocument/2006/relationships/image" Target="../media/image154.png"/><Relationship Id="rId460" Type="http://schemas.openxmlformats.org/officeDocument/2006/relationships/customXml" Target="../ink/ink230.xml"/><Relationship Id="rId516" Type="http://schemas.openxmlformats.org/officeDocument/2006/relationships/image" Target="../media/image257.png"/><Relationship Id="rId48" Type="http://schemas.openxmlformats.org/officeDocument/2006/relationships/customXml" Target="../ink/ink24.xml"/><Relationship Id="rId113" Type="http://schemas.openxmlformats.org/officeDocument/2006/relationships/image" Target="../media/image56.png"/><Relationship Id="rId320" Type="http://schemas.openxmlformats.org/officeDocument/2006/relationships/customXml" Target="../ink/ink160.xml"/><Relationship Id="rId155" Type="http://schemas.openxmlformats.org/officeDocument/2006/relationships/image" Target="../media/image77.png"/><Relationship Id="rId197" Type="http://schemas.openxmlformats.org/officeDocument/2006/relationships/image" Target="../media/image98.png"/><Relationship Id="rId362" Type="http://schemas.openxmlformats.org/officeDocument/2006/relationships/customXml" Target="../ink/ink181.xml"/><Relationship Id="rId418" Type="http://schemas.openxmlformats.org/officeDocument/2006/relationships/customXml" Target="../ink/ink209.xml"/><Relationship Id="rId222" Type="http://schemas.openxmlformats.org/officeDocument/2006/relationships/customXml" Target="../ink/ink111.xml"/><Relationship Id="rId264" Type="http://schemas.openxmlformats.org/officeDocument/2006/relationships/customXml" Target="../ink/ink132.xml"/><Relationship Id="rId471" Type="http://schemas.openxmlformats.org/officeDocument/2006/relationships/customXml" Target="../ink/ink236.xml"/><Relationship Id="rId17" Type="http://schemas.openxmlformats.org/officeDocument/2006/relationships/image" Target="../media/image8.png"/><Relationship Id="rId59" Type="http://schemas.openxmlformats.org/officeDocument/2006/relationships/image" Target="../media/image29.png"/><Relationship Id="rId124" Type="http://schemas.openxmlformats.org/officeDocument/2006/relationships/customXml" Target="../ink/ink62.xml"/><Relationship Id="rId527" Type="http://schemas.openxmlformats.org/officeDocument/2006/relationships/customXml" Target="../ink/ink264.xml"/><Relationship Id="rId70" Type="http://schemas.openxmlformats.org/officeDocument/2006/relationships/customXml" Target="../ink/ink35.xml"/><Relationship Id="rId166" Type="http://schemas.openxmlformats.org/officeDocument/2006/relationships/customXml" Target="../ink/ink83.xml"/><Relationship Id="rId331" Type="http://schemas.openxmlformats.org/officeDocument/2006/relationships/image" Target="../media/image165.png"/><Relationship Id="rId373" Type="http://schemas.openxmlformats.org/officeDocument/2006/relationships/image" Target="../media/image186.png"/><Relationship Id="rId429" Type="http://schemas.openxmlformats.org/officeDocument/2006/relationships/image" Target="../media/image214.png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116.png"/><Relationship Id="rId440" Type="http://schemas.openxmlformats.org/officeDocument/2006/relationships/customXml" Target="../ink/ink220.xml"/><Relationship Id="rId28" Type="http://schemas.openxmlformats.org/officeDocument/2006/relationships/customXml" Target="../ink/ink14.xml"/><Relationship Id="rId275" Type="http://schemas.openxmlformats.org/officeDocument/2006/relationships/image" Target="../media/image137.png"/><Relationship Id="rId300" Type="http://schemas.openxmlformats.org/officeDocument/2006/relationships/customXml" Target="../ink/ink150.xml"/><Relationship Id="rId482" Type="http://schemas.openxmlformats.org/officeDocument/2006/relationships/image" Target="../media/image240.png"/><Relationship Id="rId538" Type="http://schemas.openxmlformats.org/officeDocument/2006/relationships/image" Target="../media/image268.png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77" Type="http://schemas.openxmlformats.org/officeDocument/2006/relationships/image" Target="../media/image88.png"/><Relationship Id="rId342" Type="http://schemas.openxmlformats.org/officeDocument/2006/relationships/customXml" Target="../ink/ink171.xml"/><Relationship Id="rId384" Type="http://schemas.openxmlformats.org/officeDocument/2006/relationships/customXml" Target="../ink/ink192.xml"/><Relationship Id="rId202" Type="http://schemas.openxmlformats.org/officeDocument/2006/relationships/customXml" Target="../ink/ink101.xml"/><Relationship Id="rId244" Type="http://schemas.openxmlformats.org/officeDocument/2006/relationships/customXml" Target="../ink/ink122.xml"/><Relationship Id="rId39" Type="http://schemas.openxmlformats.org/officeDocument/2006/relationships/image" Target="../media/image19.png"/><Relationship Id="rId286" Type="http://schemas.openxmlformats.org/officeDocument/2006/relationships/customXml" Target="../ink/ink143.xml"/><Relationship Id="rId451" Type="http://schemas.openxmlformats.org/officeDocument/2006/relationships/image" Target="../media/image225.png"/><Relationship Id="rId493" Type="http://schemas.openxmlformats.org/officeDocument/2006/relationships/customXml" Target="../ink/ink247.xml"/><Relationship Id="rId507" Type="http://schemas.openxmlformats.org/officeDocument/2006/relationships/customXml" Target="../ink/ink254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46" Type="http://schemas.openxmlformats.org/officeDocument/2006/relationships/customXml" Target="../ink/ink73.xml"/><Relationship Id="rId188" Type="http://schemas.openxmlformats.org/officeDocument/2006/relationships/customXml" Target="../ink/ink94.xml"/><Relationship Id="rId311" Type="http://schemas.openxmlformats.org/officeDocument/2006/relationships/image" Target="../media/image155.png"/><Relationship Id="rId353" Type="http://schemas.openxmlformats.org/officeDocument/2006/relationships/image" Target="../media/image176.png"/><Relationship Id="rId395" Type="http://schemas.openxmlformats.org/officeDocument/2006/relationships/image" Target="../media/image197.png"/><Relationship Id="rId409" Type="http://schemas.openxmlformats.org/officeDocument/2006/relationships/image" Target="../media/image204.png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420" Type="http://schemas.openxmlformats.org/officeDocument/2006/relationships/customXml" Target="../ink/ink210.xml"/><Relationship Id="rId255" Type="http://schemas.openxmlformats.org/officeDocument/2006/relationships/image" Target="../media/image127.png"/><Relationship Id="rId297" Type="http://schemas.openxmlformats.org/officeDocument/2006/relationships/image" Target="../media/image148.png"/><Relationship Id="rId462" Type="http://schemas.openxmlformats.org/officeDocument/2006/relationships/customXml" Target="../ink/ink231.xml"/><Relationship Id="rId518" Type="http://schemas.openxmlformats.org/officeDocument/2006/relationships/image" Target="../media/image258.png"/><Relationship Id="rId115" Type="http://schemas.openxmlformats.org/officeDocument/2006/relationships/image" Target="../media/image57.png"/><Relationship Id="rId157" Type="http://schemas.openxmlformats.org/officeDocument/2006/relationships/image" Target="../media/image78.png"/><Relationship Id="rId322" Type="http://schemas.openxmlformats.org/officeDocument/2006/relationships/customXml" Target="../ink/ink161.xml"/><Relationship Id="rId364" Type="http://schemas.openxmlformats.org/officeDocument/2006/relationships/customXml" Target="../ink/ink182.xml"/><Relationship Id="rId61" Type="http://schemas.openxmlformats.org/officeDocument/2006/relationships/image" Target="../media/image30.png"/><Relationship Id="rId199" Type="http://schemas.openxmlformats.org/officeDocument/2006/relationships/image" Target="../media/image99.png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266" Type="http://schemas.openxmlformats.org/officeDocument/2006/relationships/customXml" Target="../ink/ink133.xml"/><Relationship Id="rId431" Type="http://schemas.openxmlformats.org/officeDocument/2006/relationships/image" Target="../media/image215.png"/><Relationship Id="rId473" Type="http://schemas.openxmlformats.org/officeDocument/2006/relationships/customXml" Target="../ink/ink237.xml"/><Relationship Id="rId529" Type="http://schemas.openxmlformats.org/officeDocument/2006/relationships/customXml" Target="../ink/ink265.xml"/><Relationship Id="rId30" Type="http://schemas.openxmlformats.org/officeDocument/2006/relationships/customXml" Target="../ink/ink15.xml"/><Relationship Id="rId126" Type="http://schemas.openxmlformats.org/officeDocument/2006/relationships/customXml" Target="../ink/ink63.xml"/><Relationship Id="rId168" Type="http://schemas.openxmlformats.org/officeDocument/2006/relationships/customXml" Target="../ink/ink84.xml"/><Relationship Id="rId333" Type="http://schemas.openxmlformats.org/officeDocument/2006/relationships/image" Target="../media/image166.png"/><Relationship Id="rId540" Type="http://schemas.openxmlformats.org/officeDocument/2006/relationships/image" Target="../media/image269.png"/><Relationship Id="rId72" Type="http://schemas.openxmlformats.org/officeDocument/2006/relationships/customXml" Target="../ink/ink36.xml"/><Relationship Id="rId375" Type="http://schemas.openxmlformats.org/officeDocument/2006/relationships/image" Target="../media/image187.png"/><Relationship Id="rId3" Type="http://schemas.openxmlformats.org/officeDocument/2006/relationships/image" Target="../media/image1.png"/><Relationship Id="rId235" Type="http://schemas.openxmlformats.org/officeDocument/2006/relationships/image" Target="../media/image117.png"/><Relationship Id="rId277" Type="http://schemas.openxmlformats.org/officeDocument/2006/relationships/image" Target="../media/image138.png"/><Relationship Id="rId400" Type="http://schemas.openxmlformats.org/officeDocument/2006/relationships/customXml" Target="../ink/ink200.xml"/><Relationship Id="rId442" Type="http://schemas.openxmlformats.org/officeDocument/2006/relationships/customXml" Target="../ink/ink221.xml"/><Relationship Id="rId484" Type="http://schemas.openxmlformats.org/officeDocument/2006/relationships/image" Target="../media/image241.png"/><Relationship Id="rId137" Type="http://schemas.openxmlformats.org/officeDocument/2006/relationships/image" Target="../media/image68.png"/><Relationship Id="rId302" Type="http://schemas.openxmlformats.org/officeDocument/2006/relationships/customXml" Target="../ink/ink151.xml"/><Relationship Id="rId344" Type="http://schemas.openxmlformats.org/officeDocument/2006/relationships/customXml" Target="../ink/ink172.xml"/><Relationship Id="rId41" Type="http://schemas.openxmlformats.org/officeDocument/2006/relationships/image" Target="../media/image20.png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386" Type="http://schemas.openxmlformats.org/officeDocument/2006/relationships/customXml" Target="../ink/ink193.xml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46" Type="http://schemas.openxmlformats.org/officeDocument/2006/relationships/customXml" Target="../ink/ink123.xml"/><Relationship Id="rId288" Type="http://schemas.openxmlformats.org/officeDocument/2006/relationships/customXml" Target="../ink/ink144.xml"/><Relationship Id="rId411" Type="http://schemas.openxmlformats.org/officeDocument/2006/relationships/image" Target="../media/image205.png"/><Relationship Id="rId453" Type="http://schemas.openxmlformats.org/officeDocument/2006/relationships/image" Target="../media/image226.png"/><Relationship Id="rId509" Type="http://schemas.openxmlformats.org/officeDocument/2006/relationships/customXml" Target="../ink/ink255.xml"/><Relationship Id="rId106" Type="http://schemas.openxmlformats.org/officeDocument/2006/relationships/customXml" Target="../ink/ink53.xml"/><Relationship Id="rId313" Type="http://schemas.openxmlformats.org/officeDocument/2006/relationships/image" Target="../media/image156.png"/><Relationship Id="rId495" Type="http://schemas.openxmlformats.org/officeDocument/2006/relationships/customXml" Target="../ink/ink248.xml"/><Relationship Id="rId10" Type="http://schemas.openxmlformats.org/officeDocument/2006/relationships/customXml" Target="../ink/ink5.xml"/><Relationship Id="rId52" Type="http://schemas.openxmlformats.org/officeDocument/2006/relationships/customXml" Target="../ink/ink26.xml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355" Type="http://schemas.openxmlformats.org/officeDocument/2006/relationships/image" Target="../media/image177.png"/><Relationship Id="rId397" Type="http://schemas.openxmlformats.org/officeDocument/2006/relationships/image" Target="../media/image198.png"/><Relationship Id="rId520" Type="http://schemas.openxmlformats.org/officeDocument/2006/relationships/image" Target="../media/image259.png"/><Relationship Id="rId215" Type="http://schemas.openxmlformats.org/officeDocument/2006/relationships/image" Target="../media/image107.png"/><Relationship Id="rId257" Type="http://schemas.openxmlformats.org/officeDocument/2006/relationships/image" Target="../media/image128.png"/><Relationship Id="rId422" Type="http://schemas.openxmlformats.org/officeDocument/2006/relationships/customXml" Target="../ink/ink211.xml"/><Relationship Id="rId464" Type="http://schemas.openxmlformats.org/officeDocument/2006/relationships/customXml" Target="../ink/ink232.xml"/><Relationship Id="rId299" Type="http://schemas.openxmlformats.org/officeDocument/2006/relationships/image" Target="../media/image149.png"/><Relationship Id="rId63" Type="http://schemas.openxmlformats.org/officeDocument/2006/relationships/image" Target="../media/image31.png"/><Relationship Id="rId159" Type="http://schemas.openxmlformats.org/officeDocument/2006/relationships/image" Target="../media/image79.png"/><Relationship Id="rId366" Type="http://schemas.openxmlformats.org/officeDocument/2006/relationships/customXml" Target="../ink/ink183.xml"/><Relationship Id="rId226" Type="http://schemas.openxmlformats.org/officeDocument/2006/relationships/customXml" Target="../ink/ink113.xml"/><Relationship Id="rId433" Type="http://schemas.openxmlformats.org/officeDocument/2006/relationships/image" Target="../media/image216.png"/><Relationship Id="rId74" Type="http://schemas.openxmlformats.org/officeDocument/2006/relationships/customXml" Target="../ink/ink37.xml"/><Relationship Id="rId377" Type="http://schemas.openxmlformats.org/officeDocument/2006/relationships/image" Target="../media/image188.png"/><Relationship Id="rId500" Type="http://schemas.openxmlformats.org/officeDocument/2006/relationships/image" Target="../media/image249.png"/><Relationship Id="rId5" Type="http://schemas.openxmlformats.org/officeDocument/2006/relationships/image" Target="../media/image2.png"/><Relationship Id="rId237" Type="http://schemas.openxmlformats.org/officeDocument/2006/relationships/image" Target="../media/image118.png"/><Relationship Id="rId444" Type="http://schemas.openxmlformats.org/officeDocument/2006/relationships/customXml" Target="../ink/ink222.xml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388" Type="http://schemas.openxmlformats.org/officeDocument/2006/relationships/customXml" Target="../ink/ink194.xml"/><Relationship Id="rId511" Type="http://schemas.openxmlformats.org/officeDocument/2006/relationships/customXml" Target="../ink/ink256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4.png"/><Relationship Id="rId2" Type="http://schemas.openxmlformats.org/officeDocument/2006/relationships/image" Target="../media/image27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6.png"/><Relationship Id="rId2" Type="http://schemas.openxmlformats.org/officeDocument/2006/relationships/image" Target="../media/image27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3645" y="12803"/>
            <a:ext cx="775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spc="50" dirty="0">
                <a:ln w="13500">
                  <a:solidFill>
                    <a:schemeClr val="tx1">
                      <a:lumMod val="50000"/>
                      <a:lumOff val="500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 4322    Cálculo Numérico</a:t>
            </a:r>
            <a:endParaRPr lang="pt-BR" b="1" spc="50" dirty="0">
              <a:ln w="13500">
                <a:solidFill>
                  <a:schemeClr val="tx1">
                    <a:lumMod val="50000"/>
                    <a:lumOff val="50000"/>
                    <a:alpha val="6500"/>
                  </a:schemeClr>
                </a:solidFill>
                <a:prstDash val="solid"/>
              </a:ln>
              <a:solidFill>
                <a:schemeClr val="bg1">
                  <a:lumMod val="65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Conector reto 5"/>
          <p:cNvCxnSpPr/>
          <p:nvPr/>
        </p:nvCxnSpPr>
        <p:spPr>
          <a:xfrm>
            <a:off x="0" y="492731"/>
            <a:ext cx="9853684" cy="0"/>
          </a:xfrm>
          <a:prstGeom prst="line">
            <a:avLst/>
          </a:prstGeom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216816" y="752412"/>
            <a:ext cx="5531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Equações diferenciais Ordinárias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469349" y="3841036"/>
            <a:ext cx="99169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Equação diferencial ordinária y</a:t>
            </a:r>
            <a:r>
              <a:rPr lang="pt-BR" sz="2000" baseline="30000" dirty="0"/>
              <a:t>’</a:t>
            </a:r>
            <a:r>
              <a:rPr lang="pt-BR" sz="2000" dirty="0"/>
              <a:t>(x) = </a:t>
            </a:r>
            <a:r>
              <a:rPr lang="pt-BR" sz="2000" dirty="0" err="1"/>
              <a:t>dy</a:t>
            </a:r>
            <a:r>
              <a:rPr lang="pt-BR" sz="2000" dirty="0"/>
              <a:t>/</a:t>
            </a:r>
            <a:r>
              <a:rPr lang="pt-BR" sz="2000" dirty="0" err="1"/>
              <a:t>dx</a:t>
            </a:r>
            <a:r>
              <a:rPr lang="pt-BR" sz="2000" dirty="0"/>
              <a:t> = f(</a:t>
            </a:r>
            <a:r>
              <a:rPr lang="pt-BR" sz="2000" dirty="0" err="1"/>
              <a:t>x,y</a:t>
            </a:r>
            <a:r>
              <a:rPr lang="pt-BR" sz="2000" dirty="0"/>
              <a:t>) , com condição inicial y(x</a:t>
            </a:r>
            <a:r>
              <a:rPr lang="pt-BR" sz="2000" baseline="-25000" dirty="0"/>
              <a:t>0</a:t>
            </a:r>
            <a:r>
              <a:rPr lang="pt-BR" sz="2000" dirty="0"/>
              <a:t>)=y</a:t>
            </a:r>
            <a:r>
              <a:rPr lang="pt-BR" sz="2000" baseline="-25000" dirty="0"/>
              <a:t>0</a:t>
            </a:r>
            <a:r>
              <a:rPr lang="pt-BR" sz="2000" dirty="0"/>
              <a:t>.</a:t>
            </a:r>
          </a:p>
          <a:p>
            <a:endParaRPr lang="pt-BR" sz="20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801278" y="3162535"/>
            <a:ext cx="2667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/>
              <a:t>Método de Euler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478260" y="4436856"/>
            <a:ext cx="1105963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No desenvolvimento em série de Taylor, tem-se: y(x+ h) = y(x) + y</a:t>
            </a:r>
            <a:r>
              <a:rPr lang="pt-BR" sz="2000" baseline="30000" dirty="0"/>
              <a:t>’</a:t>
            </a:r>
            <a:r>
              <a:rPr lang="pt-BR" sz="2000" dirty="0"/>
              <a:t> (x).h + y</a:t>
            </a:r>
            <a:r>
              <a:rPr lang="pt-BR" sz="2000" baseline="30000" dirty="0"/>
              <a:t>’’</a:t>
            </a:r>
            <a:r>
              <a:rPr lang="pt-BR" sz="2000" dirty="0"/>
              <a:t>(x).h</a:t>
            </a:r>
            <a:r>
              <a:rPr lang="pt-BR" sz="2000" baseline="30000" dirty="0"/>
              <a:t>2</a:t>
            </a:r>
            <a:r>
              <a:rPr lang="pt-BR" sz="2000" dirty="0"/>
              <a:t>/2!+y</a:t>
            </a:r>
            <a:r>
              <a:rPr lang="pt-BR" sz="2000" baseline="30000" dirty="0"/>
              <a:t>’’’</a:t>
            </a:r>
            <a:r>
              <a:rPr lang="pt-BR" sz="2000" dirty="0"/>
              <a:t>(x).h</a:t>
            </a:r>
            <a:r>
              <a:rPr lang="pt-BR" sz="2000" baseline="30000" dirty="0"/>
              <a:t>3</a:t>
            </a:r>
            <a:r>
              <a:rPr lang="pt-BR" sz="2000" dirty="0"/>
              <a:t>/3! + ....</a:t>
            </a:r>
          </a:p>
          <a:p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469349" y="5088476"/>
            <a:ext cx="11068543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No Método de Euler, considera-se a soma até o segundo termo da série de Taylor: y(x + h) </a:t>
            </a:r>
            <a:r>
              <a:rPr lang="pt-BR" sz="2000" dirty="0">
                <a:sym typeface="Math1"/>
              </a:rPr>
              <a:t>=</a:t>
            </a:r>
            <a:r>
              <a:rPr lang="pt-BR" sz="2000" dirty="0"/>
              <a:t> y(x) + y</a:t>
            </a:r>
            <a:r>
              <a:rPr lang="pt-BR" sz="2000" baseline="30000" dirty="0"/>
              <a:t>’</a:t>
            </a:r>
            <a:r>
              <a:rPr lang="pt-BR" sz="2000" dirty="0"/>
              <a:t> (x).h</a:t>
            </a:r>
          </a:p>
          <a:p>
            <a:r>
              <a:rPr lang="pt-BR" sz="2000" dirty="0"/>
              <a:t>Como y’=f(</a:t>
            </a:r>
            <a:r>
              <a:rPr lang="pt-BR" sz="2000" dirty="0" err="1"/>
              <a:t>x,y</a:t>
            </a:r>
            <a:r>
              <a:rPr lang="pt-BR" sz="2000" dirty="0"/>
              <a:t>)</a:t>
            </a:r>
          </a:p>
          <a:p>
            <a:r>
              <a:rPr lang="pt-BR" sz="2000" dirty="0"/>
              <a:t>y(</a:t>
            </a:r>
            <a:r>
              <a:rPr lang="pt-BR" sz="2000" dirty="0" err="1"/>
              <a:t>x+h</a:t>
            </a:r>
            <a:r>
              <a:rPr lang="pt-BR" sz="2000" dirty="0"/>
              <a:t>)=y(x)+</a:t>
            </a:r>
            <a:r>
              <a:rPr lang="pt-BR" sz="2000" dirty="0" err="1"/>
              <a:t>h.f</a:t>
            </a:r>
            <a:r>
              <a:rPr lang="pt-BR" sz="2000" dirty="0"/>
              <a:t>(</a:t>
            </a:r>
            <a:r>
              <a:rPr lang="pt-BR" sz="2000" dirty="0" err="1"/>
              <a:t>x,y</a:t>
            </a:r>
            <a:r>
              <a:rPr lang="pt-BR" sz="2000" dirty="0"/>
              <a:t>(x))   (</a:t>
            </a:r>
            <a:r>
              <a:rPr lang="pt-BR" sz="2000" dirty="0" err="1"/>
              <a:t>Fómula</a:t>
            </a:r>
            <a:r>
              <a:rPr lang="pt-BR" sz="2000" dirty="0"/>
              <a:t> de Euler)</a:t>
            </a:r>
          </a:p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801278" y="1527142"/>
            <a:ext cx="2130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/>
              <a:t>Exemplos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997807" y="2176258"/>
            <a:ext cx="22747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y’-y=x</a:t>
            </a:r>
          </a:p>
          <a:p>
            <a:r>
              <a:rPr lang="pt-BR" sz="2000" dirty="0"/>
              <a:t>y’’+4y’-2y=2x</a:t>
            </a:r>
            <a:r>
              <a:rPr lang="pt-BR" sz="2000" baseline="30000" dirty="0"/>
              <a:t>2</a:t>
            </a:r>
            <a:r>
              <a:rPr lang="pt-BR" sz="2000" dirty="0"/>
              <a:t>-3x+6</a:t>
            </a:r>
          </a:p>
        </p:txBody>
      </p:sp>
    </p:spTree>
    <p:extLst>
      <p:ext uri="{BB962C8B-B14F-4D97-AF65-F5344CB8AC3E}">
        <p14:creationId xmlns:p14="http://schemas.microsoft.com/office/powerpoint/2010/main" val="1514451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/>
          <p:cNvCxnSpPr/>
          <p:nvPr/>
        </p:nvCxnSpPr>
        <p:spPr>
          <a:xfrm>
            <a:off x="0" y="492731"/>
            <a:ext cx="9853684" cy="0"/>
          </a:xfrm>
          <a:prstGeom prst="line">
            <a:avLst/>
          </a:prstGeom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13645" y="12803"/>
            <a:ext cx="775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spc="50" dirty="0">
                <a:ln w="13500">
                  <a:solidFill>
                    <a:schemeClr val="tx1">
                      <a:lumMod val="50000"/>
                      <a:lumOff val="500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 4322    Cálculo Numérico</a:t>
            </a:r>
            <a:endParaRPr lang="pt-BR" b="1" spc="50" dirty="0">
              <a:ln w="13500">
                <a:solidFill>
                  <a:schemeClr val="tx1">
                    <a:lumMod val="50000"/>
                    <a:lumOff val="50000"/>
                    <a:alpha val="6500"/>
                  </a:schemeClr>
                </a:solidFill>
                <a:prstDash val="solid"/>
              </a:ln>
              <a:solidFill>
                <a:schemeClr val="bg1">
                  <a:lumMod val="65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96ADCAD-1287-41E2-87DD-C1CE9FF0DB57}"/>
              </a:ext>
            </a:extLst>
          </p:cNvPr>
          <p:cNvSpPr txBox="1"/>
          <p:nvPr/>
        </p:nvSpPr>
        <p:spPr>
          <a:xfrm>
            <a:off x="905268" y="603328"/>
            <a:ext cx="3393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Função </a:t>
            </a:r>
            <a:r>
              <a:rPr lang="pt-B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odeint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  - Python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E0F04AD-90E1-4BED-A9B5-F7CAA5741771}"/>
              </a:ext>
            </a:extLst>
          </p:cNvPr>
          <p:cNvSpPr txBox="1"/>
          <p:nvPr/>
        </p:nvSpPr>
        <p:spPr>
          <a:xfrm>
            <a:off x="1190624" y="1003438"/>
            <a:ext cx="851065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/>
              <a:t>import</a:t>
            </a:r>
            <a:r>
              <a:rPr lang="pt-BR" b="1" dirty="0"/>
              <a:t> </a:t>
            </a:r>
            <a:r>
              <a:rPr lang="pt-BR" b="1" dirty="0" err="1"/>
              <a:t>numpy</a:t>
            </a:r>
            <a:r>
              <a:rPr lang="pt-BR" b="1" dirty="0"/>
              <a:t> as </a:t>
            </a:r>
            <a:r>
              <a:rPr lang="pt-BR" b="1" dirty="0" err="1"/>
              <a:t>np</a:t>
            </a:r>
            <a:endParaRPr lang="pt-BR" b="1" dirty="0"/>
          </a:p>
          <a:p>
            <a:r>
              <a:rPr lang="pt-BR" b="1" dirty="0" err="1"/>
              <a:t>from</a:t>
            </a:r>
            <a:r>
              <a:rPr lang="pt-BR" b="1" dirty="0"/>
              <a:t> </a:t>
            </a:r>
            <a:r>
              <a:rPr lang="pt-BR" b="1" dirty="0" err="1"/>
              <a:t>scipy.integrate</a:t>
            </a:r>
            <a:r>
              <a:rPr lang="pt-BR" b="1" dirty="0"/>
              <a:t> </a:t>
            </a:r>
            <a:r>
              <a:rPr lang="pt-BR" b="1" dirty="0" err="1"/>
              <a:t>import</a:t>
            </a:r>
            <a:r>
              <a:rPr lang="pt-BR" b="1" dirty="0"/>
              <a:t> </a:t>
            </a:r>
            <a:r>
              <a:rPr lang="pt-BR" b="1" dirty="0" err="1"/>
              <a:t>odeint</a:t>
            </a:r>
            <a:endParaRPr lang="pt-BR" b="1" dirty="0"/>
          </a:p>
          <a:p>
            <a:r>
              <a:rPr lang="pt-BR" b="1" dirty="0" err="1"/>
              <a:t>import</a:t>
            </a:r>
            <a:r>
              <a:rPr lang="pt-BR" b="1" dirty="0"/>
              <a:t> </a:t>
            </a:r>
            <a:r>
              <a:rPr lang="pt-BR" b="1" dirty="0" err="1"/>
              <a:t>matplotlib.pyplot</a:t>
            </a:r>
            <a:r>
              <a:rPr lang="pt-BR" b="1" dirty="0"/>
              <a:t> as </a:t>
            </a:r>
            <a:r>
              <a:rPr lang="pt-BR" b="1" dirty="0" err="1"/>
              <a:t>plt</a:t>
            </a:r>
            <a:endParaRPr lang="pt-BR" b="1" dirty="0"/>
          </a:p>
          <a:p>
            <a:r>
              <a:rPr lang="pt-BR" b="1" dirty="0"/>
              <a:t># </a:t>
            </a:r>
            <a:r>
              <a:rPr lang="pt-BR" b="1" dirty="0" err="1"/>
              <a:t>function</a:t>
            </a:r>
            <a:r>
              <a:rPr lang="pt-BR" b="1" dirty="0"/>
              <a:t> </a:t>
            </a:r>
            <a:r>
              <a:rPr lang="pt-BR" b="1" dirty="0" err="1"/>
              <a:t>that</a:t>
            </a:r>
            <a:r>
              <a:rPr lang="pt-BR" b="1" dirty="0"/>
              <a:t> </a:t>
            </a:r>
            <a:r>
              <a:rPr lang="pt-BR" b="1" dirty="0" err="1"/>
              <a:t>returns</a:t>
            </a:r>
            <a:r>
              <a:rPr lang="pt-BR" b="1" dirty="0"/>
              <a:t> </a:t>
            </a:r>
            <a:r>
              <a:rPr lang="pt-BR" b="1" dirty="0" err="1"/>
              <a:t>dy</a:t>
            </a:r>
            <a:r>
              <a:rPr lang="pt-BR" b="1" dirty="0"/>
              <a:t>/</a:t>
            </a:r>
            <a:r>
              <a:rPr lang="pt-BR" b="1" dirty="0" err="1"/>
              <a:t>dt</a:t>
            </a:r>
            <a:endParaRPr lang="pt-BR" b="1" dirty="0"/>
          </a:p>
          <a:p>
            <a:r>
              <a:rPr lang="pt-BR" b="1" dirty="0" err="1"/>
              <a:t>def</a:t>
            </a:r>
            <a:r>
              <a:rPr lang="pt-BR" b="1" dirty="0"/>
              <a:t> </a:t>
            </a:r>
            <a:r>
              <a:rPr lang="pt-BR" b="1" dirty="0" err="1"/>
              <a:t>model</a:t>
            </a:r>
            <a:r>
              <a:rPr lang="pt-BR" b="1" dirty="0"/>
              <a:t>(</a:t>
            </a:r>
            <a:r>
              <a:rPr lang="pt-BR" b="1" dirty="0" err="1"/>
              <a:t>y,t</a:t>
            </a:r>
            <a:r>
              <a:rPr lang="pt-BR" b="1" dirty="0"/>
              <a:t>): </a:t>
            </a:r>
          </a:p>
          <a:p>
            <a:r>
              <a:rPr lang="pt-BR" b="1" dirty="0"/>
              <a:t>    </a:t>
            </a:r>
            <a:r>
              <a:rPr lang="pt-BR" b="1" dirty="0" err="1"/>
              <a:t>dydt</a:t>
            </a:r>
            <a:r>
              <a:rPr lang="pt-BR" b="1" dirty="0"/>
              <a:t> = y*t</a:t>
            </a:r>
          </a:p>
          <a:p>
            <a:r>
              <a:rPr lang="pt-BR" b="1" dirty="0"/>
              <a:t>    </a:t>
            </a:r>
            <a:r>
              <a:rPr lang="pt-BR" b="1" dirty="0" err="1"/>
              <a:t>return</a:t>
            </a:r>
            <a:r>
              <a:rPr lang="pt-BR" b="1" dirty="0"/>
              <a:t> </a:t>
            </a:r>
            <a:r>
              <a:rPr lang="pt-BR" b="1" dirty="0" err="1"/>
              <a:t>dydt</a:t>
            </a:r>
            <a:endParaRPr lang="pt-BR" b="1" dirty="0"/>
          </a:p>
          <a:p>
            <a:r>
              <a:rPr lang="pt-BR" b="1" dirty="0"/>
              <a:t># </a:t>
            </a:r>
            <a:r>
              <a:rPr lang="pt-BR" b="1" dirty="0" err="1"/>
              <a:t>initial</a:t>
            </a:r>
            <a:r>
              <a:rPr lang="pt-BR" b="1" dirty="0"/>
              <a:t> </a:t>
            </a:r>
            <a:r>
              <a:rPr lang="pt-BR" b="1" dirty="0" err="1"/>
              <a:t>condition</a:t>
            </a:r>
            <a:endParaRPr lang="pt-BR" b="1" dirty="0"/>
          </a:p>
          <a:p>
            <a:r>
              <a:rPr lang="pt-BR" b="1" dirty="0"/>
              <a:t>y0 = 1</a:t>
            </a:r>
          </a:p>
          <a:p>
            <a:r>
              <a:rPr lang="pt-BR" b="1" dirty="0"/>
              <a:t># time points</a:t>
            </a:r>
          </a:p>
          <a:p>
            <a:r>
              <a:rPr lang="pt-BR" b="1" dirty="0"/>
              <a:t>t = </a:t>
            </a:r>
            <a:r>
              <a:rPr lang="pt-BR" b="1" dirty="0" err="1"/>
              <a:t>np.linspace</a:t>
            </a:r>
            <a:r>
              <a:rPr lang="pt-BR" b="1" dirty="0"/>
              <a:t>(0,1,6)</a:t>
            </a:r>
          </a:p>
          <a:p>
            <a:r>
              <a:rPr lang="pt-BR" b="1" dirty="0"/>
              <a:t># solve ODE</a:t>
            </a:r>
          </a:p>
          <a:p>
            <a:r>
              <a:rPr lang="pt-BR" b="1" dirty="0"/>
              <a:t>y = </a:t>
            </a:r>
            <a:r>
              <a:rPr lang="pt-BR" b="1" dirty="0" err="1"/>
              <a:t>odeint</a:t>
            </a:r>
            <a:r>
              <a:rPr lang="pt-BR" b="1" dirty="0"/>
              <a:t>(model,y0,t)</a:t>
            </a:r>
          </a:p>
          <a:p>
            <a:r>
              <a:rPr lang="pt-BR" b="1" dirty="0"/>
              <a:t>print(y)</a:t>
            </a:r>
          </a:p>
          <a:p>
            <a:r>
              <a:rPr lang="pt-BR" b="1" dirty="0"/>
              <a:t># </a:t>
            </a:r>
            <a:r>
              <a:rPr lang="pt-BR" b="1" dirty="0" err="1"/>
              <a:t>plot</a:t>
            </a:r>
            <a:r>
              <a:rPr lang="pt-BR" b="1" dirty="0"/>
              <a:t> </a:t>
            </a:r>
            <a:r>
              <a:rPr lang="pt-BR" b="1" dirty="0" err="1"/>
              <a:t>results</a:t>
            </a:r>
            <a:endParaRPr lang="pt-BR" b="1" dirty="0"/>
          </a:p>
          <a:p>
            <a:r>
              <a:rPr lang="pt-BR" b="1" dirty="0" err="1"/>
              <a:t>plt.plot</a:t>
            </a:r>
            <a:r>
              <a:rPr lang="pt-BR" b="1" dirty="0"/>
              <a:t>(</a:t>
            </a:r>
            <a:r>
              <a:rPr lang="pt-BR" b="1" dirty="0" err="1"/>
              <a:t>t,y</a:t>
            </a:r>
            <a:r>
              <a:rPr lang="pt-BR" b="1" dirty="0"/>
              <a:t>)</a:t>
            </a:r>
          </a:p>
          <a:p>
            <a:r>
              <a:rPr lang="pt-BR" b="1" dirty="0" err="1"/>
              <a:t>plt.xlabel</a:t>
            </a:r>
            <a:r>
              <a:rPr lang="pt-BR" b="1" dirty="0"/>
              <a:t>('x')</a:t>
            </a:r>
          </a:p>
          <a:p>
            <a:r>
              <a:rPr lang="pt-BR" b="1" dirty="0" err="1"/>
              <a:t>plt.ylabel</a:t>
            </a:r>
            <a:r>
              <a:rPr lang="pt-BR" b="1" dirty="0"/>
              <a:t>('y(x)')</a:t>
            </a:r>
          </a:p>
          <a:p>
            <a:r>
              <a:rPr lang="pt-BR" b="1" dirty="0" err="1"/>
              <a:t>plt.grid</a:t>
            </a:r>
            <a:r>
              <a:rPr lang="pt-BR" b="1" dirty="0"/>
              <a:t>(</a:t>
            </a:r>
            <a:r>
              <a:rPr lang="pt-BR" b="1" dirty="0" err="1"/>
              <a:t>True</a:t>
            </a:r>
            <a:r>
              <a:rPr lang="pt-BR" b="1" dirty="0"/>
              <a:t>)</a:t>
            </a:r>
          </a:p>
          <a:p>
            <a:r>
              <a:rPr lang="pt-BR" b="1" dirty="0" err="1"/>
              <a:t>plt.show</a:t>
            </a:r>
            <a:r>
              <a:rPr lang="pt-BR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23408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/>
          <p:cNvCxnSpPr/>
          <p:nvPr/>
        </p:nvCxnSpPr>
        <p:spPr>
          <a:xfrm>
            <a:off x="0" y="492731"/>
            <a:ext cx="9853684" cy="0"/>
          </a:xfrm>
          <a:prstGeom prst="line">
            <a:avLst/>
          </a:prstGeom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13645" y="12803"/>
            <a:ext cx="775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spc="50" dirty="0">
                <a:ln w="13500">
                  <a:solidFill>
                    <a:schemeClr val="tx1">
                      <a:lumMod val="50000"/>
                      <a:lumOff val="500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 4322    Cálculo Numérico</a:t>
            </a:r>
            <a:endParaRPr lang="pt-BR" b="1" spc="50" dirty="0">
              <a:ln w="13500">
                <a:solidFill>
                  <a:schemeClr val="tx1">
                    <a:lumMod val="50000"/>
                    <a:lumOff val="50000"/>
                    <a:alpha val="6500"/>
                  </a:schemeClr>
                </a:solidFill>
                <a:prstDash val="solid"/>
              </a:ln>
              <a:solidFill>
                <a:schemeClr val="bg1">
                  <a:lumMod val="65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96ADCAD-1287-41E2-87DD-C1CE9FF0DB57}"/>
              </a:ext>
            </a:extLst>
          </p:cNvPr>
          <p:cNvSpPr txBox="1"/>
          <p:nvPr/>
        </p:nvSpPr>
        <p:spPr>
          <a:xfrm>
            <a:off x="905268" y="603328"/>
            <a:ext cx="3393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Função </a:t>
            </a:r>
            <a:r>
              <a:rPr lang="pt-B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odeint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  - Python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4CFD928-1DE9-435F-A276-3832AAD92D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68" t="42353" r="64738" b="32206"/>
          <a:stretch/>
        </p:blipFill>
        <p:spPr>
          <a:xfrm>
            <a:off x="781050" y="1257301"/>
            <a:ext cx="2108396" cy="164782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060C4A9-E169-4417-8FBA-F8864B3BE4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72" t="41912" r="27421"/>
          <a:stretch/>
        </p:blipFill>
        <p:spPr>
          <a:xfrm>
            <a:off x="603483" y="3082820"/>
            <a:ext cx="6572251" cy="376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95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/>
          <p:cNvCxnSpPr/>
          <p:nvPr/>
        </p:nvCxnSpPr>
        <p:spPr>
          <a:xfrm>
            <a:off x="0" y="492731"/>
            <a:ext cx="9853684" cy="0"/>
          </a:xfrm>
          <a:prstGeom prst="line">
            <a:avLst/>
          </a:prstGeom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13645" y="12803"/>
            <a:ext cx="775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spc="50" dirty="0">
                <a:ln w="13500">
                  <a:solidFill>
                    <a:schemeClr val="tx1">
                      <a:lumMod val="50000"/>
                      <a:lumOff val="500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 4322    Cálculo Numérico</a:t>
            </a:r>
            <a:endParaRPr lang="pt-BR" b="1" spc="50" dirty="0">
              <a:ln w="13500">
                <a:solidFill>
                  <a:schemeClr val="tx1">
                    <a:lumMod val="50000"/>
                    <a:lumOff val="50000"/>
                    <a:alpha val="6500"/>
                  </a:schemeClr>
                </a:solidFill>
                <a:prstDash val="solid"/>
              </a:ln>
              <a:solidFill>
                <a:schemeClr val="bg1">
                  <a:lumMod val="65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12743" y="923827"/>
            <a:ext cx="8895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Exemplo: Modelo logístico ou modelo de </a:t>
            </a:r>
            <a:r>
              <a:rPr lang="pt-BR" sz="2400" b="1" i="1" dirty="0" err="1"/>
              <a:t>Verhulst</a:t>
            </a:r>
            <a:r>
              <a:rPr lang="pt-BR" sz="2400" b="1" i="1" dirty="0"/>
              <a:t> (</a:t>
            </a:r>
            <a:r>
              <a:rPr lang="pt-BR" sz="2400" b="1" i="1" dirty="0" err="1"/>
              <a:t>Matlab</a:t>
            </a:r>
            <a:r>
              <a:rPr lang="pt-BR" sz="2400" b="1" i="1" dirty="0"/>
              <a:t> e </a:t>
            </a:r>
            <a:r>
              <a:rPr lang="pt-BR" sz="2400" b="1" i="1" dirty="0" err="1"/>
              <a:t>python</a:t>
            </a:r>
            <a:r>
              <a:rPr lang="pt-BR" sz="2400" b="1" i="1" dirty="0"/>
              <a:t>)</a:t>
            </a:r>
            <a:endParaRPr lang="pt-BR" sz="2400" b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11" name="Objeto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3268235"/>
              </p:ext>
            </p:extLst>
          </p:nvPr>
        </p:nvGraphicFramePr>
        <p:xfrm>
          <a:off x="740839" y="1639020"/>
          <a:ext cx="4998035" cy="1848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ção" r:id="rId3" imgW="1055807" imgH="390494" progId="Equation.3">
                  <p:embed/>
                </p:oleObj>
              </mc:Choice>
              <mc:Fallback>
                <p:oleObj name="Equação" r:id="rId3" imgW="1055807" imgH="390494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0839" y="1639020"/>
                        <a:ext cx="4998035" cy="18488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aixaDeTexto 11"/>
          <p:cNvSpPr txBox="1"/>
          <p:nvPr/>
        </p:nvSpPr>
        <p:spPr>
          <a:xfrm>
            <a:off x="13645" y="4316480"/>
            <a:ext cx="1180323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pt-BR" dirty="0"/>
              <a:t>	</a:t>
            </a:r>
            <a:r>
              <a:rPr lang="pt-BR" sz="2400" dirty="0"/>
              <a:t>Vamos resolver a equação diferencial acima tendo como dados a produção de</a:t>
            </a:r>
          </a:p>
          <a:p>
            <a:pPr algn="just"/>
            <a:r>
              <a:rPr lang="pt-BR" sz="2400" dirty="0"/>
              <a:t>petróleo no Brasil até 2013. Vamos utilizar r=0.0873, k=230000 e a condição inicial N(0)=6850.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2746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/>
          <p:cNvCxnSpPr/>
          <p:nvPr/>
        </p:nvCxnSpPr>
        <p:spPr>
          <a:xfrm>
            <a:off x="0" y="492731"/>
            <a:ext cx="9853684" cy="0"/>
          </a:xfrm>
          <a:prstGeom prst="line">
            <a:avLst/>
          </a:prstGeom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/>
          <p:cNvSpPr txBox="1"/>
          <p:nvPr/>
        </p:nvSpPr>
        <p:spPr>
          <a:xfrm>
            <a:off x="13645" y="12803"/>
            <a:ext cx="775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spc="50" dirty="0">
                <a:ln w="13500">
                  <a:solidFill>
                    <a:schemeClr val="tx1">
                      <a:lumMod val="50000"/>
                      <a:lumOff val="500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 4322    Cálculo Numérico</a:t>
            </a:r>
            <a:endParaRPr lang="pt-BR" b="1" spc="50" dirty="0">
              <a:ln w="13500">
                <a:solidFill>
                  <a:schemeClr val="tx1">
                    <a:lumMod val="50000"/>
                    <a:lumOff val="50000"/>
                    <a:alpha val="6500"/>
                  </a:schemeClr>
                </a:solidFill>
                <a:prstDash val="solid"/>
              </a:ln>
              <a:solidFill>
                <a:schemeClr val="bg1">
                  <a:lumMod val="65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265514" y="1630838"/>
            <a:ext cx="8133958" cy="43704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p=[9534 9896 9712 9876 10295 9959 9702 9331 9305 9607 10562 </a:t>
            </a:r>
          </a:p>
          <a:p>
            <a:r>
              <a:rPr lang="pt-BR" sz="2000" dirty="0"/>
              <a:t>    12384 15080 19141 26839 31710 33200 32829 32237 34543 36590 </a:t>
            </a:r>
          </a:p>
          <a:p>
            <a:r>
              <a:rPr lang="pt-BR" sz="2000" dirty="0"/>
              <a:t>    36145 36538 37329 38766 40216 45603 48832 56587 63921 71844 </a:t>
            </a:r>
          </a:p>
          <a:p>
            <a:r>
              <a:rPr lang="pt-BR" sz="2000" dirty="0"/>
              <a:t>    75014 84434 87024 86211 94997 100241 101755 105617 113520 119595 </a:t>
            </a:r>
          </a:p>
          <a:p>
            <a:r>
              <a:rPr lang="pt-BR" sz="2000" dirty="0"/>
              <a:t>   122445 120244 117711];</a:t>
            </a:r>
          </a:p>
          <a:p>
            <a:r>
              <a:rPr lang="pt-BR" sz="2000" dirty="0"/>
              <a:t>t=[1970:1:2013];</a:t>
            </a:r>
          </a:p>
          <a:p>
            <a:r>
              <a:rPr lang="pt-BR" sz="2000" dirty="0"/>
              <a:t>grid</a:t>
            </a:r>
          </a:p>
          <a:p>
            <a:r>
              <a:rPr lang="fr-FR" sz="2000" dirty="0"/>
              <a:t>[t1,y1]=ode45('func',[t(1) t(44)],6850);</a:t>
            </a:r>
          </a:p>
          <a:p>
            <a:r>
              <a:rPr lang="pt-BR" sz="2000" dirty="0" err="1"/>
              <a:t>plot</a:t>
            </a:r>
            <a:r>
              <a:rPr lang="pt-BR" sz="2000" dirty="0"/>
              <a:t>(t,p,'k+',t1,y1,'k')</a:t>
            </a:r>
          </a:p>
          <a:p>
            <a:r>
              <a:rPr lang="pt-BR" sz="2000" dirty="0" err="1"/>
              <a:t>axis</a:t>
            </a:r>
            <a:r>
              <a:rPr lang="pt-BR" sz="2000" dirty="0"/>
              <a:t>([1970 2015 0 200000]);</a:t>
            </a:r>
          </a:p>
          <a:p>
            <a:r>
              <a:rPr lang="pt-BR" sz="2000" dirty="0" err="1"/>
              <a:t>xlabel</a:t>
            </a:r>
            <a:r>
              <a:rPr lang="pt-BR" sz="2000" dirty="0"/>
              <a:t>('Ano')</a:t>
            </a:r>
          </a:p>
          <a:p>
            <a:r>
              <a:rPr lang="pt-BR" sz="2000" dirty="0" err="1"/>
              <a:t>ylabel</a:t>
            </a:r>
            <a:r>
              <a:rPr lang="pt-BR" sz="2000" dirty="0"/>
              <a:t>('10^3 m^3')</a:t>
            </a:r>
          </a:p>
          <a:p>
            <a:r>
              <a:rPr lang="pt-BR" sz="2000" dirty="0"/>
              <a:t>grid</a:t>
            </a:r>
          </a:p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4411744" y="5279011"/>
            <a:ext cx="35925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/>
              <a:t>function</a:t>
            </a:r>
            <a:r>
              <a:rPr lang="pt-BR" sz="2400" dirty="0"/>
              <a:t> </a:t>
            </a:r>
            <a:r>
              <a:rPr lang="pt-BR" sz="2400" dirty="0" err="1"/>
              <a:t>yt</a:t>
            </a:r>
            <a:r>
              <a:rPr lang="pt-BR" sz="2400" dirty="0"/>
              <a:t>=</a:t>
            </a:r>
            <a:r>
              <a:rPr lang="pt-BR" sz="2400" dirty="0" err="1"/>
              <a:t>func</a:t>
            </a:r>
            <a:r>
              <a:rPr lang="pt-BR" sz="2400" dirty="0"/>
              <a:t>(</a:t>
            </a:r>
            <a:r>
              <a:rPr lang="pt-BR" sz="2400" dirty="0" err="1"/>
              <a:t>t,y</a:t>
            </a:r>
            <a:r>
              <a:rPr lang="pt-BR" sz="2400" dirty="0"/>
              <a:t>)</a:t>
            </a:r>
          </a:p>
          <a:p>
            <a:r>
              <a:rPr lang="pt-BR" sz="2400" dirty="0" err="1"/>
              <a:t>yt</a:t>
            </a:r>
            <a:r>
              <a:rPr lang="pt-BR" sz="2400" dirty="0"/>
              <a:t>=0.0873*y*(1-y/230000);</a:t>
            </a:r>
          </a:p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556182" y="875764"/>
            <a:ext cx="200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Código </a:t>
            </a:r>
            <a:r>
              <a:rPr lang="pt-BR" sz="2400" dirty="0" err="1"/>
              <a:t>Matlab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406675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/>
          <p:cNvCxnSpPr/>
          <p:nvPr/>
        </p:nvCxnSpPr>
        <p:spPr>
          <a:xfrm>
            <a:off x="0" y="492731"/>
            <a:ext cx="9853684" cy="0"/>
          </a:xfrm>
          <a:prstGeom prst="line">
            <a:avLst/>
          </a:prstGeom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13645" y="12803"/>
            <a:ext cx="775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spc="50" dirty="0">
                <a:ln w="13500">
                  <a:solidFill>
                    <a:schemeClr val="tx1">
                      <a:lumMod val="50000"/>
                      <a:lumOff val="500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 4322    Cálculo Numérico</a:t>
            </a:r>
            <a:endParaRPr lang="pt-BR" b="1" spc="50" dirty="0">
              <a:ln w="13500">
                <a:solidFill>
                  <a:schemeClr val="tx1">
                    <a:lumMod val="50000"/>
                    <a:lumOff val="50000"/>
                    <a:alpha val="6500"/>
                  </a:schemeClr>
                </a:solidFill>
                <a:prstDash val="solid"/>
              </a:ln>
              <a:solidFill>
                <a:schemeClr val="bg1">
                  <a:lumMod val="65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864" y="603328"/>
            <a:ext cx="6757709" cy="609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05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/>
          <p:cNvCxnSpPr/>
          <p:nvPr/>
        </p:nvCxnSpPr>
        <p:spPr>
          <a:xfrm>
            <a:off x="0" y="492731"/>
            <a:ext cx="9853684" cy="0"/>
          </a:xfrm>
          <a:prstGeom prst="line">
            <a:avLst/>
          </a:prstGeom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13645" y="12803"/>
            <a:ext cx="775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spc="50" dirty="0">
                <a:ln w="13500">
                  <a:solidFill>
                    <a:schemeClr val="tx1">
                      <a:lumMod val="50000"/>
                      <a:lumOff val="500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 4322    Cálculo Numérico</a:t>
            </a:r>
            <a:endParaRPr lang="pt-BR" b="1" spc="50" dirty="0">
              <a:ln w="13500">
                <a:solidFill>
                  <a:schemeClr val="tx1">
                    <a:lumMod val="50000"/>
                    <a:lumOff val="50000"/>
                    <a:alpha val="6500"/>
                  </a:schemeClr>
                </a:solidFill>
                <a:prstDash val="solid"/>
              </a:ln>
              <a:solidFill>
                <a:schemeClr val="bg1">
                  <a:lumMod val="65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C03C52C-471E-48A5-8BCF-5EBE52624804}"/>
              </a:ext>
            </a:extLst>
          </p:cNvPr>
          <p:cNvSpPr txBox="1"/>
          <p:nvPr/>
        </p:nvSpPr>
        <p:spPr>
          <a:xfrm>
            <a:off x="275039" y="678338"/>
            <a:ext cx="10288186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/>
              <a:t>import</a:t>
            </a:r>
            <a:r>
              <a:rPr lang="pt-BR" sz="1600" dirty="0"/>
              <a:t> </a:t>
            </a:r>
            <a:r>
              <a:rPr lang="pt-BR" sz="1600" dirty="0" err="1"/>
              <a:t>numpy</a:t>
            </a:r>
            <a:r>
              <a:rPr lang="pt-BR" sz="1600" dirty="0"/>
              <a:t> as </a:t>
            </a:r>
            <a:r>
              <a:rPr lang="pt-BR" sz="1600" dirty="0" err="1"/>
              <a:t>np</a:t>
            </a:r>
            <a:endParaRPr lang="pt-BR" sz="1600" dirty="0"/>
          </a:p>
          <a:p>
            <a:r>
              <a:rPr lang="pt-BR" sz="1600" dirty="0" err="1"/>
              <a:t>from</a:t>
            </a:r>
            <a:r>
              <a:rPr lang="pt-BR" sz="1600" dirty="0"/>
              <a:t> </a:t>
            </a:r>
            <a:r>
              <a:rPr lang="pt-BR" sz="1600" dirty="0" err="1"/>
              <a:t>scipy.integrate</a:t>
            </a:r>
            <a:r>
              <a:rPr lang="pt-BR" sz="1600" dirty="0"/>
              <a:t> </a:t>
            </a:r>
            <a:r>
              <a:rPr lang="pt-BR" sz="1600" dirty="0" err="1"/>
              <a:t>import</a:t>
            </a:r>
            <a:r>
              <a:rPr lang="pt-BR" sz="1600" dirty="0"/>
              <a:t> </a:t>
            </a:r>
            <a:r>
              <a:rPr lang="pt-BR" sz="1600" dirty="0" err="1"/>
              <a:t>odeint</a:t>
            </a:r>
            <a:endParaRPr lang="pt-BR" sz="1600" dirty="0"/>
          </a:p>
          <a:p>
            <a:r>
              <a:rPr lang="pt-BR" sz="1600" dirty="0" err="1"/>
              <a:t>import</a:t>
            </a:r>
            <a:r>
              <a:rPr lang="pt-BR" sz="1600" dirty="0"/>
              <a:t> </a:t>
            </a:r>
            <a:r>
              <a:rPr lang="pt-BR" sz="1600" dirty="0" err="1"/>
              <a:t>matplotlib.pyplot</a:t>
            </a:r>
            <a:r>
              <a:rPr lang="pt-BR" sz="1600" dirty="0"/>
              <a:t> as </a:t>
            </a:r>
            <a:r>
              <a:rPr lang="pt-BR" sz="1600" dirty="0" err="1"/>
              <a:t>plt</a:t>
            </a:r>
            <a:endParaRPr lang="pt-BR" sz="1600" dirty="0"/>
          </a:p>
          <a:p>
            <a:r>
              <a:rPr lang="pt-BR" sz="1600" dirty="0"/>
              <a:t># </a:t>
            </a:r>
            <a:r>
              <a:rPr lang="pt-BR" sz="1600" dirty="0" err="1"/>
              <a:t>function</a:t>
            </a:r>
            <a:r>
              <a:rPr lang="pt-BR" sz="1600" dirty="0"/>
              <a:t> </a:t>
            </a:r>
            <a:r>
              <a:rPr lang="pt-BR" sz="1600" dirty="0" err="1"/>
              <a:t>that</a:t>
            </a:r>
            <a:r>
              <a:rPr lang="pt-BR" sz="1600" dirty="0"/>
              <a:t> </a:t>
            </a:r>
            <a:r>
              <a:rPr lang="pt-BR" sz="1600" dirty="0" err="1"/>
              <a:t>returns</a:t>
            </a:r>
            <a:r>
              <a:rPr lang="pt-BR" sz="1600" dirty="0"/>
              <a:t> </a:t>
            </a:r>
            <a:r>
              <a:rPr lang="pt-BR" sz="1600" dirty="0" err="1"/>
              <a:t>dy</a:t>
            </a:r>
            <a:r>
              <a:rPr lang="pt-BR" sz="1600" dirty="0"/>
              <a:t>/</a:t>
            </a:r>
            <a:r>
              <a:rPr lang="pt-BR" sz="1600" dirty="0" err="1"/>
              <a:t>dt</a:t>
            </a:r>
            <a:endParaRPr lang="pt-BR" sz="1600" dirty="0"/>
          </a:p>
          <a:p>
            <a:r>
              <a:rPr lang="pt-BR" sz="1600" dirty="0" err="1"/>
              <a:t>def</a:t>
            </a:r>
            <a:r>
              <a:rPr lang="pt-BR" sz="1600" dirty="0"/>
              <a:t> model(</a:t>
            </a:r>
            <a:r>
              <a:rPr lang="pt-BR" sz="1600" dirty="0" err="1"/>
              <a:t>y,t</a:t>
            </a:r>
            <a:r>
              <a:rPr lang="pt-BR" sz="1600" dirty="0"/>
              <a:t>): </a:t>
            </a:r>
          </a:p>
          <a:p>
            <a:r>
              <a:rPr lang="pt-BR" sz="1600" dirty="0"/>
              <a:t>    </a:t>
            </a:r>
            <a:r>
              <a:rPr lang="pt-BR" sz="1600" dirty="0" err="1"/>
              <a:t>dydt</a:t>
            </a:r>
            <a:r>
              <a:rPr lang="pt-BR" sz="1600" dirty="0"/>
              <a:t>=0.0873*y*(1-y/230000)</a:t>
            </a:r>
          </a:p>
          <a:p>
            <a:r>
              <a:rPr lang="pt-BR" sz="1600" dirty="0"/>
              <a:t>    </a:t>
            </a:r>
            <a:r>
              <a:rPr lang="pt-BR" sz="1600" dirty="0" err="1"/>
              <a:t>return</a:t>
            </a:r>
            <a:r>
              <a:rPr lang="pt-BR" sz="1600" dirty="0"/>
              <a:t> </a:t>
            </a:r>
            <a:r>
              <a:rPr lang="pt-BR" sz="1600" dirty="0" err="1"/>
              <a:t>dydt</a:t>
            </a:r>
            <a:endParaRPr lang="pt-BR" sz="1600" dirty="0"/>
          </a:p>
          <a:p>
            <a:r>
              <a:rPr lang="pt-BR" sz="1600" dirty="0"/>
              <a:t># </a:t>
            </a:r>
            <a:r>
              <a:rPr lang="pt-BR" sz="1600" dirty="0" err="1"/>
              <a:t>initial</a:t>
            </a:r>
            <a:r>
              <a:rPr lang="pt-BR" sz="1600" dirty="0"/>
              <a:t> </a:t>
            </a:r>
            <a:r>
              <a:rPr lang="pt-BR" sz="1600" dirty="0" err="1"/>
              <a:t>condition</a:t>
            </a:r>
            <a:endParaRPr lang="pt-BR" sz="1600" dirty="0"/>
          </a:p>
          <a:p>
            <a:r>
              <a:rPr lang="pt-BR" sz="1600" dirty="0"/>
              <a:t>y0 = 6850</a:t>
            </a:r>
          </a:p>
          <a:p>
            <a:r>
              <a:rPr lang="pt-BR" sz="1600" dirty="0"/>
              <a:t># time points</a:t>
            </a:r>
          </a:p>
          <a:p>
            <a:r>
              <a:rPr lang="pt-BR" sz="1600" dirty="0"/>
              <a:t>p=[9534, 9896, 9712, 9876, 10295, 9959, 9702, 9331, 9305, 9607, 10562, </a:t>
            </a:r>
          </a:p>
          <a:p>
            <a:r>
              <a:rPr lang="pt-BR" sz="1600" dirty="0"/>
              <a:t>    12384, 15080, 19141, 26839, 31710, 33200, 32829, 32237, 34543, 36590, </a:t>
            </a:r>
          </a:p>
          <a:p>
            <a:r>
              <a:rPr lang="pt-BR" sz="1600" dirty="0"/>
              <a:t>    36145, 36538, 37329, 38766, 40216, 45603, 48832, 56587, 63921, 71844, </a:t>
            </a:r>
          </a:p>
          <a:p>
            <a:r>
              <a:rPr lang="pt-BR" sz="1600" dirty="0"/>
              <a:t>    75014, 84434, 87024, 86211, 94997, 100241, 101755, 105617, 113520, 119595, </a:t>
            </a:r>
          </a:p>
          <a:p>
            <a:r>
              <a:rPr lang="pt-BR" sz="1600" dirty="0"/>
              <a:t>   122445, 120244, 117711];</a:t>
            </a:r>
          </a:p>
          <a:p>
            <a:r>
              <a:rPr lang="pt-BR" sz="1600" dirty="0"/>
              <a:t>t = </a:t>
            </a:r>
            <a:r>
              <a:rPr lang="pt-BR" sz="1600" dirty="0" err="1"/>
              <a:t>np.linspace</a:t>
            </a:r>
            <a:r>
              <a:rPr lang="pt-BR" sz="1600" dirty="0"/>
              <a:t>(1970,2013,44)</a:t>
            </a:r>
          </a:p>
          <a:p>
            <a:r>
              <a:rPr lang="pt-BR" sz="1600" dirty="0"/>
              <a:t># solve ODE</a:t>
            </a:r>
          </a:p>
          <a:p>
            <a:r>
              <a:rPr lang="pt-BR" sz="1600" dirty="0"/>
              <a:t>y = </a:t>
            </a:r>
            <a:r>
              <a:rPr lang="pt-BR" sz="1600" dirty="0" err="1"/>
              <a:t>odeint</a:t>
            </a:r>
            <a:r>
              <a:rPr lang="pt-BR" sz="1600" dirty="0"/>
              <a:t>(model,y0,t)</a:t>
            </a:r>
          </a:p>
          <a:p>
            <a:r>
              <a:rPr lang="pt-BR" sz="1600" dirty="0"/>
              <a:t># </a:t>
            </a:r>
            <a:r>
              <a:rPr lang="pt-BR" sz="1600" dirty="0" err="1"/>
              <a:t>plot</a:t>
            </a:r>
            <a:r>
              <a:rPr lang="pt-BR" sz="1600" dirty="0"/>
              <a:t> </a:t>
            </a:r>
            <a:r>
              <a:rPr lang="pt-BR" sz="1600" dirty="0" err="1"/>
              <a:t>results</a:t>
            </a:r>
            <a:endParaRPr lang="pt-BR" sz="1600" dirty="0"/>
          </a:p>
          <a:p>
            <a:r>
              <a:rPr lang="pt-BR" sz="1600" dirty="0" err="1"/>
              <a:t>plt.plot</a:t>
            </a:r>
            <a:r>
              <a:rPr lang="pt-BR" sz="1600" dirty="0"/>
              <a:t>(</a:t>
            </a:r>
            <a:r>
              <a:rPr lang="pt-BR" sz="1600" dirty="0" err="1"/>
              <a:t>t,y,t,p</a:t>
            </a:r>
            <a:r>
              <a:rPr lang="pt-BR" sz="1600" dirty="0"/>
              <a:t>,'+')</a:t>
            </a:r>
          </a:p>
          <a:p>
            <a:r>
              <a:rPr lang="pt-BR" sz="1600" dirty="0" err="1"/>
              <a:t>plt.xlabel</a:t>
            </a:r>
            <a:r>
              <a:rPr lang="pt-BR" sz="1600" dirty="0"/>
              <a:t>('x')</a:t>
            </a:r>
          </a:p>
          <a:p>
            <a:r>
              <a:rPr lang="pt-BR" sz="1600" dirty="0" err="1"/>
              <a:t>plt.ylabel</a:t>
            </a:r>
            <a:r>
              <a:rPr lang="pt-BR" sz="1600" dirty="0"/>
              <a:t>('y(x)')</a:t>
            </a:r>
          </a:p>
          <a:p>
            <a:r>
              <a:rPr lang="pt-BR" sz="1600" dirty="0" err="1"/>
              <a:t>plt.grid</a:t>
            </a:r>
            <a:r>
              <a:rPr lang="pt-BR" sz="1600" dirty="0"/>
              <a:t>(</a:t>
            </a:r>
            <a:r>
              <a:rPr lang="pt-BR" sz="1600" dirty="0" err="1"/>
              <a:t>True</a:t>
            </a:r>
            <a:r>
              <a:rPr lang="pt-BR" sz="1600" dirty="0"/>
              <a:t>)</a:t>
            </a:r>
          </a:p>
          <a:p>
            <a:r>
              <a:rPr lang="pt-BR" sz="1600" dirty="0" err="1"/>
              <a:t>plt.show</a:t>
            </a:r>
            <a:r>
              <a:rPr lang="pt-BR" sz="1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30846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/>
          <p:cNvCxnSpPr/>
          <p:nvPr/>
        </p:nvCxnSpPr>
        <p:spPr>
          <a:xfrm>
            <a:off x="0" y="492731"/>
            <a:ext cx="9853684" cy="0"/>
          </a:xfrm>
          <a:prstGeom prst="line">
            <a:avLst/>
          </a:prstGeom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13645" y="12803"/>
            <a:ext cx="775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spc="50" dirty="0">
                <a:ln w="13500">
                  <a:solidFill>
                    <a:schemeClr val="tx1">
                      <a:lumMod val="50000"/>
                      <a:lumOff val="500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 4322    Cálculo Numérico</a:t>
            </a:r>
            <a:endParaRPr lang="pt-BR" b="1" spc="50" dirty="0">
              <a:ln w="13500">
                <a:solidFill>
                  <a:schemeClr val="tx1">
                    <a:lumMod val="50000"/>
                    <a:lumOff val="50000"/>
                    <a:alpha val="6500"/>
                  </a:schemeClr>
                </a:solidFill>
                <a:prstDash val="solid"/>
              </a:ln>
              <a:solidFill>
                <a:schemeClr val="bg1">
                  <a:lumMod val="65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D0DC6A5-0817-4FD7-A875-2FF5CB0032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13" t="35277" r="39276" b="25695"/>
          <a:stretch/>
        </p:blipFill>
        <p:spPr>
          <a:xfrm>
            <a:off x="2171699" y="1543050"/>
            <a:ext cx="7890357" cy="454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859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3645" y="12803"/>
            <a:ext cx="775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spc="50" dirty="0">
                <a:ln w="13500">
                  <a:solidFill>
                    <a:schemeClr val="tx1">
                      <a:lumMod val="50000"/>
                      <a:lumOff val="500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 4322    Cálculo Numérico</a:t>
            </a:r>
            <a:endParaRPr lang="pt-BR" b="1" spc="50" dirty="0">
              <a:ln w="13500">
                <a:solidFill>
                  <a:schemeClr val="tx1">
                    <a:lumMod val="50000"/>
                    <a:lumOff val="50000"/>
                    <a:alpha val="6500"/>
                  </a:schemeClr>
                </a:solidFill>
                <a:prstDash val="solid"/>
              </a:ln>
              <a:solidFill>
                <a:schemeClr val="bg1">
                  <a:lumMod val="65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Conector reto 2"/>
          <p:cNvCxnSpPr/>
          <p:nvPr/>
        </p:nvCxnSpPr>
        <p:spPr>
          <a:xfrm>
            <a:off x="0" y="492731"/>
            <a:ext cx="9853684" cy="0"/>
          </a:xfrm>
          <a:prstGeom prst="line">
            <a:avLst/>
          </a:prstGeom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/>
          <p:cNvSpPr txBox="1"/>
          <p:nvPr/>
        </p:nvSpPr>
        <p:spPr>
          <a:xfrm>
            <a:off x="160256" y="1018095"/>
            <a:ext cx="117915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Exercício 1</a:t>
            </a:r>
            <a:r>
              <a:rPr lang="pt-BR" sz="2000" dirty="0"/>
              <a:t>: Resolver pelo método de Euler, com passo h=0.2 e x</a:t>
            </a:r>
            <a:r>
              <a:rPr lang="pt-BR" sz="2000" dirty="0">
                <a:sym typeface="Symbol" panose="05050102010706020507" pitchFamily="18" charset="2"/>
              </a:rPr>
              <a:t>[0 1] a equação diferencial y’=x/y, com y(0)=1.</a:t>
            </a:r>
          </a:p>
          <a:p>
            <a:r>
              <a:rPr lang="pt-BR" sz="2000" dirty="0">
                <a:sym typeface="Symbol" panose="05050102010706020507" pitchFamily="18" charset="2"/>
              </a:rPr>
              <a:t>Resolver também usando o solve.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693570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3645" y="12803"/>
            <a:ext cx="775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spc="50" dirty="0">
                <a:ln w="13500">
                  <a:solidFill>
                    <a:schemeClr val="tx1">
                      <a:lumMod val="50000"/>
                      <a:lumOff val="500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 4322    Cálculo Numérico</a:t>
            </a:r>
            <a:endParaRPr lang="pt-BR" b="1" spc="50" dirty="0">
              <a:ln w="13500">
                <a:solidFill>
                  <a:schemeClr val="tx1">
                    <a:lumMod val="50000"/>
                    <a:lumOff val="50000"/>
                    <a:alpha val="6500"/>
                  </a:schemeClr>
                </a:solidFill>
                <a:prstDash val="solid"/>
              </a:ln>
              <a:solidFill>
                <a:schemeClr val="bg1">
                  <a:lumMod val="65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Conector reto 2"/>
          <p:cNvCxnSpPr/>
          <p:nvPr/>
        </p:nvCxnSpPr>
        <p:spPr>
          <a:xfrm>
            <a:off x="0" y="492731"/>
            <a:ext cx="9853684" cy="0"/>
          </a:xfrm>
          <a:prstGeom prst="line">
            <a:avLst/>
          </a:prstGeom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>
            <a:extLst>
              <a:ext uri="{FF2B5EF4-FFF2-40B4-BE49-F238E27FC236}">
                <a16:creationId xmlns:a16="http://schemas.microsoft.com/office/drawing/2014/main" id="{59A07826-B63E-44A3-AAE6-6B74369EC0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56" t="42059" r="40078" b="21471"/>
          <a:stretch/>
        </p:blipFill>
        <p:spPr>
          <a:xfrm>
            <a:off x="409575" y="1066799"/>
            <a:ext cx="9875456" cy="404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991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/>
          <p:cNvCxnSpPr/>
          <p:nvPr/>
        </p:nvCxnSpPr>
        <p:spPr>
          <a:xfrm>
            <a:off x="0" y="492731"/>
            <a:ext cx="9853684" cy="0"/>
          </a:xfrm>
          <a:prstGeom prst="line">
            <a:avLst/>
          </a:prstGeom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13645" y="12803"/>
            <a:ext cx="775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spc="50" dirty="0">
                <a:ln w="13500">
                  <a:solidFill>
                    <a:schemeClr val="tx1">
                      <a:lumMod val="50000"/>
                      <a:lumOff val="500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 4322    Cálculo Numérico</a:t>
            </a:r>
            <a:endParaRPr lang="pt-BR" b="1" spc="50" dirty="0">
              <a:ln w="13500">
                <a:solidFill>
                  <a:schemeClr val="tx1">
                    <a:lumMod val="50000"/>
                    <a:lumOff val="50000"/>
                    <a:alpha val="6500"/>
                  </a:schemeClr>
                </a:solidFill>
                <a:prstDash val="solid"/>
              </a:ln>
              <a:solidFill>
                <a:schemeClr val="bg1">
                  <a:lumMod val="65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650449" y="985462"/>
            <a:ext cx="10762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Exemplo</a:t>
            </a:r>
            <a:r>
              <a:rPr lang="pt-BR" sz="2000" dirty="0"/>
              <a:t>: Resolver a equação diferencial y’=</a:t>
            </a:r>
            <a:r>
              <a:rPr lang="pt-BR" sz="2000" dirty="0" err="1"/>
              <a:t>xy</a:t>
            </a:r>
            <a:r>
              <a:rPr lang="pt-BR" sz="2000" dirty="0"/>
              <a:t>, com precisão de quatro casas decimais, com condição</a:t>
            </a:r>
          </a:p>
          <a:p>
            <a:r>
              <a:rPr lang="pt-BR" sz="2000" dirty="0"/>
              <a:t>inicial y(0)=1, sendo h=0.2 e x</a:t>
            </a:r>
            <a:r>
              <a:rPr lang="pt-BR" sz="2000" dirty="0">
                <a:sym typeface="Symbol" panose="05050102010706020507" pitchFamily="18" charset="2"/>
              </a:rPr>
              <a:t> [0,1].</a:t>
            </a:r>
            <a:endParaRPr lang="pt-BR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776748" y="1785968"/>
            <a:ext cx="23278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y(x+0.2)=y(x)+0.2.x.y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984996"/>
              </p:ext>
            </p:extLst>
          </p:nvPr>
        </p:nvGraphicFramePr>
        <p:xfrm>
          <a:off x="1373239" y="2509137"/>
          <a:ext cx="266400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00">
                  <a:extLst>
                    <a:ext uri="{9D8B030D-6E8A-4147-A177-3AD203B41FA5}">
                      <a16:colId xmlns:a16="http://schemas.microsoft.com/office/drawing/2014/main" val="877700175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3632861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ysClr val="windowText" lastClr="000000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112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ysClr val="windowText" lastClr="000000"/>
                          </a:solidFill>
                        </a:rPr>
                        <a:t>1.0000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292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ysClr val="windowText" lastClr="000000"/>
                          </a:solidFill>
                        </a:rPr>
                        <a:t>0.2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ysClr val="windowText" lastClr="000000"/>
                          </a:solidFill>
                        </a:rPr>
                        <a:t>1.0000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133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ysClr val="windowText" lastClr="000000"/>
                          </a:solidFill>
                        </a:rPr>
                        <a:t>0.4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ysClr val="windowText" lastClr="000000"/>
                          </a:solidFill>
                        </a:rPr>
                        <a:t>1.0400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499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ysClr val="windowText" lastClr="000000"/>
                          </a:solidFill>
                        </a:rPr>
                        <a:t>0.6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ysClr val="windowText" lastClr="000000"/>
                          </a:solidFill>
                        </a:rPr>
                        <a:t>1.1232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010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ysClr val="windowText" lastClr="000000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ysClr val="windowText" lastClr="000000"/>
                          </a:solidFill>
                        </a:rPr>
                        <a:t>1.2580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377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ysClr val="windowText" lastClr="000000"/>
                          </a:solidFill>
                        </a:rPr>
                        <a:t>1.0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ysClr val="windowText" lastClr="000000"/>
                          </a:solidFill>
                        </a:rPr>
                        <a:t>1.4593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969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5125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/>
          <p:cNvCxnSpPr/>
          <p:nvPr/>
        </p:nvCxnSpPr>
        <p:spPr>
          <a:xfrm>
            <a:off x="0" y="492731"/>
            <a:ext cx="9853684" cy="0"/>
          </a:xfrm>
          <a:prstGeom prst="line">
            <a:avLst/>
          </a:prstGeom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13645" y="12803"/>
            <a:ext cx="775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spc="50" dirty="0">
                <a:ln w="13500">
                  <a:solidFill>
                    <a:schemeClr val="tx1">
                      <a:lumMod val="50000"/>
                      <a:lumOff val="500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 4322    Cálculo Numérico</a:t>
            </a:r>
            <a:endParaRPr lang="pt-BR" b="1" spc="50" dirty="0">
              <a:ln w="13500">
                <a:solidFill>
                  <a:schemeClr val="tx1">
                    <a:lumMod val="50000"/>
                    <a:lumOff val="50000"/>
                    <a:alpha val="6500"/>
                  </a:schemeClr>
                </a:solidFill>
                <a:prstDash val="solid"/>
              </a:ln>
              <a:solidFill>
                <a:schemeClr val="bg1">
                  <a:lumMod val="65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029E72C7-1781-4593-8AA9-465B17079725}"/>
                  </a:ext>
                </a:extLst>
              </p14:cNvPr>
              <p14:cNvContentPartPr/>
              <p14:nvPr/>
            </p14:nvContentPartPr>
            <p14:xfrm>
              <a:off x="555195" y="710985"/>
              <a:ext cx="278640" cy="95112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029E72C7-1781-4593-8AA9-465B170797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7195" y="693345"/>
                <a:ext cx="314280" cy="98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Agrupar 11">
            <a:extLst>
              <a:ext uri="{FF2B5EF4-FFF2-40B4-BE49-F238E27FC236}">
                <a16:creationId xmlns:a16="http://schemas.microsoft.com/office/drawing/2014/main" id="{8E88EE8F-688B-4445-8036-3AACCACC5AAD}"/>
              </a:ext>
            </a:extLst>
          </p:cNvPr>
          <p:cNvGrpSpPr/>
          <p:nvPr/>
        </p:nvGrpSpPr>
        <p:grpSpPr>
          <a:xfrm>
            <a:off x="1050915" y="790185"/>
            <a:ext cx="595800" cy="537480"/>
            <a:chOff x="1050915" y="790185"/>
            <a:chExt cx="595800" cy="53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245C1445-F824-43CB-A288-D45FFAEF28DE}"/>
                    </a:ext>
                  </a:extLst>
                </p14:cNvPr>
                <p14:cNvContentPartPr/>
                <p14:nvPr/>
              </p14:nvContentPartPr>
              <p14:xfrm>
                <a:off x="1050915" y="790185"/>
                <a:ext cx="76320" cy="42264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245C1445-F824-43CB-A288-D45FFAEF28D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32915" y="772185"/>
                  <a:ext cx="11196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1650FDD3-3752-42A6-ADF0-A67ABE636385}"/>
                    </a:ext>
                  </a:extLst>
                </p14:cNvPr>
                <p14:cNvContentPartPr/>
                <p14:nvPr/>
              </p14:nvContentPartPr>
              <p14:xfrm>
                <a:off x="1210755" y="933465"/>
                <a:ext cx="226800" cy="29016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1650FDD3-3752-42A6-ADF0-A67ABE63638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93115" y="915825"/>
                  <a:ext cx="26244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DEDEC475-F0F3-41D7-8801-F3C687C61B0E}"/>
                    </a:ext>
                  </a:extLst>
                </p14:cNvPr>
                <p14:cNvContentPartPr/>
                <p14:nvPr/>
              </p14:nvContentPartPr>
              <p14:xfrm>
                <a:off x="1545195" y="795585"/>
                <a:ext cx="101520" cy="53208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DEDEC475-F0F3-41D7-8801-F3C687C61B0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27555" y="777585"/>
                  <a:ext cx="137160" cy="56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5E53A5FF-96F2-4453-B16C-A6C2FB4F8369}"/>
              </a:ext>
            </a:extLst>
          </p:cNvPr>
          <p:cNvGrpSpPr/>
          <p:nvPr/>
        </p:nvGrpSpPr>
        <p:grpSpPr>
          <a:xfrm>
            <a:off x="1966395" y="1028145"/>
            <a:ext cx="218160" cy="206280"/>
            <a:chOff x="1966395" y="1028145"/>
            <a:chExt cx="218160" cy="20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5BEB020B-5FB0-4968-BE3F-E1FB2D047A72}"/>
                    </a:ext>
                  </a:extLst>
                </p14:cNvPr>
                <p14:cNvContentPartPr/>
                <p14:nvPr/>
              </p14:nvContentPartPr>
              <p14:xfrm>
                <a:off x="1966395" y="1028145"/>
                <a:ext cx="217800" cy="2736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5BEB020B-5FB0-4968-BE3F-E1FB2D047A7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48395" y="1010505"/>
                  <a:ext cx="25344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7DA2B869-3D4B-4A69-B36C-122619857B3C}"/>
                    </a:ext>
                  </a:extLst>
                </p14:cNvPr>
                <p14:cNvContentPartPr/>
                <p14:nvPr/>
              </p14:nvContentPartPr>
              <p14:xfrm>
                <a:off x="2012115" y="1202745"/>
                <a:ext cx="172440" cy="3168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7DA2B869-3D4B-4A69-B36C-122619857B3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94115" y="1184745"/>
                  <a:ext cx="208080" cy="6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A51F64CE-6AF4-4D4E-90A4-FF0ED60E07B9}"/>
                  </a:ext>
                </a:extLst>
              </p14:cNvPr>
              <p14:cNvContentPartPr/>
              <p14:nvPr/>
            </p14:nvContentPartPr>
            <p14:xfrm>
              <a:off x="2429715" y="845625"/>
              <a:ext cx="105120" cy="470160"/>
            </p14:xfrm>
          </p:contentPart>
        </mc:Choice>
        <mc:Fallback xmlns=""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A51F64CE-6AF4-4D4E-90A4-FF0ED60E07B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11715" y="827985"/>
                <a:ext cx="140760" cy="5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950D2E14-42C3-4BFA-9414-47389F4E385C}"/>
                  </a:ext>
                </a:extLst>
              </p14:cNvPr>
              <p14:cNvContentPartPr/>
              <p14:nvPr/>
            </p14:nvContentPartPr>
            <p14:xfrm>
              <a:off x="567435" y="1660665"/>
              <a:ext cx="333360" cy="984240"/>
            </p14:xfrm>
          </p:contentPart>
        </mc:Choice>
        <mc:Fallback xmlns=""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950D2E14-42C3-4BFA-9414-47389F4E385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49435" y="1642665"/>
                <a:ext cx="369000" cy="101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Agrupar 24">
            <a:extLst>
              <a:ext uri="{FF2B5EF4-FFF2-40B4-BE49-F238E27FC236}">
                <a16:creationId xmlns:a16="http://schemas.microsoft.com/office/drawing/2014/main" id="{041F0C11-A3AB-4742-A668-3E50046F7257}"/>
              </a:ext>
            </a:extLst>
          </p:cNvPr>
          <p:cNvGrpSpPr/>
          <p:nvPr/>
        </p:nvGrpSpPr>
        <p:grpSpPr>
          <a:xfrm>
            <a:off x="1127955" y="1668225"/>
            <a:ext cx="1046880" cy="586080"/>
            <a:chOff x="1127955" y="1668225"/>
            <a:chExt cx="1046880" cy="58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4BE599C0-34FC-4A03-90AD-A03EC28129B6}"/>
                    </a:ext>
                  </a:extLst>
                </p14:cNvPr>
                <p14:cNvContentPartPr/>
                <p14:nvPr/>
              </p14:nvContentPartPr>
              <p14:xfrm>
                <a:off x="1127955" y="1683345"/>
                <a:ext cx="79920" cy="493920"/>
              </p14:xfrm>
            </p:contentPart>
          </mc:Choice>
          <mc:Fallback xmlns=""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4BE599C0-34FC-4A03-90AD-A03EC28129B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09955" y="1665705"/>
                  <a:ext cx="115560" cy="52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11D8A0E8-42C8-4F86-AB68-264DC808C99A}"/>
                    </a:ext>
                  </a:extLst>
                </p14:cNvPr>
                <p14:cNvContentPartPr/>
                <p14:nvPr/>
              </p14:nvContentPartPr>
              <p14:xfrm>
                <a:off x="1316595" y="1763625"/>
                <a:ext cx="209520" cy="31032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11D8A0E8-42C8-4F86-AB68-264DC808C99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98955" y="1745985"/>
                  <a:ext cx="24516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E05D4D06-AB23-4B61-9A51-5BFE3F360E32}"/>
                    </a:ext>
                  </a:extLst>
                </p14:cNvPr>
                <p14:cNvContentPartPr/>
                <p14:nvPr/>
              </p14:nvContentPartPr>
              <p14:xfrm>
                <a:off x="1627275" y="2135865"/>
                <a:ext cx="56880" cy="11844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E05D4D06-AB23-4B61-9A51-5BFE3F360E3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09275" y="2118225"/>
                  <a:ext cx="925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7B8244BC-C3A4-4628-A8BE-AF02EA55B27C}"/>
                    </a:ext>
                  </a:extLst>
                </p14:cNvPr>
                <p14:cNvContentPartPr/>
                <p14:nvPr/>
              </p14:nvContentPartPr>
              <p14:xfrm>
                <a:off x="1805115" y="1771545"/>
                <a:ext cx="161640" cy="31968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7B8244BC-C3A4-4628-A8BE-AF02EA55B27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787475" y="1753545"/>
                  <a:ext cx="19728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1BF40020-14CC-4625-96AB-CF1A4163A0F9}"/>
                    </a:ext>
                  </a:extLst>
                </p14:cNvPr>
                <p14:cNvContentPartPr/>
                <p14:nvPr/>
              </p14:nvContentPartPr>
              <p14:xfrm>
                <a:off x="2050635" y="1668225"/>
                <a:ext cx="124200" cy="54432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1BF40020-14CC-4625-96AB-CF1A4163A0F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032635" y="1650225"/>
                  <a:ext cx="159840" cy="57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275656A4-0546-4FD9-9E68-EB6A29E984E2}"/>
              </a:ext>
            </a:extLst>
          </p:cNvPr>
          <p:cNvGrpSpPr/>
          <p:nvPr/>
        </p:nvGrpSpPr>
        <p:grpSpPr>
          <a:xfrm>
            <a:off x="2458515" y="1910865"/>
            <a:ext cx="168480" cy="141840"/>
            <a:chOff x="2458515" y="1910865"/>
            <a:chExt cx="168480" cy="14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5AA4468D-C6A5-4C66-985E-D26EC31850B7}"/>
                    </a:ext>
                  </a:extLst>
                </p14:cNvPr>
                <p14:cNvContentPartPr/>
                <p14:nvPr/>
              </p14:nvContentPartPr>
              <p14:xfrm>
                <a:off x="2458515" y="1910865"/>
                <a:ext cx="145800" cy="1440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5AA4468D-C6A5-4C66-985E-D26EC31850B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40515" y="1892865"/>
                  <a:ext cx="1814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AC6A564F-AD26-4E70-88E5-A81878AAC1DB}"/>
                    </a:ext>
                  </a:extLst>
                </p14:cNvPr>
                <p14:cNvContentPartPr/>
                <p14:nvPr/>
              </p14:nvContentPartPr>
              <p14:xfrm>
                <a:off x="2513595" y="2015625"/>
                <a:ext cx="113400" cy="3708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AC6A564F-AD26-4E70-88E5-A81878AAC1D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495955" y="1997985"/>
                  <a:ext cx="149040" cy="72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Tinta 26">
                <a:extLst>
                  <a:ext uri="{FF2B5EF4-FFF2-40B4-BE49-F238E27FC236}">
                    <a16:creationId xmlns:a16="http://schemas.microsoft.com/office/drawing/2014/main" id="{68CA6871-2966-45C9-8596-45CC3F6C1938}"/>
                  </a:ext>
                </a:extLst>
              </p14:cNvPr>
              <p14:cNvContentPartPr/>
              <p14:nvPr/>
            </p14:nvContentPartPr>
            <p14:xfrm>
              <a:off x="2885475" y="1684425"/>
              <a:ext cx="301680" cy="861840"/>
            </p14:xfrm>
          </p:contentPart>
        </mc:Choice>
        <mc:Fallback xmlns="">
          <p:pic>
            <p:nvPicPr>
              <p:cNvPr id="27" name="Tinta 26">
                <a:extLst>
                  <a:ext uri="{FF2B5EF4-FFF2-40B4-BE49-F238E27FC236}">
                    <a16:creationId xmlns:a16="http://schemas.microsoft.com/office/drawing/2014/main" id="{68CA6871-2966-45C9-8596-45CC3F6C193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867475" y="1666785"/>
                <a:ext cx="337320" cy="89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Agrupar 49">
            <a:extLst>
              <a:ext uri="{FF2B5EF4-FFF2-40B4-BE49-F238E27FC236}">
                <a16:creationId xmlns:a16="http://schemas.microsoft.com/office/drawing/2014/main" id="{B2BC6807-114F-4C75-951A-5C109C985AA0}"/>
              </a:ext>
            </a:extLst>
          </p:cNvPr>
          <p:cNvGrpSpPr/>
          <p:nvPr/>
        </p:nvGrpSpPr>
        <p:grpSpPr>
          <a:xfrm>
            <a:off x="3399195" y="1527465"/>
            <a:ext cx="3958200" cy="873360"/>
            <a:chOff x="3399195" y="1527465"/>
            <a:chExt cx="3958200" cy="87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8AF4E3E1-0D1E-4CAC-A4F2-33B1C58B3D4A}"/>
                    </a:ext>
                  </a:extLst>
                </p14:cNvPr>
                <p14:cNvContentPartPr/>
                <p14:nvPr/>
              </p14:nvContentPartPr>
              <p14:xfrm>
                <a:off x="3399195" y="1527465"/>
                <a:ext cx="167760" cy="61884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8AF4E3E1-0D1E-4CAC-A4F2-33B1C58B3D4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381555" y="1509465"/>
                  <a:ext cx="203400" cy="65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EFDD7961-AF06-4041-B96A-E57FD511C298}"/>
                    </a:ext>
                  </a:extLst>
                </p14:cNvPr>
                <p14:cNvContentPartPr/>
                <p14:nvPr/>
              </p14:nvContentPartPr>
              <p14:xfrm>
                <a:off x="3614475" y="1663905"/>
                <a:ext cx="355320" cy="43452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EFDD7961-AF06-4041-B96A-E57FD511C29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596835" y="1645905"/>
                  <a:ext cx="39096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49CB138E-C588-4948-AF26-641626FBF1B0}"/>
                    </a:ext>
                  </a:extLst>
                </p14:cNvPr>
                <p14:cNvContentPartPr/>
                <p14:nvPr/>
              </p14:nvContentPartPr>
              <p14:xfrm>
                <a:off x="3731115" y="1821945"/>
                <a:ext cx="187920" cy="26640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49CB138E-C588-4948-AF26-641626FBF1B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713475" y="1803945"/>
                  <a:ext cx="22356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AD4C8B91-B34E-4361-9F9E-DF113F1560F9}"/>
                    </a:ext>
                  </a:extLst>
                </p14:cNvPr>
                <p14:cNvContentPartPr/>
                <p14:nvPr/>
              </p14:nvContentPartPr>
              <p14:xfrm>
                <a:off x="3987435" y="1970985"/>
                <a:ext cx="148320" cy="15048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AD4C8B91-B34E-4361-9F9E-DF113F1560F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969795" y="1952985"/>
                  <a:ext cx="1839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E464B2B0-77D2-4982-8132-0A0BD411856C}"/>
                    </a:ext>
                  </a:extLst>
                </p14:cNvPr>
                <p14:cNvContentPartPr/>
                <p14:nvPr/>
              </p14:nvContentPartPr>
              <p14:xfrm>
                <a:off x="4312515" y="1529625"/>
                <a:ext cx="88200" cy="62388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E464B2B0-77D2-4982-8132-0A0BD411856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294515" y="1511625"/>
                  <a:ext cx="123840" cy="65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790EBA73-362C-4615-B9A4-FA461C3AAEAA}"/>
                    </a:ext>
                  </a:extLst>
                </p14:cNvPr>
                <p14:cNvContentPartPr/>
                <p14:nvPr/>
              </p14:nvContentPartPr>
              <p14:xfrm>
                <a:off x="4527795" y="1827345"/>
                <a:ext cx="56880" cy="23760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790EBA73-362C-4615-B9A4-FA461C3AAEA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509795" y="1809705"/>
                  <a:ext cx="9252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BF1BBE70-8E17-4054-9E96-41069AF8ED57}"/>
                    </a:ext>
                  </a:extLst>
                </p14:cNvPr>
                <p14:cNvContentPartPr/>
                <p14:nvPr/>
              </p14:nvContentPartPr>
              <p14:xfrm>
                <a:off x="4508355" y="1937865"/>
                <a:ext cx="171360" cy="2088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BF1BBE70-8E17-4054-9E96-41069AF8ED5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490715" y="1919865"/>
                  <a:ext cx="2070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26FBDBD3-FA9C-4F34-BAD7-FFB1D0B59136}"/>
                    </a:ext>
                  </a:extLst>
                </p14:cNvPr>
                <p14:cNvContentPartPr/>
                <p14:nvPr/>
              </p14:nvContentPartPr>
              <p14:xfrm>
                <a:off x="4800675" y="1635465"/>
                <a:ext cx="354240" cy="432720"/>
              </p14:xfrm>
            </p:contentPart>
          </mc:Choice>
          <mc:Fallback xmlns=""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26FBDBD3-FA9C-4F34-BAD7-FFB1D0B5913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783035" y="1617465"/>
                  <a:ext cx="38988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EB24CBE3-9D8F-4208-BF6C-C5F02E9D1C90}"/>
                    </a:ext>
                  </a:extLst>
                </p14:cNvPr>
                <p14:cNvContentPartPr/>
                <p14:nvPr/>
              </p14:nvContentPartPr>
              <p14:xfrm>
                <a:off x="5209995" y="2157465"/>
                <a:ext cx="97920" cy="5652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EB24CBE3-9D8F-4208-BF6C-C5F02E9D1C9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191995" y="2139825"/>
                  <a:ext cx="1335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9115DD08-01E8-4D32-B1EE-B58A830E6E54}"/>
                    </a:ext>
                  </a:extLst>
                </p14:cNvPr>
                <p14:cNvContentPartPr/>
                <p14:nvPr/>
              </p14:nvContentPartPr>
              <p14:xfrm>
                <a:off x="5413035" y="1632225"/>
                <a:ext cx="142200" cy="458640"/>
              </p14:xfrm>
            </p:contentPart>
          </mc:Choice>
          <mc:Fallback xmlns=""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9115DD08-01E8-4D32-B1EE-B58A830E6E5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395395" y="1614585"/>
                  <a:ext cx="177840" cy="49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3B5EFDDA-70C5-45D1-8389-215D02BF551C}"/>
                    </a:ext>
                  </a:extLst>
                </p14:cNvPr>
                <p14:cNvContentPartPr/>
                <p14:nvPr/>
              </p14:nvContentPartPr>
              <p14:xfrm>
                <a:off x="5665755" y="2107785"/>
                <a:ext cx="36360" cy="36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3B5EFDDA-70C5-45D1-8389-215D02BF551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648115" y="2089785"/>
                  <a:ext cx="72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F446EED9-B160-4A54-80CF-BA8FC0C83703}"/>
                    </a:ext>
                  </a:extLst>
                </p14:cNvPr>
                <p14:cNvContentPartPr/>
                <p14:nvPr/>
              </p14:nvContentPartPr>
              <p14:xfrm>
                <a:off x="5799315" y="1669305"/>
                <a:ext cx="261360" cy="453240"/>
              </p14:xfrm>
            </p:contentPart>
          </mc:Choice>
          <mc:Fallback xmlns=""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F446EED9-B160-4A54-80CF-BA8FC0C8370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781675" y="1651305"/>
                  <a:ext cx="29700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3656C3A9-61A8-4933-AE32-6A4CF29D74FC}"/>
                    </a:ext>
                  </a:extLst>
                </p14:cNvPr>
                <p14:cNvContentPartPr/>
                <p14:nvPr/>
              </p14:nvContentPartPr>
              <p14:xfrm>
                <a:off x="5915955" y="1885665"/>
                <a:ext cx="85680" cy="209160"/>
              </p14:xfrm>
            </p:contentPart>
          </mc:Choice>
          <mc:Fallback xmlns=""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3656C3A9-61A8-4933-AE32-6A4CF29D74F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898315" y="1868025"/>
                  <a:ext cx="12132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FFAC307A-5693-4386-8D43-9503F2DD178D}"/>
                    </a:ext>
                  </a:extLst>
                </p14:cNvPr>
                <p14:cNvContentPartPr/>
                <p14:nvPr/>
              </p14:nvContentPartPr>
              <p14:xfrm>
                <a:off x="6112155" y="1973865"/>
                <a:ext cx="273600" cy="207720"/>
              </p14:xfrm>
            </p:contentPart>
          </mc:Choice>
          <mc:Fallback xmlns=""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FFAC307A-5693-4386-8D43-9503F2DD178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094515" y="1956225"/>
                  <a:ext cx="30924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BD7AA144-3B28-432E-A015-6C4B5AE54DFA}"/>
                    </a:ext>
                  </a:extLst>
                </p14:cNvPr>
                <p14:cNvContentPartPr/>
                <p14:nvPr/>
              </p14:nvContentPartPr>
              <p14:xfrm>
                <a:off x="6485475" y="1713585"/>
                <a:ext cx="319320" cy="234360"/>
              </p14:xfrm>
            </p:contentPart>
          </mc:Choice>
          <mc:Fallback xmlns=""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BD7AA144-3B28-432E-A015-6C4B5AE54DF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467475" y="1695945"/>
                  <a:ext cx="35496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E80EEB6C-9822-4460-B2A8-E5AC488D49D5}"/>
                    </a:ext>
                  </a:extLst>
                </p14:cNvPr>
                <p14:cNvContentPartPr/>
                <p14:nvPr/>
              </p14:nvContentPartPr>
              <p14:xfrm>
                <a:off x="6581235" y="1696305"/>
                <a:ext cx="188280" cy="704520"/>
              </p14:xfrm>
            </p:contentPart>
          </mc:Choice>
          <mc:Fallback xmlns=""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E80EEB6C-9822-4460-B2A8-E5AC488D49D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563595" y="1678665"/>
                  <a:ext cx="223920" cy="74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E98E0562-5F46-4CDB-A062-3767F59826EA}"/>
                    </a:ext>
                  </a:extLst>
                </p14:cNvPr>
                <p14:cNvContentPartPr/>
                <p14:nvPr/>
              </p14:nvContentPartPr>
              <p14:xfrm>
                <a:off x="6858435" y="1919505"/>
                <a:ext cx="192960" cy="265320"/>
              </p14:xfrm>
            </p:contentPart>
          </mc:Choice>
          <mc:Fallback xmlns=""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E98E0562-5F46-4CDB-A062-3767F59826E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840435" y="1901865"/>
                  <a:ext cx="22860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91A44F28-0197-4451-84C2-0FD37E19A793}"/>
                    </a:ext>
                  </a:extLst>
                </p14:cNvPr>
                <p14:cNvContentPartPr/>
                <p14:nvPr/>
              </p14:nvContentPartPr>
              <p14:xfrm>
                <a:off x="7244355" y="1963785"/>
                <a:ext cx="113040" cy="4680"/>
              </p14:xfrm>
            </p:contentPart>
          </mc:Choice>
          <mc:Fallback xmlns=""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91A44F28-0197-4451-84C2-0FD37E19A7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226355" y="1945785"/>
                  <a:ext cx="1486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B0982E57-7EA4-418A-9F84-444D1748E13B}"/>
                    </a:ext>
                  </a:extLst>
                </p14:cNvPr>
                <p14:cNvContentPartPr/>
                <p14:nvPr/>
              </p14:nvContentPartPr>
              <p14:xfrm>
                <a:off x="7233555" y="2114265"/>
                <a:ext cx="100080" cy="360"/>
              </p14:xfrm>
            </p:contentPart>
          </mc:Choice>
          <mc:Fallback xmlns=""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B0982E57-7EA4-418A-9F84-444D1748E13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215555" y="2096625"/>
                  <a:ext cx="13572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F505B22A-2D8A-409F-A373-C887B83DC60D}"/>
              </a:ext>
            </a:extLst>
          </p:cNvPr>
          <p:cNvGrpSpPr/>
          <p:nvPr/>
        </p:nvGrpSpPr>
        <p:grpSpPr>
          <a:xfrm>
            <a:off x="7569795" y="1663185"/>
            <a:ext cx="972720" cy="639720"/>
            <a:chOff x="7569795" y="1663185"/>
            <a:chExt cx="972720" cy="63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4D63E32F-DB23-4EB5-89A3-88530AFA55E5}"/>
                    </a:ext>
                  </a:extLst>
                </p14:cNvPr>
                <p14:cNvContentPartPr/>
                <p14:nvPr/>
              </p14:nvContentPartPr>
              <p14:xfrm>
                <a:off x="7569795" y="1663185"/>
                <a:ext cx="131760" cy="531000"/>
              </p14:xfrm>
            </p:contentPart>
          </mc:Choice>
          <mc:Fallback xmlns=""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4D63E32F-DB23-4EB5-89A3-88530AFA55E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552155" y="1645185"/>
                  <a:ext cx="167400" cy="56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8219DDAE-3F79-4D86-9832-2DFA24067900}"/>
                    </a:ext>
                  </a:extLst>
                </p14:cNvPr>
                <p14:cNvContentPartPr/>
                <p14:nvPr/>
              </p14:nvContentPartPr>
              <p14:xfrm>
                <a:off x="7903515" y="1907625"/>
                <a:ext cx="24840" cy="209160"/>
              </p14:xfrm>
            </p:contentPart>
          </mc:Choice>
          <mc:Fallback xmlns=""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8219DDAE-3F79-4D86-9832-2DFA2406790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885875" y="1889625"/>
                  <a:ext cx="604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94309B8A-59C3-4A82-A5F0-3F4DAF00490B}"/>
                    </a:ext>
                  </a:extLst>
                </p14:cNvPr>
                <p14:cNvContentPartPr/>
                <p14:nvPr/>
              </p14:nvContentPartPr>
              <p14:xfrm>
                <a:off x="7848075" y="1997265"/>
                <a:ext cx="227880" cy="11520"/>
              </p14:xfrm>
            </p:contentPart>
          </mc:Choice>
          <mc:Fallback xmlns=""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94309B8A-59C3-4A82-A5F0-3F4DAF00490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830435" y="1979625"/>
                  <a:ext cx="2635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0DB5E9C7-6DA9-4852-A9DD-590D9517DA2E}"/>
                    </a:ext>
                  </a:extLst>
                </p14:cNvPr>
                <p14:cNvContentPartPr/>
                <p14:nvPr/>
              </p14:nvContentPartPr>
              <p14:xfrm>
                <a:off x="8236875" y="1789545"/>
                <a:ext cx="290880" cy="295920"/>
              </p14:xfrm>
            </p:contentPart>
          </mc:Choice>
          <mc:Fallback xmlns=""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0DB5E9C7-6DA9-4852-A9DD-590D9517DA2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218875" y="1771545"/>
                  <a:ext cx="32652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107BDBB3-A119-4728-96F5-F2C0E6CB548B}"/>
                    </a:ext>
                  </a:extLst>
                </p14:cNvPr>
                <p14:cNvContentPartPr/>
                <p14:nvPr/>
              </p14:nvContentPartPr>
              <p14:xfrm>
                <a:off x="8498955" y="2240985"/>
                <a:ext cx="43560" cy="61920"/>
              </p14:xfrm>
            </p:contentPart>
          </mc:Choice>
          <mc:Fallback xmlns=""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107BDBB3-A119-4728-96F5-F2C0E6CB548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481315" y="2222985"/>
                  <a:ext cx="7920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Agrupar 65">
            <a:extLst>
              <a:ext uri="{FF2B5EF4-FFF2-40B4-BE49-F238E27FC236}">
                <a16:creationId xmlns:a16="http://schemas.microsoft.com/office/drawing/2014/main" id="{C5B8A9B3-D4D3-463E-99D8-E0D58D1476B5}"/>
              </a:ext>
            </a:extLst>
          </p:cNvPr>
          <p:cNvGrpSpPr/>
          <p:nvPr/>
        </p:nvGrpSpPr>
        <p:grpSpPr>
          <a:xfrm>
            <a:off x="8739795" y="1757145"/>
            <a:ext cx="826920" cy="441000"/>
            <a:chOff x="8739795" y="1757145"/>
            <a:chExt cx="826920" cy="44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D8C5BA9E-67BB-493B-9462-EC38BF40C157}"/>
                    </a:ext>
                  </a:extLst>
                </p14:cNvPr>
                <p14:cNvContentPartPr/>
                <p14:nvPr/>
              </p14:nvContentPartPr>
              <p14:xfrm>
                <a:off x="8739795" y="1757145"/>
                <a:ext cx="137520" cy="441000"/>
              </p14:xfrm>
            </p:contentPart>
          </mc:Choice>
          <mc:Fallback xmlns=""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D8C5BA9E-67BB-493B-9462-EC38BF40C15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721795" y="1739145"/>
                  <a:ext cx="17316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46BDB7D7-3545-42C0-9280-C4F72AA631A9}"/>
                    </a:ext>
                  </a:extLst>
                </p14:cNvPr>
                <p14:cNvContentPartPr/>
                <p14:nvPr/>
              </p14:nvContentPartPr>
              <p14:xfrm>
                <a:off x="8986395" y="2115345"/>
                <a:ext cx="38880" cy="360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46BDB7D7-3545-42C0-9280-C4F72AA631A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968395" y="2097705"/>
                  <a:ext cx="745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63A632D7-F06E-4CFF-8AB7-7F9DB774C8E2}"/>
                    </a:ext>
                  </a:extLst>
                </p14:cNvPr>
                <p14:cNvContentPartPr/>
                <p14:nvPr/>
              </p14:nvContentPartPr>
              <p14:xfrm>
                <a:off x="9173595" y="1825545"/>
                <a:ext cx="285120" cy="299880"/>
              </p14:xfrm>
            </p:contentPart>
          </mc:Choice>
          <mc:Fallback xmlns=""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63A632D7-F06E-4CFF-8AB7-7F9DB774C8E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155595" y="1807545"/>
                  <a:ext cx="32076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653B3C8D-84DC-4D96-81D8-1CAD76198401}"/>
                    </a:ext>
                  </a:extLst>
                </p14:cNvPr>
                <p14:cNvContentPartPr/>
                <p14:nvPr/>
              </p14:nvContentPartPr>
              <p14:xfrm>
                <a:off x="9566355" y="2160705"/>
                <a:ext cx="360" cy="19800"/>
              </p14:xfrm>
            </p:contentPart>
          </mc:Choice>
          <mc:Fallback xmlns=""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653B3C8D-84DC-4D96-81D8-1CAD7619840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548355" y="2143065"/>
                  <a:ext cx="36000" cy="5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61" name="Tinta 60">
                <a:extLst>
                  <a:ext uri="{FF2B5EF4-FFF2-40B4-BE49-F238E27FC236}">
                    <a16:creationId xmlns:a16="http://schemas.microsoft.com/office/drawing/2014/main" id="{BB792496-1F39-4277-9490-C384ABD4F872}"/>
                  </a:ext>
                </a:extLst>
              </p14:cNvPr>
              <p14:cNvContentPartPr/>
              <p14:nvPr/>
            </p14:nvContentPartPr>
            <p14:xfrm>
              <a:off x="9799635" y="1735545"/>
              <a:ext cx="107640" cy="449280"/>
            </p14:xfrm>
          </p:contentPart>
        </mc:Choice>
        <mc:Fallback xmlns="">
          <p:pic>
            <p:nvPicPr>
              <p:cNvPr id="61" name="Tinta 60">
                <a:extLst>
                  <a:ext uri="{FF2B5EF4-FFF2-40B4-BE49-F238E27FC236}">
                    <a16:creationId xmlns:a16="http://schemas.microsoft.com/office/drawing/2014/main" id="{BB792496-1F39-4277-9490-C384ABD4F87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781635" y="1717905"/>
                <a:ext cx="143280" cy="48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Agrupar 64">
            <a:extLst>
              <a:ext uri="{FF2B5EF4-FFF2-40B4-BE49-F238E27FC236}">
                <a16:creationId xmlns:a16="http://schemas.microsoft.com/office/drawing/2014/main" id="{0FF0EA87-BCC2-4E38-B66C-A86C9857AB6D}"/>
              </a:ext>
            </a:extLst>
          </p:cNvPr>
          <p:cNvGrpSpPr/>
          <p:nvPr/>
        </p:nvGrpSpPr>
        <p:grpSpPr>
          <a:xfrm>
            <a:off x="10219395" y="1770105"/>
            <a:ext cx="454320" cy="420480"/>
            <a:chOff x="10219395" y="1770105"/>
            <a:chExt cx="454320" cy="42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129B9957-84CE-4339-877D-87AE088CF0C5}"/>
                    </a:ext>
                  </a:extLst>
                </p14:cNvPr>
                <p14:cNvContentPartPr/>
                <p14:nvPr/>
              </p14:nvContentPartPr>
              <p14:xfrm>
                <a:off x="10219395" y="1942185"/>
                <a:ext cx="147600" cy="5760"/>
              </p14:xfrm>
            </p:contentPart>
          </mc:Choice>
          <mc:Fallback xmlns=""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129B9957-84CE-4339-877D-87AE088CF0C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201755" y="1924185"/>
                  <a:ext cx="1832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E2464618-826D-4E68-81DF-AB710356E50C}"/>
                    </a:ext>
                  </a:extLst>
                </p14:cNvPr>
                <p14:cNvContentPartPr/>
                <p14:nvPr/>
              </p14:nvContentPartPr>
              <p14:xfrm>
                <a:off x="10240995" y="2084025"/>
                <a:ext cx="107280" cy="16560"/>
              </p14:xfrm>
            </p:contentPart>
          </mc:Choice>
          <mc:Fallback xmlns=""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E2464618-826D-4E68-81DF-AB710356E50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223355" y="2066025"/>
                  <a:ext cx="1429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7DFEC3D4-C25F-408B-9697-BF5EB690B80D}"/>
                    </a:ext>
                  </a:extLst>
                </p14:cNvPr>
                <p14:cNvContentPartPr/>
                <p14:nvPr/>
              </p14:nvContentPartPr>
              <p14:xfrm>
                <a:off x="10502355" y="1770105"/>
                <a:ext cx="171360" cy="420480"/>
              </p14:xfrm>
            </p:contentPart>
          </mc:Choice>
          <mc:Fallback xmlns=""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7DFEC3D4-C25F-408B-9697-BF5EB690B80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484355" y="1752105"/>
                  <a:ext cx="207000" cy="456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8" name="Tinta 67">
                <a:extLst>
                  <a:ext uri="{FF2B5EF4-FFF2-40B4-BE49-F238E27FC236}">
                    <a16:creationId xmlns:a16="http://schemas.microsoft.com/office/drawing/2014/main" id="{80839DA2-C2A2-4B1D-B99E-53D5355D6C37}"/>
                  </a:ext>
                </a:extLst>
              </p14:cNvPr>
              <p14:cNvContentPartPr/>
              <p14:nvPr/>
            </p14:nvContentPartPr>
            <p14:xfrm>
              <a:off x="413355" y="2486145"/>
              <a:ext cx="302400" cy="956520"/>
            </p14:xfrm>
          </p:contentPart>
        </mc:Choice>
        <mc:Fallback xmlns="">
          <p:pic>
            <p:nvPicPr>
              <p:cNvPr id="68" name="Tinta 67">
                <a:extLst>
                  <a:ext uri="{FF2B5EF4-FFF2-40B4-BE49-F238E27FC236}">
                    <a16:creationId xmlns:a16="http://schemas.microsoft.com/office/drawing/2014/main" id="{80839DA2-C2A2-4B1D-B99E-53D5355D6C3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95355" y="2468145"/>
                <a:ext cx="338040" cy="9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9" name="Tinta 68">
                <a:extLst>
                  <a:ext uri="{FF2B5EF4-FFF2-40B4-BE49-F238E27FC236}">
                    <a16:creationId xmlns:a16="http://schemas.microsoft.com/office/drawing/2014/main" id="{5237110F-0A05-4BA1-8C36-9EBC07AD9FB3}"/>
                  </a:ext>
                </a:extLst>
              </p14:cNvPr>
              <p14:cNvContentPartPr/>
              <p14:nvPr/>
            </p14:nvContentPartPr>
            <p14:xfrm>
              <a:off x="929235" y="2613585"/>
              <a:ext cx="58320" cy="395640"/>
            </p14:xfrm>
          </p:contentPart>
        </mc:Choice>
        <mc:Fallback xmlns="">
          <p:pic>
            <p:nvPicPr>
              <p:cNvPr id="69" name="Tinta 68">
                <a:extLst>
                  <a:ext uri="{FF2B5EF4-FFF2-40B4-BE49-F238E27FC236}">
                    <a16:creationId xmlns:a16="http://schemas.microsoft.com/office/drawing/2014/main" id="{5237110F-0A05-4BA1-8C36-9EBC07AD9FB3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11235" y="2595585"/>
                <a:ext cx="93960" cy="43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70" name="Tinta 69">
                <a:extLst>
                  <a:ext uri="{FF2B5EF4-FFF2-40B4-BE49-F238E27FC236}">
                    <a16:creationId xmlns:a16="http://schemas.microsoft.com/office/drawing/2014/main" id="{4BDAF056-AB81-4D24-80C4-DA8272110E19}"/>
                  </a:ext>
                </a:extLst>
              </p14:cNvPr>
              <p14:cNvContentPartPr/>
              <p14:nvPr/>
            </p14:nvContentPartPr>
            <p14:xfrm>
              <a:off x="1133715" y="2597025"/>
              <a:ext cx="177480" cy="334800"/>
            </p14:xfrm>
          </p:contentPart>
        </mc:Choice>
        <mc:Fallback xmlns="">
          <p:pic>
            <p:nvPicPr>
              <p:cNvPr id="70" name="Tinta 69">
                <a:extLst>
                  <a:ext uri="{FF2B5EF4-FFF2-40B4-BE49-F238E27FC236}">
                    <a16:creationId xmlns:a16="http://schemas.microsoft.com/office/drawing/2014/main" id="{4BDAF056-AB81-4D24-80C4-DA8272110E19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115715" y="2579025"/>
                <a:ext cx="21312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71" name="Tinta 70">
                <a:extLst>
                  <a:ext uri="{FF2B5EF4-FFF2-40B4-BE49-F238E27FC236}">
                    <a16:creationId xmlns:a16="http://schemas.microsoft.com/office/drawing/2014/main" id="{8A2780A9-7063-4B32-9133-00116EB24F98}"/>
                  </a:ext>
                </a:extLst>
              </p14:cNvPr>
              <p14:cNvContentPartPr/>
              <p14:nvPr/>
            </p14:nvContentPartPr>
            <p14:xfrm>
              <a:off x="1417755" y="2943705"/>
              <a:ext cx="70200" cy="82800"/>
            </p14:xfrm>
          </p:contentPart>
        </mc:Choice>
        <mc:Fallback xmlns="">
          <p:pic>
            <p:nvPicPr>
              <p:cNvPr id="71" name="Tinta 70">
                <a:extLst>
                  <a:ext uri="{FF2B5EF4-FFF2-40B4-BE49-F238E27FC236}">
                    <a16:creationId xmlns:a16="http://schemas.microsoft.com/office/drawing/2014/main" id="{8A2780A9-7063-4B32-9133-00116EB24F98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400115" y="2925705"/>
                <a:ext cx="10584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72" name="Tinta 71">
                <a:extLst>
                  <a:ext uri="{FF2B5EF4-FFF2-40B4-BE49-F238E27FC236}">
                    <a16:creationId xmlns:a16="http://schemas.microsoft.com/office/drawing/2014/main" id="{F88E478C-48A7-469F-A414-FE5C3E1B5FC4}"/>
                  </a:ext>
                </a:extLst>
              </p14:cNvPr>
              <p14:cNvContentPartPr/>
              <p14:nvPr/>
            </p14:nvContentPartPr>
            <p14:xfrm>
              <a:off x="1626555" y="2599185"/>
              <a:ext cx="130680" cy="209520"/>
            </p14:xfrm>
          </p:contentPart>
        </mc:Choice>
        <mc:Fallback xmlns="">
          <p:pic>
            <p:nvPicPr>
              <p:cNvPr id="72" name="Tinta 71">
                <a:extLst>
                  <a:ext uri="{FF2B5EF4-FFF2-40B4-BE49-F238E27FC236}">
                    <a16:creationId xmlns:a16="http://schemas.microsoft.com/office/drawing/2014/main" id="{F88E478C-48A7-469F-A414-FE5C3E1B5FC4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608915" y="2581545"/>
                <a:ext cx="16632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73" name="Tinta 72">
                <a:extLst>
                  <a:ext uri="{FF2B5EF4-FFF2-40B4-BE49-F238E27FC236}">
                    <a16:creationId xmlns:a16="http://schemas.microsoft.com/office/drawing/2014/main" id="{168F3347-92E7-4B3F-9BDD-DBBAA16E0CF1}"/>
                  </a:ext>
                </a:extLst>
              </p14:cNvPr>
              <p14:cNvContentPartPr/>
              <p14:nvPr/>
            </p14:nvContentPartPr>
            <p14:xfrm>
              <a:off x="1760475" y="2615745"/>
              <a:ext cx="4320" cy="308520"/>
            </p14:xfrm>
          </p:contentPart>
        </mc:Choice>
        <mc:Fallback xmlns="">
          <p:pic>
            <p:nvPicPr>
              <p:cNvPr id="73" name="Tinta 72">
                <a:extLst>
                  <a:ext uri="{FF2B5EF4-FFF2-40B4-BE49-F238E27FC236}">
                    <a16:creationId xmlns:a16="http://schemas.microsoft.com/office/drawing/2014/main" id="{168F3347-92E7-4B3F-9BDD-DBBAA16E0CF1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742835" y="2597745"/>
                <a:ext cx="3996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74" name="Tinta 73">
                <a:extLst>
                  <a:ext uri="{FF2B5EF4-FFF2-40B4-BE49-F238E27FC236}">
                    <a16:creationId xmlns:a16="http://schemas.microsoft.com/office/drawing/2014/main" id="{22FEE9C1-D18A-4C5D-97E4-E36E048ECD69}"/>
                  </a:ext>
                </a:extLst>
              </p14:cNvPr>
              <p14:cNvContentPartPr/>
              <p14:nvPr/>
            </p14:nvContentPartPr>
            <p14:xfrm>
              <a:off x="1881075" y="2486865"/>
              <a:ext cx="101160" cy="606600"/>
            </p14:xfrm>
          </p:contentPart>
        </mc:Choice>
        <mc:Fallback xmlns="">
          <p:pic>
            <p:nvPicPr>
              <p:cNvPr id="74" name="Tinta 73">
                <a:extLst>
                  <a:ext uri="{FF2B5EF4-FFF2-40B4-BE49-F238E27FC236}">
                    <a16:creationId xmlns:a16="http://schemas.microsoft.com/office/drawing/2014/main" id="{22FEE9C1-D18A-4C5D-97E4-E36E048ECD69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863075" y="2468865"/>
                <a:ext cx="136800" cy="64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75" name="Tinta 74">
                <a:extLst>
                  <a:ext uri="{FF2B5EF4-FFF2-40B4-BE49-F238E27FC236}">
                    <a16:creationId xmlns:a16="http://schemas.microsoft.com/office/drawing/2014/main" id="{DF160FF0-BF22-4A01-930A-6AD741DF75A1}"/>
                  </a:ext>
                </a:extLst>
              </p14:cNvPr>
              <p14:cNvContentPartPr/>
              <p14:nvPr/>
            </p14:nvContentPartPr>
            <p14:xfrm>
              <a:off x="2211915" y="2838585"/>
              <a:ext cx="150840" cy="104400"/>
            </p14:xfrm>
          </p:contentPart>
        </mc:Choice>
        <mc:Fallback xmlns="">
          <p:pic>
            <p:nvPicPr>
              <p:cNvPr id="75" name="Tinta 74">
                <a:extLst>
                  <a:ext uri="{FF2B5EF4-FFF2-40B4-BE49-F238E27FC236}">
                    <a16:creationId xmlns:a16="http://schemas.microsoft.com/office/drawing/2014/main" id="{DF160FF0-BF22-4A01-930A-6AD741DF75A1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193915" y="2820945"/>
                <a:ext cx="18648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76" name="Tinta 75">
                <a:extLst>
                  <a:ext uri="{FF2B5EF4-FFF2-40B4-BE49-F238E27FC236}">
                    <a16:creationId xmlns:a16="http://schemas.microsoft.com/office/drawing/2014/main" id="{64C9DDED-035F-424E-BFD1-25CDE53E38B0}"/>
                  </a:ext>
                </a:extLst>
              </p14:cNvPr>
              <p14:cNvContentPartPr/>
              <p14:nvPr/>
            </p14:nvContentPartPr>
            <p14:xfrm>
              <a:off x="2638875" y="2606745"/>
              <a:ext cx="340560" cy="875880"/>
            </p14:xfrm>
          </p:contentPart>
        </mc:Choice>
        <mc:Fallback xmlns="">
          <p:pic>
            <p:nvPicPr>
              <p:cNvPr id="76" name="Tinta 75">
                <a:extLst>
                  <a:ext uri="{FF2B5EF4-FFF2-40B4-BE49-F238E27FC236}">
                    <a16:creationId xmlns:a16="http://schemas.microsoft.com/office/drawing/2014/main" id="{64C9DDED-035F-424E-BFD1-25CDE53E38B0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620875" y="2589105"/>
                <a:ext cx="376200" cy="91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77" name="Tinta 76">
                <a:extLst>
                  <a:ext uri="{FF2B5EF4-FFF2-40B4-BE49-F238E27FC236}">
                    <a16:creationId xmlns:a16="http://schemas.microsoft.com/office/drawing/2014/main" id="{C4DF1F85-109A-462A-BD37-03AB5CFD119E}"/>
                  </a:ext>
                </a:extLst>
              </p14:cNvPr>
              <p14:cNvContentPartPr/>
              <p14:nvPr/>
            </p14:nvContentPartPr>
            <p14:xfrm>
              <a:off x="3096795" y="2605665"/>
              <a:ext cx="163440" cy="414360"/>
            </p14:xfrm>
          </p:contentPart>
        </mc:Choice>
        <mc:Fallback xmlns="">
          <p:pic>
            <p:nvPicPr>
              <p:cNvPr id="77" name="Tinta 76">
                <a:extLst>
                  <a:ext uri="{FF2B5EF4-FFF2-40B4-BE49-F238E27FC236}">
                    <a16:creationId xmlns:a16="http://schemas.microsoft.com/office/drawing/2014/main" id="{C4DF1F85-109A-462A-BD37-03AB5CFD119E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078795" y="2588025"/>
                <a:ext cx="199080" cy="45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78" name="Tinta 77">
                <a:extLst>
                  <a:ext uri="{FF2B5EF4-FFF2-40B4-BE49-F238E27FC236}">
                    <a16:creationId xmlns:a16="http://schemas.microsoft.com/office/drawing/2014/main" id="{DB00CA50-1A8C-4FCD-BD62-499DC702F9CD}"/>
                  </a:ext>
                </a:extLst>
              </p14:cNvPr>
              <p14:cNvContentPartPr/>
              <p14:nvPr/>
            </p14:nvContentPartPr>
            <p14:xfrm>
              <a:off x="3260955" y="2625465"/>
              <a:ext cx="172440" cy="375120"/>
            </p14:xfrm>
          </p:contentPart>
        </mc:Choice>
        <mc:Fallback xmlns="">
          <p:pic>
            <p:nvPicPr>
              <p:cNvPr id="78" name="Tinta 77">
                <a:extLst>
                  <a:ext uri="{FF2B5EF4-FFF2-40B4-BE49-F238E27FC236}">
                    <a16:creationId xmlns:a16="http://schemas.microsoft.com/office/drawing/2014/main" id="{DB00CA50-1A8C-4FCD-BD62-499DC702F9CD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242955" y="2607465"/>
                <a:ext cx="20808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79" name="Tinta 78">
                <a:extLst>
                  <a:ext uri="{FF2B5EF4-FFF2-40B4-BE49-F238E27FC236}">
                    <a16:creationId xmlns:a16="http://schemas.microsoft.com/office/drawing/2014/main" id="{ECC7A091-AF2E-4080-A2FA-844C2AFC093D}"/>
                  </a:ext>
                </a:extLst>
              </p14:cNvPr>
              <p14:cNvContentPartPr/>
              <p14:nvPr/>
            </p14:nvContentPartPr>
            <p14:xfrm>
              <a:off x="3357075" y="2813745"/>
              <a:ext cx="120600" cy="171360"/>
            </p14:xfrm>
          </p:contentPart>
        </mc:Choice>
        <mc:Fallback xmlns="">
          <p:pic>
            <p:nvPicPr>
              <p:cNvPr id="79" name="Tinta 78">
                <a:extLst>
                  <a:ext uri="{FF2B5EF4-FFF2-40B4-BE49-F238E27FC236}">
                    <a16:creationId xmlns:a16="http://schemas.microsoft.com/office/drawing/2014/main" id="{ECC7A091-AF2E-4080-A2FA-844C2AFC093D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339435" y="2795745"/>
                <a:ext cx="15624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80" name="Tinta 79">
                <a:extLst>
                  <a:ext uri="{FF2B5EF4-FFF2-40B4-BE49-F238E27FC236}">
                    <a16:creationId xmlns:a16="http://schemas.microsoft.com/office/drawing/2014/main" id="{730D800B-2396-4DC5-8908-EAE7D0C4901D}"/>
                  </a:ext>
                </a:extLst>
              </p14:cNvPr>
              <p14:cNvContentPartPr/>
              <p14:nvPr/>
            </p14:nvContentPartPr>
            <p14:xfrm>
              <a:off x="3562995" y="2797545"/>
              <a:ext cx="62280" cy="236160"/>
            </p14:xfrm>
          </p:contentPart>
        </mc:Choice>
        <mc:Fallback xmlns="">
          <p:pic>
            <p:nvPicPr>
              <p:cNvPr id="80" name="Tinta 79">
                <a:extLst>
                  <a:ext uri="{FF2B5EF4-FFF2-40B4-BE49-F238E27FC236}">
                    <a16:creationId xmlns:a16="http://schemas.microsoft.com/office/drawing/2014/main" id="{730D800B-2396-4DC5-8908-EAE7D0C4901D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544995" y="2779545"/>
                <a:ext cx="9792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81" name="Tinta 80">
                <a:extLst>
                  <a:ext uri="{FF2B5EF4-FFF2-40B4-BE49-F238E27FC236}">
                    <a16:creationId xmlns:a16="http://schemas.microsoft.com/office/drawing/2014/main" id="{D053EE43-97CD-4AE4-9EE8-A8414BB99746}"/>
                  </a:ext>
                </a:extLst>
              </p14:cNvPr>
              <p14:cNvContentPartPr/>
              <p14:nvPr/>
            </p14:nvContentPartPr>
            <p14:xfrm>
              <a:off x="3714555" y="2567865"/>
              <a:ext cx="105120" cy="591840"/>
            </p14:xfrm>
          </p:contentPart>
        </mc:Choice>
        <mc:Fallback xmlns="">
          <p:pic>
            <p:nvPicPr>
              <p:cNvPr id="81" name="Tinta 80">
                <a:extLst>
                  <a:ext uri="{FF2B5EF4-FFF2-40B4-BE49-F238E27FC236}">
                    <a16:creationId xmlns:a16="http://schemas.microsoft.com/office/drawing/2014/main" id="{D053EE43-97CD-4AE4-9EE8-A8414BB99746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696555" y="2550225"/>
                <a:ext cx="140760" cy="62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84" name="Tinta 83">
                <a:extLst>
                  <a:ext uri="{FF2B5EF4-FFF2-40B4-BE49-F238E27FC236}">
                    <a16:creationId xmlns:a16="http://schemas.microsoft.com/office/drawing/2014/main" id="{CEDA26E0-298F-44BD-A0E9-E99921D47712}"/>
                  </a:ext>
                </a:extLst>
              </p14:cNvPr>
              <p14:cNvContentPartPr/>
              <p14:nvPr/>
            </p14:nvContentPartPr>
            <p14:xfrm>
              <a:off x="3925155" y="2756505"/>
              <a:ext cx="60480" cy="212760"/>
            </p14:xfrm>
          </p:contentPart>
        </mc:Choice>
        <mc:Fallback xmlns="">
          <p:pic>
            <p:nvPicPr>
              <p:cNvPr id="84" name="Tinta 83">
                <a:extLst>
                  <a:ext uri="{FF2B5EF4-FFF2-40B4-BE49-F238E27FC236}">
                    <a16:creationId xmlns:a16="http://schemas.microsoft.com/office/drawing/2014/main" id="{CEDA26E0-298F-44BD-A0E9-E99921D47712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907155" y="2738505"/>
                <a:ext cx="9612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85" name="Tinta 84">
                <a:extLst>
                  <a:ext uri="{FF2B5EF4-FFF2-40B4-BE49-F238E27FC236}">
                    <a16:creationId xmlns:a16="http://schemas.microsoft.com/office/drawing/2014/main" id="{0266B427-57FD-4A3D-A503-734443A1527F}"/>
                  </a:ext>
                </a:extLst>
              </p14:cNvPr>
              <p14:cNvContentPartPr/>
              <p14:nvPr/>
            </p14:nvContentPartPr>
            <p14:xfrm>
              <a:off x="3905715" y="2880705"/>
              <a:ext cx="183240" cy="23040"/>
            </p14:xfrm>
          </p:contentPart>
        </mc:Choice>
        <mc:Fallback xmlns="">
          <p:pic>
            <p:nvPicPr>
              <p:cNvPr id="85" name="Tinta 84">
                <a:extLst>
                  <a:ext uri="{FF2B5EF4-FFF2-40B4-BE49-F238E27FC236}">
                    <a16:creationId xmlns:a16="http://schemas.microsoft.com/office/drawing/2014/main" id="{0266B427-57FD-4A3D-A503-734443A1527F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888075" y="2863065"/>
                <a:ext cx="21888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86" name="Tinta 85">
                <a:extLst>
                  <a:ext uri="{FF2B5EF4-FFF2-40B4-BE49-F238E27FC236}">
                    <a16:creationId xmlns:a16="http://schemas.microsoft.com/office/drawing/2014/main" id="{87E21D57-499B-4823-BDC6-F6B34626DB28}"/>
                  </a:ext>
                </a:extLst>
              </p14:cNvPr>
              <p14:cNvContentPartPr/>
              <p14:nvPr/>
            </p14:nvContentPartPr>
            <p14:xfrm>
              <a:off x="4162035" y="2661465"/>
              <a:ext cx="280440" cy="328680"/>
            </p14:xfrm>
          </p:contentPart>
        </mc:Choice>
        <mc:Fallback xmlns="">
          <p:pic>
            <p:nvPicPr>
              <p:cNvPr id="86" name="Tinta 85">
                <a:extLst>
                  <a:ext uri="{FF2B5EF4-FFF2-40B4-BE49-F238E27FC236}">
                    <a16:creationId xmlns:a16="http://schemas.microsoft.com/office/drawing/2014/main" id="{87E21D57-499B-4823-BDC6-F6B34626DB28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4144035" y="2643825"/>
                <a:ext cx="31608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87" name="Tinta 86">
                <a:extLst>
                  <a:ext uri="{FF2B5EF4-FFF2-40B4-BE49-F238E27FC236}">
                    <a16:creationId xmlns:a16="http://schemas.microsoft.com/office/drawing/2014/main" id="{4373EE08-6545-4108-AC64-DF38911763AB}"/>
                  </a:ext>
                </a:extLst>
              </p14:cNvPr>
              <p14:cNvContentPartPr/>
              <p14:nvPr/>
            </p14:nvContentPartPr>
            <p14:xfrm>
              <a:off x="4454355" y="3046665"/>
              <a:ext cx="49680" cy="109800"/>
            </p14:xfrm>
          </p:contentPart>
        </mc:Choice>
        <mc:Fallback xmlns="">
          <p:pic>
            <p:nvPicPr>
              <p:cNvPr id="87" name="Tinta 86">
                <a:extLst>
                  <a:ext uri="{FF2B5EF4-FFF2-40B4-BE49-F238E27FC236}">
                    <a16:creationId xmlns:a16="http://schemas.microsoft.com/office/drawing/2014/main" id="{4373EE08-6545-4108-AC64-DF38911763AB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436355" y="3028665"/>
                <a:ext cx="8532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88" name="Tinta 87">
                <a:extLst>
                  <a:ext uri="{FF2B5EF4-FFF2-40B4-BE49-F238E27FC236}">
                    <a16:creationId xmlns:a16="http://schemas.microsoft.com/office/drawing/2014/main" id="{AB267DD0-15F1-4A8C-AC6E-8602997EBABD}"/>
                  </a:ext>
                </a:extLst>
              </p14:cNvPr>
              <p14:cNvContentPartPr/>
              <p14:nvPr/>
            </p14:nvContentPartPr>
            <p14:xfrm>
              <a:off x="4680435" y="2678745"/>
              <a:ext cx="127800" cy="366480"/>
            </p14:xfrm>
          </p:contentPart>
        </mc:Choice>
        <mc:Fallback xmlns="">
          <p:pic>
            <p:nvPicPr>
              <p:cNvPr id="88" name="Tinta 87">
                <a:extLst>
                  <a:ext uri="{FF2B5EF4-FFF2-40B4-BE49-F238E27FC236}">
                    <a16:creationId xmlns:a16="http://schemas.microsoft.com/office/drawing/2014/main" id="{AB267DD0-15F1-4A8C-AC6E-8602997EBABD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662795" y="2661105"/>
                <a:ext cx="163440" cy="40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89" name="Tinta 88">
                <a:extLst>
                  <a:ext uri="{FF2B5EF4-FFF2-40B4-BE49-F238E27FC236}">
                    <a16:creationId xmlns:a16="http://schemas.microsoft.com/office/drawing/2014/main" id="{2C167E53-F525-4EB3-8F22-F2D421F8CD03}"/>
                  </a:ext>
                </a:extLst>
              </p14:cNvPr>
              <p14:cNvContentPartPr/>
              <p14:nvPr/>
            </p14:nvContentPartPr>
            <p14:xfrm>
              <a:off x="4922355" y="2987985"/>
              <a:ext cx="10080" cy="3600"/>
            </p14:xfrm>
          </p:contentPart>
        </mc:Choice>
        <mc:Fallback xmlns="">
          <p:pic>
            <p:nvPicPr>
              <p:cNvPr id="89" name="Tinta 88">
                <a:extLst>
                  <a:ext uri="{FF2B5EF4-FFF2-40B4-BE49-F238E27FC236}">
                    <a16:creationId xmlns:a16="http://schemas.microsoft.com/office/drawing/2014/main" id="{2C167E53-F525-4EB3-8F22-F2D421F8CD03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904355" y="2970345"/>
                <a:ext cx="457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90" name="Tinta 89">
                <a:extLst>
                  <a:ext uri="{FF2B5EF4-FFF2-40B4-BE49-F238E27FC236}">
                    <a16:creationId xmlns:a16="http://schemas.microsoft.com/office/drawing/2014/main" id="{6A75B116-409B-4682-8A9A-95331E9E8E93}"/>
                  </a:ext>
                </a:extLst>
              </p14:cNvPr>
              <p14:cNvContentPartPr/>
              <p14:nvPr/>
            </p14:nvContentPartPr>
            <p14:xfrm>
              <a:off x="5040795" y="2628705"/>
              <a:ext cx="230760" cy="371520"/>
            </p14:xfrm>
          </p:contentPart>
        </mc:Choice>
        <mc:Fallback xmlns="">
          <p:pic>
            <p:nvPicPr>
              <p:cNvPr id="90" name="Tinta 89">
                <a:extLst>
                  <a:ext uri="{FF2B5EF4-FFF2-40B4-BE49-F238E27FC236}">
                    <a16:creationId xmlns:a16="http://schemas.microsoft.com/office/drawing/2014/main" id="{6A75B116-409B-4682-8A9A-95331E9E8E93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022795" y="2610705"/>
                <a:ext cx="26640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91" name="Tinta 90">
                <a:extLst>
                  <a:ext uri="{FF2B5EF4-FFF2-40B4-BE49-F238E27FC236}">
                    <a16:creationId xmlns:a16="http://schemas.microsoft.com/office/drawing/2014/main" id="{073879ED-4B8E-4D21-977F-E72388603285}"/>
                  </a:ext>
                </a:extLst>
              </p14:cNvPr>
              <p14:cNvContentPartPr/>
              <p14:nvPr/>
            </p14:nvContentPartPr>
            <p14:xfrm>
              <a:off x="5132955" y="2756505"/>
              <a:ext cx="112320" cy="309960"/>
            </p14:xfrm>
          </p:contentPart>
        </mc:Choice>
        <mc:Fallback xmlns="">
          <p:pic>
            <p:nvPicPr>
              <p:cNvPr id="91" name="Tinta 90">
                <a:extLst>
                  <a:ext uri="{FF2B5EF4-FFF2-40B4-BE49-F238E27FC236}">
                    <a16:creationId xmlns:a16="http://schemas.microsoft.com/office/drawing/2014/main" id="{073879ED-4B8E-4D21-977F-E72388603285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114955" y="2738505"/>
                <a:ext cx="14796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92" name="Tinta 91">
                <a:extLst>
                  <a:ext uri="{FF2B5EF4-FFF2-40B4-BE49-F238E27FC236}">
                    <a16:creationId xmlns:a16="http://schemas.microsoft.com/office/drawing/2014/main" id="{1951D758-DF35-421A-8D8D-E7111406C75D}"/>
                  </a:ext>
                </a:extLst>
              </p14:cNvPr>
              <p14:cNvContentPartPr/>
              <p14:nvPr/>
            </p14:nvContentPartPr>
            <p14:xfrm>
              <a:off x="5346075" y="2863425"/>
              <a:ext cx="56160" cy="316080"/>
            </p14:xfrm>
          </p:contentPart>
        </mc:Choice>
        <mc:Fallback xmlns="">
          <p:pic>
            <p:nvPicPr>
              <p:cNvPr id="92" name="Tinta 91">
                <a:extLst>
                  <a:ext uri="{FF2B5EF4-FFF2-40B4-BE49-F238E27FC236}">
                    <a16:creationId xmlns:a16="http://schemas.microsoft.com/office/drawing/2014/main" id="{1951D758-DF35-421A-8D8D-E7111406C75D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328075" y="2845785"/>
                <a:ext cx="9180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93" name="Tinta 92">
                <a:extLst>
                  <a:ext uri="{FF2B5EF4-FFF2-40B4-BE49-F238E27FC236}">
                    <a16:creationId xmlns:a16="http://schemas.microsoft.com/office/drawing/2014/main" id="{5AC1B297-6861-4FBC-A199-227E5D331285}"/>
                  </a:ext>
                </a:extLst>
              </p14:cNvPr>
              <p14:cNvContentPartPr/>
              <p14:nvPr/>
            </p14:nvContentPartPr>
            <p14:xfrm>
              <a:off x="5504475" y="3110385"/>
              <a:ext cx="8640" cy="12240"/>
            </p14:xfrm>
          </p:contentPart>
        </mc:Choice>
        <mc:Fallback xmlns="">
          <p:pic>
            <p:nvPicPr>
              <p:cNvPr id="93" name="Tinta 92">
                <a:extLst>
                  <a:ext uri="{FF2B5EF4-FFF2-40B4-BE49-F238E27FC236}">
                    <a16:creationId xmlns:a16="http://schemas.microsoft.com/office/drawing/2014/main" id="{5AC1B297-6861-4FBC-A199-227E5D331285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486835" y="3092745"/>
                <a:ext cx="4428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94" name="Tinta 93">
                <a:extLst>
                  <a:ext uri="{FF2B5EF4-FFF2-40B4-BE49-F238E27FC236}">
                    <a16:creationId xmlns:a16="http://schemas.microsoft.com/office/drawing/2014/main" id="{702B4AA9-8193-4731-9F24-CDA7E89AB95C}"/>
                  </a:ext>
                </a:extLst>
              </p14:cNvPr>
              <p14:cNvContentPartPr/>
              <p14:nvPr/>
            </p14:nvContentPartPr>
            <p14:xfrm>
              <a:off x="5626155" y="2717265"/>
              <a:ext cx="233640" cy="254880"/>
            </p14:xfrm>
          </p:contentPart>
        </mc:Choice>
        <mc:Fallback xmlns="">
          <p:pic>
            <p:nvPicPr>
              <p:cNvPr id="94" name="Tinta 93">
                <a:extLst>
                  <a:ext uri="{FF2B5EF4-FFF2-40B4-BE49-F238E27FC236}">
                    <a16:creationId xmlns:a16="http://schemas.microsoft.com/office/drawing/2014/main" id="{702B4AA9-8193-4731-9F24-CDA7E89AB95C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608155" y="2699625"/>
                <a:ext cx="26928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95" name="Tinta 94">
                <a:extLst>
                  <a:ext uri="{FF2B5EF4-FFF2-40B4-BE49-F238E27FC236}">
                    <a16:creationId xmlns:a16="http://schemas.microsoft.com/office/drawing/2014/main" id="{A651BD44-C230-4199-A4BF-78F92B6FC528}"/>
                  </a:ext>
                </a:extLst>
              </p14:cNvPr>
              <p14:cNvContentPartPr/>
              <p14:nvPr/>
            </p14:nvContentPartPr>
            <p14:xfrm>
              <a:off x="5715075" y="2732385"/>
              <a:ext cx="82080" cy="660240"/>
            </p14:xfrm>
          </p:contentPart>
        </mc:Choice>
        <mc:Fallback xmlns="">
          <p:pic>
            <p:nvPicPr>
              <p:cNvPr id="95" name="Tinta 94">
                <a:extLst>
                  <a:ext uri="{FF2B5EF4-FFF2-40B4-BE49-F238E27FC236}">
                    <a16:creationId xmlns:a16="http://schemas.microsoft.com/office/drawing/2014/main" id="{A651BD44-C230-4199-A4BF-78F92B6FC528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5697435" y="2714745"/>
                <a:ext cx="117720" cy="69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96" name="Tinta 95">
                <a:extLst>
                  <a:ext uri="{FF2B5EF4-FFF2-40B4-BE49-F238E27FC236}">
                    <a16:creationId xmlns:a16="http://schemas.microsoft.com/office/drawing/2014/main" id="{CB4BD11E-78A2-4B15-8061-66DCED682ED5}"/>
                  </a:ext>
                </a:extLst>
              </p14:cNvPr>
              <p14:cNvContentPartPr/>
              <p14:nvPr/>
            </p14:nvContentPartPr>
            <p14:xfrm>
              <a:off x="5954475" y="2863425"/>
              <a:ext cx="24480" cy="318960"/>
            </p14:xfrm>
          </p:contentPart>
        </mc:Choice>
        <mc:Fallback xmlns="">
          <p:pic>
            <p:nvPicPr>
              <p:cNvPr id="96" name="Tinta 95">
                <a:extLst>
                  <a:ext uri="{FF2B5EF4-FFF2-40B4-BE49-F238E27FC236}">
                    <a16:creationId xmlns:a16="http://schemas.microsoft.com/office/drawing/2014/main" id="{CB4BD11E-78A2-4B15-8061-66DCED682ED5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5936835" y="2845425"/>
                <a:ext cx="6012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97" name="Tinta 96">
                <a:extLst>
                  <a:ext uri="{FF2B5EF4-FFF2-40B4-BE49-F238E27FC236}">
                    <a16:creationId xmlns:a16="http://schemas.microsoft.com/office/drawing/2014/main" id="{8BF0E9BB-9929-4413-B941-75476012E1EF}"/>
                  </a:ext>
                </a:extLst>
              </p14:cNvPr>
              <p14:cNvContentPartPr/>
              <p14:nvPr/>
            </p14:nvContentPartPr>
            <p14:xfrm>
              <a:off x="6228795" y="2874225"/>
              <a:ext cx="74160" cy="21960"/>
            </p14:xfrm>
          </p:contentPart>
        </mc:Choice>
        <mc:Fallback xmlns="">
          <p:pic>
            <p:nvPicPr>
              <p:cNvPr id="97" name="Tinta 96">
                <a:extLst>
                  <a:ext uri="{FF2B5EF4-FFF2-40B4-BE49-F238E27FC236}">
                    <a16:creationId xmlns:a16="http://schemas.microsoft.com/office/drawing/2014/main" id="{8BF0E9BB-9929-4413-B941-75476012E1EF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6211155" y="2856585"/>
                <a:ext cx="10980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98" name="Tinta 97">
                <a:extLst>
                  <a:ext uri="{FF2B5EF4-FFF2-40B4-BE49-F238E27FC236}">
                    <a16:creationId xmlns:a16="http://schemas.microsoft.com/office/drawing/2014/main" id="{3AB530F6-9485-4B11-BCED-F531AC94FAE1}"/>
                  </a:ext>
                </a:extLst>
              </p14:cNvPr>
              <p14:cNvContentPartPr/>
              <p14:nvPr/>
            </p14:nvContentPartPr>
            <p14:xfrm>
              <a:off x="6178395" y="3067185"/>
              <a:ext cx="92880" cy="9000"/>
            </p14:xfrm>
          </p:contentPart>
        </mc:Choice>
        <mc:Fallback xmlns="">
          <p:pic>
            <p:nvPicPr>
              <p:cNvPr id="98" name="Tinta 97">
                <a:extLst>
                  <a:ext uri="{FF2B5EF4-FFF2-40B4-BE49-F238E27FC236}">
                    <a16:creationId xmlns:a16="http://schemas.microsoft.com/office/drawing/2014/main" id="{3AB530F6-9485-4B11-BCED-F531AC94FAE1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6160395" y="3049185"/>
                <a:ext cx="12852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99" name="Tinta 98">
                <a:extLst>
                  <a:ext uri="{FF2B5EF4-FFF2-40B4-BE49-F238E27FC236}">
                    <a16:creationId xmlns:a16="http://schemas.microsoft.com/office/drawing/2014/main" id="{14408DB6-0C55-41D0-932D-4AA0511F912E}"/>
                  </a:ext>
                </a:extLst>
              </p14:cNvPr>
              <p14:cNvContentPartPr/>
              <p14:nvPr/>
            </p14:nvContentPartPr>
            <p14:xfrm>
              <a:off x="6520755" y="2605665"/>
              <a:ext cx="60840" cy="522720"/>
            </p14:xfrm>
          </p:contentPart>
        </mc:Choice>
        <mc:Fallback xmlns="">
          <p:pic>
            <p:nvPicPr>
              <p:cNvPr id="99" name="Tinta 98">
                <a:extLst>
                  <a:ext uri="{FF2B5EF4-FFF2-40B4-BE49-F238E27FC236}">
                    <a16:creationId xmlns:a16="http://schemas.microsoft.com/office/drawing/2014/main" id="{14408DB6-0C55-41D0-932D-4AA0511F912E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6503115" y="2588025"/>
                <a:ext cx="96480" cy="55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00" name="Tinta 99">
                <a:extLst>
                  <a:ext uri="{FF2B5EF4-FFF2-40B4-BE49-F238E27FC236}">
                    <a16:creationId xmlns:a16="http://schemas.microsoft.com/office/drawing/2014/main" id="{44EC8796-FF5C-463D-A4FA-5F694FA842EA}"/>
                  </a:ext>
                </a:extLst>
              </p14:cNvPr>
              <p14:cNvContentPartPr/>
              <p14:nvPr/>
            </p14:nvContentPartPr>
            <p14:xfrm>
              <a:off x="6837555" y="2777025"/>
              <a:ext cx="45000" cy="297000"/>
            </p14:xfrm>
          </p:contentPart>
        </mc:Choice>
        <mc:Fallback xmlns="">
          <p:pic>
            <p:nvPicPr>
              <p:cNvPr id="100" name="Tinta 99">
                <a:extLst>
                  <a:ext uri="{FF2B5EF4-FFF2-40B4-BE49-F238E27FC236}">
                    <a16:creationId xmlns:a16="http://schemas.microsoft.com/office/drawing/2014/main" id="{44EC8796-FF5C-463D-A4FA-5F694FA842EA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6819915" y="2759025"/>
                <a:ext cx="8064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01" name="Tinta 100">
                <a:extLst>
                  <a:ext uri="{FF2B5EF4-FFF2-40B4-BE49-F238E27FC236}">
                    <a16:creationId xmlns:a16="http://schemas.microsoft.com/office/drawing/2014/main" id="{A95E5301-3698-4DA5-9C33-AFAB97431A64}"/>
                  </a:ext>
                </a:extLst>
              </p14:cNvPr>
              <p14:cNvContentPartPr/>
              <p14:nvPr/>
            </p14:nvContentPartPr>
            <p14:xfrm>
              <a:off x="6789675" y="2892585"/>
              <a:ext cx="203760" cy="11160"/>
            </p14:xfrm>
          </p:contentPart>
        </mc:Choice>
        <mc:Fallback xmlns="">
          <p:pic>
            <p:nvPicPr>
              <p:cNvPr id="101" name="Tinta 100">
                <a:extLst>
                  <a:ext uri="{FF2B5EF4-FFF2-40B4-BE49-F238E27FC236}">
                    <a16:creationId xmlns:a16="http://schemas.microsoft.com/office/drawing/2014/main" id="{A95E5301-3698-4DA5-9C33-AFAB97431A64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6771675" y="2874945"/>
                <a:ext cx="23940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02" name="Tinta 101">
                <a:extLst>
                  <a:ext uri="{FF2B5EF4-FFF2-40B4-BE49-F238E27FC236}">
                    <a16:creationId xmlns:a16="http://schemas.microsoft.com/office/drawing/2014/main" id="{22DC25BA-ADF9-4B35-88C6-80AE8EB47757}"/>
                  </a:ext>
                </a:extLst>
              </p14:cNvPr>
              <p14:cNvContentPartPr/>
              <p14:nvPr/>
            </p14:nvContentPartPr>
            <p14:xfrm>
              <a:off x="7087755" y="2690265"/>
              <a:ext cx="282240" cy="369360"/>
            </p14:xfrm>
          </p:contentPart>
        </mc:Choice>
        <mc:Fallback xmlns="">
          <p:pic>
            <p:nvPicPr>
              <p:cNvPr id="102" name="Tinta 101">
                <a:extLst>
                  <a:ext uri="{FF2B5EF4-FFF2-40B4-BE49-F238E27FC236}">
                    <a16:creationId xmlns:a16="http://schemas.microsoft.com/office/drawing/2014/main" id="{22DC25BA-ADF9-4B35-88C6-80AE8EB47757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7070115" y="2672625"/>
                <a:ext cx="31788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03" name="Tinta 102">
                <a:extLst>
                  <a:ext uri="{FF2B5EF4-FFF2-40B4-BE49-F238E27FC236}">
                    <a16:creationId xmlns:a16="http://schemas.microsoft.com/office/drawing/2014/main" id="{4A8CEB88-43CC-42AB-B0BA-722A5516F2B2}"/>
                  </a:ext>
                </a:extLst>
              </p14:cNvPr>
              <p14:cNvContentPartPr/>
              <p14:nvPr/>
            </p14:nvContentPartPr>
            <p14:xfrm>
              <a:off x="7375395" y="3126585"/>
              <a:ext cx="25560" cy="111960"/>
            </p14:xfrm>
          </p:contentPart>
        </mc:Choice>
        <mc:Fallback xmlns="">
          <p:pic>
            <p:nvPicPr>
              <p:cNvPr id="103" name="Tinta 102">
                <a:extLst>
                  <a:ext uri="{FF2B5EF4-FFF2-40B4-BE49-F238E27FC236}">
                    <a16:creationId xmlns:a16="http://schemas.microsoft.com/office/drawing/2014/main" id="{4A8CEB88-43CC-42AB-B0BA-722A5516F2B2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7357755" y="3108945"/>
                <a:ext cx="6120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04" name="Tinta 103">
                <a:extLst>
                  <a:ext uri="{FF2B5EF4-FFF2-40B4-BE49-F238E27FC236}">
                    <a16:creationId xmlns:a16="http://schemas.microsoft.com/office/drawing/2014/main" id="{3AADF66E-96FE-46BD-BB0B-87AAFAC1346C}"/>
                  </a:ext>
                </a:extLst>
              </p14:cNvPr>
              <p14:cNvContentPartPr/>
              <p14:nvPr/>
            </p14:nvContentPartPr>
            <p14:xfrm>
              <a:off x="7578075" y="2773785"/>
              <a:ext cx="178200" cy="372960"/>
            </p14:xfrm>
          </p:contentPart>
        </mc:Choice>
        <mc:Fallback xmlns="">
          <p:pic>
            <p:nvPicPr>
              <p:cNvPr id="104" name="Tinta 103">
                <a:extLst>
                  <a:ext uri="{FF2B5EF4-FFF2-40B4-BE49-F238E27FC236}">
                    <a16:creationId xmlns:a16="http://schemas.microsoft.com/office/drawing/2014/main" id="{3AADF66E-96FE-46BD-BB0B-87AAFAC1346C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7560435" y="2755785"/>
                <a:ext cx="213840" cy="40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07" name="Tinta 106">
                <a:extLst>
                  <a:ext uri="{FF2B5EF4-FFF2-40B4-BE49-F238E27FC236}">
                    <a16:creationId xmlns:a16="http://schemas.microsoft.com/office/drawing/2014/main" id="{67701698-756F-4E04-8061-12039BADF300}"/>
                  </a:ext>
                </a:extLst>
              </p14:cNvPr>
              <p14:cNvContentPartPr/>
              <p14:nvPr/>
            </p14:nvContentPartPr>
            <p14:xfrm>
              <a:off x="7891635" y="3034425"/>
              <a:ext cx="360" cy="17640"/>
            </p14:xfrm>
          </p:contentPart>
        </mc:Choice>
        <mc:Fallback xmlns="">
          <p:pic>
            <p:nvPicPr>
              <p:cNvPr id="107" name="Tinta 106">
                <a:extLst>
                  <a:ext uri="{FF2B5EF4-FFF2-40B4-BE49-F238E27FC236}">
                    <a16:creationId xmlns:a16="http://schemas.microsoft.com/office/drawing/2014/main" id="{67701698-756F-4E04-8061-12039BADF300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7873635" y="3016785"/>
                <a:ext cx="3600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08" name="Tinta 107">
                <a:extLst>
                  <a:ext uri="{FF2B5EF4-FFF2-40B4-BE49-F238E27FC236}">
                    <a16:creationId xmlns:a16="http://schemas.microsoft.com/office/drawing/2014/main" id="{C11DC238-CCC4-4CF7-A7BC-D24F21866D52}"/>
                  </a:ext>
                </a:extLst>
              </p14:cNvPr>
              <p14:cNvContentPartPr/>
              <p14:nvPr/>
            </p14:nvContentPartPr>
            <p14:xfrm>
              <a:off x="8021595" y="2672985"/>
              <a:ext cx="273600" cy="358560"/>
            </p14:xfrm>
          </p:contentPart>
        </mc:Choice>
        <mc:Fallback xmlns="">
          <p:pic>
            <p:nvPicPr>
              <p:cNvPr id="108" name="Tinta 107">
                <a:extLst>
                  <a:ext uri="{FF2B5EF4-FFF2-40B4-BE49-F238E27FC236}">
                    <a16:creationId xmlns:a16="http://schemas.microsoft.com/office/drawing/2014/main" id="{C11DC238-CCC4-4CF7-A7BC-D24F21866D52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8003595" y="2655345"/>
                <a:ext cx="30924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09" name="Tinta 108">
                <a:extLst>
                  <a:ext uri="{FF2B5EF4-FFF2-40B4-BE49-F238E27FC236}">
                    <a16:creationId xmlns:a16="http://schemas.microsoft.com/office/drawing/2014/main" id="{0AAEBADB-2E4E-46AB-B7CC-6653F4672564}"/>
                  </a:ext>
                </a:extLst>
              </p14:cNvPr>
              <p14:cNvContentPartPr/>
              <p14:nvPr/>
            </p14:nvContentPartPr>
            <p14:xfrm>
              <a:off x="8303115" y="3127665"/>
              <a:ext cx="45000" cy="45720"/>
            </p14:xfrm>
          </p:contentPart>
        </mc:Choice>
        <mc:Fallback xmlns="">
          <p:pic>
            <p:nvPicPr>
              <p:cNvPr id="109" name="Tinta 108">
                <a:extLst>
                  <a:ext uri="{FF2B5EF4-FFF2-40B4-BE49-F238E27FC236}">
                    <a16:creationId xmlns:a16="http://schemas.microsoft.com/office/drawing/2014/main" id="{0AAEBADB-2E4E-46AB-B7CC-6653F4672564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8285115" y="3110025"/>
                <a:ext cx="8064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10" name="Tinta 109">
                <a:extLst>
                  <a:ext uri="{FF2B5EF4-FFF2-40B4-BE49-F238E27FC236}">
                    <a16:creationId xmlns:a16="http://schemas.microsoft.com/office/drawing/2014/main" id="{96CA875A-BD5E-4E4C-A264-CDB17AA576E7}"/>
                  </a:ext>
                </a:extLst>
              </p14:cNvPr>
              <p14:cNvContentPartPr/>
              <p14:nvPr/>
            </p14:nvContentPartPr>
            <p14:xfrm>
              <a:off x="8488155" y="2735985"/>
              <a:ext cx="172800" cy="380880"/>
            </p14:xfrm>
          </p:contentPart>
        </mc:Choice>
        <mc:Fallback xmlns="">
          <p:pic>
            <p:nvPicPr>
              <p:cNvPr id="110" name="Tinta 109">
                <a:extLst>
                  <a:ext uri="{FF2B5EF4-FFF2-40B4-BE49-F238E27FC236}">
                    <a16:creationId xmlns:a16="http://schemas.microsoft.com/office/drawing/2014/main" id="{96CA875A-BD5E-4E4C-A264-CDB17AA576E7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8470515" y="2717985"/>
                <a:ext cx="208440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11" name="Tinta 110">
                <a:extLst>
                  <a:ext uri="{FF2B5EF4-FFF2-40B4-BE49-F238E27FC236}">
                    <a16:creationId xmlns:a16="http://schemas.microsoft.com/office/drawing/2014/main" id="{6A9C72AA-D7CE-47C9-9702-2590F014622E}"/>
                  </a:ext>
                </a:extLst>
              </p14:cNvPr>
              <p14:cNvContentPartPr/>
              <p14:nvPr/>
            </p14:nvContentPartPr>
            <p14:xfrm>
              <a:off x="8726475" y="3097425"/>
              <a:ext cx="31680" cy="360"/>
            </p14:xfrm>
          </p:contentPart>
        </mc:Choice>
        <mc:Fallback xmlns="">
          <p:pic>
            <p:nvPicPr>
              <p:cNvPr id="111" name="Tinta 110">
                <a:extLst>
                  <a:ext uri="{FF2B5EF4-FFF2-40B4-BE49-F238E27FC236}">
                    <a16:creationId xmlns:a16="http://schemas.microsoft.com/office/drawing/2014/main" id="{6A9C72AA-D7CE-47C9-9702-2590F014622E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8708475" y="3079425"/>
                <a:ext cx="673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12" name="Tinta 111">
                <a:extLst>
                  <a:ext uri="{FF2B5EF4-FFF2-40B4-BE49-F238E27FC236}">
                    <a16:creationId xmlns:a16="http://schemas.microsoft.com/office/drawing/2014/main" id="{1194F648-15D4-4DE1-8695-E8AE123006C5}"/>
                  </a:ext>
                </a:extLst>
              </p14:cNvPr>
              <p14:cNvContentPartPr/>
              <p14:nvPr/>
            </p14:nvContentPartPr>
            <p14:xfrm>
              <a:off x="8905755" y="2688825"/>
              <a:ext cx="98640" cy="489960"/>
            </p14:xfrm>
          </p:contentPart>
        </mc:Choice>
        <mc:Fallback xmlns="">
          <p:pic>
            <p:nvPicPr>
              <p:cNvPr id="112" name="Tinta 111">
                <a:extLst>
                  <a:ext uri="{FF2B5EF4-FFF2-40B4-BE49-F238E27FC236}">
                    <a16:creationId xmlns:a16="http://schemas.microsoft.com/office/drawing/2014/main" id="{1194F648-15D4-4DE1-8695-E8AE123006C5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8888115" y="2671185"/>
                <a:ext cx="134280" cy="52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13" name="Tinta 112">
                <a:extLst>
                  <a:ext uri="{FF2B5EF4-FFF2-40B4-BE49-F238E27FC236}">
                    <a16:creationId xmlns:a16="http://schemas.microsoft.com/office/drawing/2014/main" id="{09D8BD88-4440-478A-9A77-47C9F3982A9E}"/>
                  </a:ext>
                </a:extLst>
              </p14:cNvPr>
              <p14:cNvContentPartPr/>
              <p14:nvPr/>
            </p14:nvContentPartPr>
            <p14:xfrm>
              <a:off x="9222195" y="2926785"/>
              <a:ext cx="203760" cy="14040"/>
            </p14:xfrm>
          </p:contentPart>
        </mc:Choice>
        <mc:Fallback xmlns="">
          <p:pic>
            <p:nvPicPr>
              <p:cNvPr id="113" name="Tinta 112">
                <a:extLst>
                  <a:ext uri="{FF2B5EF4-FFF2-40B4-BE49-F238E27FC236}">
                    <a16:creationId xmlns:a16="http://schemas.microsoft.com/office/drawing/2014/main" id="{09D8BD88-4440-478A-9A77-47C9F3982A9E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9204195" y="2908785"/>
                <a:ext cx="23940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14" name="Tinta 113">
                <a:extLst>
                  <a:ext uri="{FF2B5EF4-FFF2-40B4-BE49-F238E27FC236}">
                    <a16:creationId xmlns:a16="http://schemas.microsoft.com/office/drawing/2014/main" id="{9580EAB8-8379-4FF5-8079-AC9AA562CE0C}"/>
                  </a:ext>
                </a:extLst>
              </p14:cNvPr>
              <p14:cNvContentPartPr/>
              <p14:nvPr/>
            </p14:nvContentPartPr>
            <p14:xfrm>
              <a:off x="9268995" y="3053145"/>
              <a:ext cx="118440" cy="27360"/>
            </p14:xfrm>
          </p:contentPart>
        </mc:Choice>
        <mc:Fallback xmlns="">
          <p:pic>
            <p:nvPicPr>
              <p:cNvPr id="114" name="Tinta 113">
                <a:extLst>
                  <a:ext uri="{FF2B5EF4-FFF2-40B4-BE49-F238E27FC236}">
                    <a16:creationId xmlns:a16="http://schemas.microsoft.com/office/drawing/2014/main" id="{9580EAB8-8379-4FF5-8079-AC9AA562CE0C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9251355" y="3035145"/>
                <a:ext cx="15408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15" name="Tinta 114">
                <a:extLst>
                  <a:ext uri="{FF2B5EF4-FFF2-40B4-BE49-F238E27FC236}">
                    <a16:creationId xmlns:a16="http://schemas.microsoft.com/office/drawing/2014/main" id="{3002F843-B79D-4ADE-ACE9-5CF2616C6F7C}"/>
                  </a:ext>
                </a:extLst>
              </p14:cNvPr>
              <p14:cNvContentPartPr/>
              <p14:nvPr/>
            </p14:nvContentPartPr>
            <p14:xfrm>
              <a:off x="9637275" y="2572185"/>
              <a:ext cx="72720" cy="586080"/>
            </p14:xfrm>
          </p:contentPart>
        </mc:Choice>
        <mc:Fallback xmlns="">
          <p:pic>
            <p:nvPicPr>
              <p:cNvPr id="115" name="Tinta 114">
                <a:extLst>
                  <a:ext uri="{FF2B5EF4-FFF2-40B4-BE49-F238E27FC236}">
                    <a16:creationId xmlns:a16="http://schemas.microsoft.com/office/drawing/2014/main" id="{3002F843-B79D-4ADE-ACE9-5CF2616C6F7C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9619275" y="2554545"/>
                <a:ext cx="108360" cy="62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16" name="Tinta 115">
                <a:extLst>
                  <a:ext uri="{FF2B5EF4-FFF2-40B4-BE49-F238E27FC236}">
                    <a16:creationId xmlns:a16="http://schemas.microsoft.com/office/drawing/2014/main" id="{C2551B97-61A5-48B0-A692-3507939F060D}"/>
                  </a:ext>
                </a:extLst>
              </p14:cNvPr>
              <p14:cNvContentPartPr/>
              <p14:nvPr/>
            </p14:nvContentPartPr>
            <p14:xfrm>
              <a:off x="9834555" y="3090945"/>
              <a:ext cx="11160" cy="100080"/>
            </p14:xfrm>
          </p:contentPart>
        </mc:Choice>
        <mc:Fallback xmlns="">
          <p:pic>
            <p:nvPicPr>
              <p:cNvPr id="116" name="Tinta 115">
                <a:extLst>
                  <a:ext uri="{FF2B5EF4-FFF2-40B4-BE49-F238E27FC236}">
                    <a16:creationId xmlns:a16="http://schemas.microsoft.com/office/drawing/2014/main" id="{C2551B97-61A5-48B0-A692-3507939F060D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9816555" y="3072945"/>
                <a:ext cx="4680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17" name="Tinta 116">
                <a:extLst>
                  <a:ext uri="{FF2B5EF4-FFF2-40B4-BE49-F238E27FC236}">
                    <a16:creationId xmlns:a16="http://schemas.microsoft.com/office/drawing/2014/main" id="{4BE2994D-075C-489F-A540-B1C4F12ABE33}"/>
                  </a:ext>
                </a:extLst>
              </p14:cNvPr>
              <p14:cNvContentPartPr/>
              <p14:nvPr/>
            </p14:nvContentPartPr>
            <p14:xfrm>
              <a:off x="9945435" y="2728785"/>
              <a:ext cx="246960" cy="299880"/>
            </p14:xfrm>
          </p:contentPart>
        </mc:Choice>
        <mc:Fallback xmlns="">
          <p:pic>
            <p:nvPicPr>
              <p:cNvPr id="117" name="Tinta 116">
                <a:extLst>
                  <a:ext uri="{FF2B5EF4-FFF2-40B4-BE49-F238E27FC236}">
                    <a16:creationId xmlns:a16="http://schemas.microsoft.com/office/drawing/2014/main" id="{4BE2994D-075C-489F-A540-B1C4F12ABE33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9927795" y="2710785"/>
                <a:ext cx="28260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18" name="Tinta 117">
                <a:extLst>
                  <a:ext uri="{FF2B5EF4-FFF2-40B4-BE49-F238E27FC236}">
                    <a16:creationId xmlns:a16="http://schemas.microsoft.com/office/drawing/2014/main" id="{0F7312E7-8BAE-4A39-8E94-28DC223377D0}"/>
                  </a:ext>
                </a:extLst>
              </p14:cNvPr>
              <p14:cNvContentPartPr/>
              <p14:nvPr/>
            </p14:nvContentPartPr>
            <p14:xfrm>
              <a:off x="10373115" y="2648145"/>
              <a:ext cx="164520" cy="277920"/>
            </p14:xfrm>
          </p:contentPart>
        </mc:Choice>
        <mc:Fallback xmlns="">
          <p:pic>
            <p:nvPicPr>
              <p:cNvPr id="118" name="Tinta 117">
                <a:extLst>
                  <a:ext uri="{FF2B5EF4-FFF2-40B4-BE49-F238E27FC236}">
                    <a16:creationId xmlns:a16="http://schemas.microsoft.com/office/drawing/2014/main" id="{0F7312E7-8BAE-4A39-8E94-28DC223377D0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0355115" y="2630145"/>
                <a:ext cx="20016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19" name="Tinta 118">
                <a:extLst>
                  <a:ext uri="{FF2B5EF4-FFF2-40B4-BE49-F238E27FC236}">
                    <a16:creationId xmlns:a16="http://schemas.microsoft.com/office/drawing/2014/main" id="{E0732163-0445-4551-A8FB-BB0F057662CE}"/>
                  </a:ext>
                </a:extLst>
              </p14:cNvPr>
              <p14:cNvContentPartPr/>
              <p14:nvPr/>
            </p14:nvContentPartPr>
            <p14:xfrm>
              <a:off x="10503435" y="2753265"/>
              <a:ext cx="92880" cy="382680"/>
            </p14:xfrm>
          </p:contentPart>
        </mc:Choice>
        <mc:Fallback xmlns="">
          <p:pic>
            <p:nvPicPr>
              <p:cNvPr id="119" name="Tinta 118">
                <a:extLst>
                  <a:ext uri="{FF2B5EF4-FFF2-40B4-BE49-F238E27FC236}">
                    <a16:creationId xmlns:a16="http://schemas.microsoft.com/office/drawing/2014/main" id="{E0732163-0445-4551-A8FB-BB0F057662CE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0485435" y="2735265"/>
                <a:ext cx="12852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23" name="Tinta 122">
                <a:extLst>
                  <a:ext uri="{FF2B5EF4-FFF2-40B4-BE49-F238E27FC236}">
                    <a16:creationId xmlns:a16="http://schemas.microsoft.com/office/drawing/2014/main" id="{318173E3-40E6-4BD0-AF58-2B62C73C6241}"/>
                  </a:ext>
                </a:extLst>
              </p14:cNvPr>
              <p14:cNvContentPartPr/>
              <p14:nvPr/>
            </p14:nvContentPartPr>
            <p14:xfrm>
              <a:off x="374835" y="3169785"/>
              <a:ext cx="228960" cy="876960"/>
            </p14:xfrm>
          </p:contentPart>
        </mc:Choice>
        <mc:Fallback xmlns="">
          <p:pic>
            <p:nvPicPr>
              <p:cNvPr id="123" name="Tinta 122">
                <a:extLst>
                  <a:ext uri="{FF2B5EF4-FFF2-40B4-BE49-F238E27FC236}">
                    <a16:creationId xmlns:a16="http://schemas.microsoft.com/office/drawing/2014/main" id="{318173E3-40E6-4BD0-AF58-2B62C73C6241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356835" y="3152145"/>
                <a:ext cx="264600" cy="9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24" name="Tinta 123">
                <a:extLst>
                  <a:ext uri="{FF2B5EF4-FFF2-40B4-BE49-F238E27FC236}">
                    <a16:creationId xmlns:a16="http://schemas.microsoft.com/office/drawing/2014/main" id="{5C10D171-8CF2-4829-9B6B-A2DFA29B01EF}"/>
                  </a:ext>
                </a:extLst>
              </p14:cNvPr>
              <p14:cNvContentPartPr/>
              <p14:nvPr/>
            </p14:nvContentPartPr>
            <p14:xfrm>
              <a:off x="818355" y="3337905"/>
              <a:ext cx="136800" cy="499320"/>
            </p14:xfrm>
          </p:contentPart>
        </mc:Choice>
        <mc:Fallback xmlns="">
          <p:pic>
            <p:nvPicPr>
              <p:cNvPr id="124" name="Tinta 123">
                <a:extLst>
                  <a:ext uri="{FF2B5EF4-FFF2-40B4-BE49-F238E27FC236}">
                    <a16:creationId xmlns:a16="http://schemas.microsoft.com/office/drawing/2014/main" id="{5C10D171-8CF2-4829-9B6B-A2DFA29B01EF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800355" y="3319905"/>
                <a:ext cx="172440" cy="53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25" name="Tinta 124">
                <a:extLst>
                  <a:ext uri="{FF2B5EF4-FFF2-40B4-BE49-F238E27FC236}">
                    <a16:creationId xmlns:a16="http://schemas.microsoft.com/office/drawing/2014/main" id="{7762AE49-89A0-4D52-A37C-4E1F94B5B084}"/>
                  </a:ext>
                </a:extLst>
              </p14:cNvPr>
              <p14:cNvContentPartPr/>
              <p14:nvPr/>
            </p14:nvContentPartPr>
            <p14:xfrm>
              <a:off x="1019595" y="3397305"/>
              <a:ext cx="252000" cy="298800"/>
            </p14:xfrm>
          </p:contentPart>
        </mc:Choice>
        <mc:Fallback xmlns="">
          <p:pic>
            <p:nvPicPr>
              <p:cNvPr id="125" name="Tinta 124">
                <a:extLst>
                  <a:ext uri="{FF2B5EF4-FFF2-40B4-BE49-F238E27FC236}">
                    <a16:creationId xmlns:a16="http://schemas.microsoft.com/office/drawing/2014/main" id="{7762AE49-89A0-4D52-A37C-4E1F94B5B084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1001595" y="3379305"/>
                <a:ext cx="28764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26" name="Tinta 125">
                <a:extLst>
                  <a:ext uri="{FF2B5EF4-FFF2-40B4-BE49-F238E27FC236}">
                    <a16:creationId xmlns:a16="http://schemas.microsoft.com/office/drawing/2014/main" id="{DBDE86DC-27F4-4855-8BF7-E967761B09D6}"/>
                  </a:ext>
                </a:extLst>
              </p14:cNvPr>
              <p14:cNvContentPartPr/>
              <p14:nvPr/>
            </p14:nvContentPartPr>
            <p14:xfrm>
              <a:off x="1346835" y="3639945"/>
              <a:ext cx="38880" cy="153000"/>
            </p14:xfrm>
          </p:contentPart>
        </mc:Choice>
        <mc:Fallback xmlns="">
          <p:pic>
            <p:nvPicPr>
              <p:cNvPr id="126" name="Tinta 125">
                <a:extLst>
                  <a:ext uri="{FF2B5EF4-FFF2-40B4-BE49-F238E27FC236}">
                    <a16:creationId xmlns:a16="http://schemas.microsoft.com/office/drawing/2014/main" id="{DBDE86DC-27F4-4855-8BF7-E967761B09D6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1328835" y="3621945"/>
                <a:ext cx="7452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27" name="Tinta 126">
                <a:extLst>
                  <a:ext uri="{FF2B5EF4-FFF2-40B4-BE49-F238E27FC236}">
                    <a16:creationId xmlns:a16="http://schemas.microsoft.com/office/drawing/2014/main" id="{43B4A4AB-1B46-4A12-A54F-F59B4D8A13D3}"/>
                  </a:ext>
                </a:extLst>
              </p14:cNvPr>
              <p14:cNvContentPartPr/>
              <p14:nvPr/>
            </p14:nvContentPartPr>
            <p14:xfrm>
              <a:off x="1483275" y="3389745"/>
              <a:ext cx="186480" cy="352080"/>
            </p14:xfrm>
          </p:contentPart>
        </mc:Choice>
        <mc:Fallback xmlns="">
          <p:pic>
            <p:nvPicPr>
              <p:cNvPr id="127" name="Tinta 126">
                <a:extLst>
                  <a:ext uri="{FF2B5EF4-FFF2-40B4-BE49-F238E27FC236}">
                    <a16:creationId xmlns:a16="http://schemas.microsoft.com/office/drawing/2014/main" id="{43B4A4AB-1B46-4A12-A54F-F59B4D8A13D3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1465635" y="3371745"/>
                <a:ext cx="222120" cy="3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28" name="Tinta 127">
                <a:extLst>
                  <a:ext uri="{FF2B5EF4-FFF2-40B4-BE49-F238E27FC236}">
                    <a16:creationId xmlns:a16="http://schemas.microsoft.com/office/drawing/2014/main" id="{0E2C2191-466A-4BD5-931D-01FBC0BE6652}"/>
                  </a:ext>
                </a:extLst>
              </p14:cNvPr>
              <p14:cNvContentPartPr/>
              <p14:nvPr/>
            </p14:nvContentPartPr>
            <p14:xfrm>
              <a:off x="1725915" y="3317025"/>
              <a:ext cx="104760" cy="613080"/>
            </p14:xfrm>
          </p:contentPart>
        </mc:Choice>
        <mc:Fallback xmlns="">
          <p:pic>
            <p:nvPicPr>
              <p:cNvPr id="128" name="Tinta 127">
                <a:extLst>
                  <a:ext uri="{FF2B5EF4-FFF2-40B4-BE49-F238E27FC236}">
                    <a16:creationId xmlns:a16="http://schemas.microsoft.com/office/drawing/2014/main" id="{0E2C2191-466A-4BD5-931D-01FBC0BE6652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707915" y="3299385"/>
                <a:ext cx="140400" cy="64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29" name="Tinta 128">
                <a:extLst>
                  <a:ext uri="{FF2B5EF4-FFF2-40B4-BE49-F238E27FC236}">
                    <a16:creationId xmlns:a16="http://schemas.microsoft.com/office/drawing/2014/main" id="{F5ACF402-FB7F-44C8-818E-5658359429CB}"/>
                  </a:ext>
                </a:extLst>
              </p14:cNvPr>
              <p14:cNvContentPartPr/>
              <p14:nvPr/>
            </p14:nvContentPartPr>
            <p14:xfrm>
              <a:off x="2134875" y="3625905"/>
              <a:ext cx="160200" cy="14400"/>
            </p14:xfrm>
          </p:contentPart>
        </mc:Choice>
        <mc:Fallback xmlns="">
          <p:pic>
            <p:nvPicPr>
              <p:cNvPr id="129" name="Tinta 128">
                <a:extLst>
                  <a:ext uri="{FF2B5EF4-FFF2-40B4-BE49-F238E27FC236}">
                    <a16:creationId xmlns:a16="http://schemas.microsoft.com/office/drawing/2014/main" id="{F5ACF402-FB7F-44C8-818E-5658359429CB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2116875" y="3607905"/>
                <a:ext cx="19584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30" name="Tinta 129">
                <a:extLst>
                  <a:ext uri="{FF2B5EF4-FFF2-40B4-BE49-F238E27FC236}">
                    <a16:creationId xmlns:a16="http://schemas.microsoft.com/office/drawing/2014/main" id="{07E0BB84-0314-407F-973A-D2B0546980E7}"/>
                  </a:ext>
                </a:extLst>
              </p14:cNvPr>
              <p14:cNvContentPartPr/>
              <p14:nvPr/>
            </p14:nvContentPartPr>
            <p14:xfrm>
              <a:off x="2150355" y="3745785"/>
              <a:ext cx="85680" cy="11160"/>
            </p14:xfrm>
          </p:contentPart>
        </mc:Choice>
        <mc:Fallback xmlns="">
          <p:pic>
            <p:nvPicPr>
              <p:cNvPr id="130" name="Tinta 129">
                <a:extLst>
                  <a:ext uri="{FF2B5EF4-FFF2-40B4-BE49-F238E27FC236}">
                    <a16:creationId xmlns:a16="http://schemas.microsoft.com/office/drawing/2014/main" id="{07E0BB84-0314-407F-973A-D2B0546980E7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2132715" y="3728145"/>
                <a:ext cx="12132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33" name="Tinta 132">
                <a:extLst>
                  <a:ext uri="{FF2B5EF4-FFF2-40B4-BE49-F238E27FC236}">
                    <a16:creationId xmlns:a16="http://schemas.microsoft.com/office/drawing/2014/main" id="{2D9F894F-8874-431C-AD3B-E2CADBEEDE8D}"/>
                  </a:ext>
                </a:extLst>
              </p14:cNvPr>
              <p14:cNvContentPartPr/>
              <p14:nvPr/>
            </p14:nvContentPartPr>
            <p14:xfrm>
              <a:off x="2476155" y="3307305"/>
              <a:ext cx="260640" cy="934200"/>
            </p14:xfrm>
          </p:contentPart>
        </mc:Choice>
        <mc:Fallback xmlns="">
          <p:pic>
            <p:nvPicPr>
              <p:cNvPr id="133" name="Tinta 132">
                <a:extLst>
                  <a:ext uri="{FF2B5EF4-FFF2-40B4-BE49-F238E27FC236}">
                    <a16:creationId xmlns:a16="http://schemas.microsoft.com/office/drawing/2014/main" id="{2D9F894F-8874-431C-AD3B-E2CADBEEDE8D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2458155" y="3289665"/>
                <a:ext cx="296280" cy="9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34" name="Tinta 133">
                <a:extLst>
                  <a:ext uri="{FF2B5EF4-FFF2-40B4-BE49-F238E27FC236}">
                    <a16:creationId xmlns:a16="http://schemas.microsoft.com/office/drawing/2014/main" id="{A1D1385E-08CD-458F-B122-ADBFAB8A9414}"/>
                  </a:ext>
                </a:extLst>
              </p14:cNvPr>
              <p14:cNvContentPartPr/>
              <p14:nvPr/>
            </p14:nvContentPartPr>
            <p14:xfrm>
              <a:off x="3042075" y="3376785"/>
              <a:ext cx="168480" cy="461520"/>
            </p14:xfrm>
          </p:contentPart>
        </mc:Choice>
        <mc:Fallback xmlns="">
          <p:pic>
            <p:nvPicPr>
              <p:cNvPr id="134" name="Tinta 133">
                <a:extLst>
                  <a:ext uri="{FF2B5EF4-FFF2-40B4-BE49-F238E27FC236}">
                    <a16:creationId xmlns:a16="http://schemas.microsoft.com/office/drawing/2014/main" id="{A1D1385E-08CD-458F-B122-ADBFAB8A9414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3024435" y="3358785"/>
                <a:ext cx="204120" cy="49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35" name="Tinta 134">
                <a:extLst>
                  <a:ext uri="{FF2B5EF4-FFF2-40B4-BE49-F238E27FC236}">
                    <a16:creationId xmlns:a16="http://schemas.microsoft.com/office/drawing/2014/main" id="{6687CA4C-E436-40A6-87E0-C7FBFD4391AE}"/>
                  </a:ext>
                </a:extLst>
              </p14:cNvPr>
              <p14:cNvContentPartPr/>
              <p14:nvPr/>
            </p14:nvContentPartPr>
            <p14:xfrm>
              <a:off x="3240435" y="3428625"/>
              <a:ext cx="203760" cy="355680"/>
            </p14:xfrm>
          </p:contentPart>
        </mc:Choice>
        <mc:Fallback xmlns="">
          <p:pic>
            <p:nvPicPr>
              <p:cNvPr id="135" name="Tinta 134">
                <a:extLst>
                  <a:ext uri="{FF2B5EF4-FFF2-40B4-BE49-F238E27FC236}">
                    <a16:creationId xmlns:a16="http://schemas.microsoft.com/office/drawing/2014/main" id="{6687CA4C-E436-40A6-87E0-C7FBFD4391AE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3222435" y="3410985"/>
                <a:ext cx="239400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36" name="Tinta 135">
                <a:extLst>
                  <a:ext uri="{FF2B5EF4-FFF2-40B4-BE49-F238E27FC236}">
                    <a16:creationId xmlns:a16="http://schemas.microsoft.com/office/drawing/2014/main" id="{53377B2C-8E47-4843-8C6D-D13751BA24CE}"/>
                  </a:ext>
                </a:extLst>
              </p14:cNvPr>
              <p14:cNvContentPartPr/>
              <p14:nvPr/>
            </p14:nvContentPartPr>
            <p14:xfrm>
              <a:off x="3285075" y="3524025"/>
              <a:ext cx="130320" cy="279720"/>
            </p14:xfrm>
          </p:contentPart>
        </mc:Choice>
        <mc:Fallback xmlns="">
          <p:pic>
            <p:nvPicPr>
              <p:cNvPr id="136" name="Tinta 135">
                <a:extLst>
                  <a:ext uri="{FF2B5EF4-FFF2-40B4-BE49-F238E27FC236}">
                    <a16:creationId xmlns:a16="http://schemas.microsoft.com/office/drawing/2014/main" id="{53377B2C-8E47-4843-8C6D-D13751BA24CE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3267075" y="3506025"/>
                <a:ext cx="16596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37" name="Tinta 136">
                <a:extLst>
                  <a:ext uri="{FF2B5EF4-FFF2-40B4-BE49-F238E27FC236}">
                    <a16:creationId xmlns:a16="http://schemas.microsoft.com/office/drawing/2014/main" id="{34583569-AB1D-4B0A-A8A5-6BB09F9E5EEC}"/>
                  </a:ext>
                </a:extLst>
              </p14:cNvPr>
              <p14:cNvContentPartPr/>
              <p14:nvPr/>
            </p14:nvContentPartPr>
            <p14:xfrm>
              <a:off x="3550035" y="3678465"/>
              <a:ext cx="98640" cy="182880"/>
            </p14:xfrm>
          </p:contentPart>
        </mc:Choice>
        <mc:Fallback xmlns="">
          <p:pic>
            <p:nvPicPr>
              <p:cNvPr id="137" name="Tinta 136">
                <a:extLst>
                  <a:ext uri="{FF2B5EF4-FFF2-40B4-BE49-F238E27FC236}">
                    <a16:creationId xmlns:a16="http://schemas.microsoft.com/office/drawing/2014/main" id="{34583569-AB1D-4B0A-A8A5-6BB09F9E5EEC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3532395" y="3660465"/>
                <a:ext cx="13428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38" name="Tinta 137">
                <a:extLst>
                  <a:ext uri="{FF2B5EF4-FFF2-40B4-BE49-F238E27FC236}">
                    <a16:creationId xmlns:a16="http://schemas.microsoft.com/office/drawing/2014/main" id="{A8FF9E61-B2E6-4F34-8220-CDDD635CA9EC}"/>
                  </a:ext>
                </a:extLst>
              </p14:cNvPr>
              <p14:cNvContentPartPr/>
              <p14:nvPr/>
            </p14:nvContentPartPr>
            <p14:xfrm>
              <a:off x="3725355" y="3449145"/>
              <a:ext cx="86400" cy="524520"/>
            </p14:xfrm>
          </p:contentPart>
        </mc:Choice>
        <mc:Fallback xmlns="">
          <p:pic>
            <p:nvPicPr>
              <p:cNvPr id="138" name="Tinta 137">
                <a:extLst>
                  <a:ext uri="{FF2B5EF4-FFF2-40B4-BE49-F238E27FC236}">
                    <a16:creationId xmlns:a16="http://schemas.microsoft.com/office/drawing/2014/main" id="{A8FF9E61-B2E6-4F34-8220-CDDD635CA9EC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3707355" y="3431505"/>
                <a:ext cx="122040" cy="56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139" name="Tinta 138">
                <a:extLst>
                  <a:ext uri="{FF2B5EF4-FFF2-40B4-BE49-F238E27FC236}">
                    <a16:creationId xmlns:a16="http://schemas.microsoft.com/office/drawing/2014/main" id="{0511AAE0-01CD-4FB9-A3D3-7F1DCA99035C}"/>
                  </a:ext>
                </a:extLst>
              </p14:cNvPr>
              <p14:cNvContentPartPr/>
              <p14:nvPr/>
            </p14:nvContentPartPr>
            <p14:xfrm>
              <a:off x="4060875" y="3541305"/>
              <a:ext cx="15840" cy="276480"/>
            </p14:xfrm>
          </p:contentPart>
        </mc:Choice>
        <mc:Fallback xmlns="">
          <p:pic>
            <p:nvPicPr>
              <p:cNvPr id="139" name="Tinta 138">
                <a:extLst>
                  <a:ext uri="{FF2B5EF4-FFF2-40B4-BE49-F238E27FC236}">
                    <a16:creationId xmlns:a16="http://schemas.microsoft.com/office/drawing/2014/main" id="{0511AAE0-01CD-4FB9-A3D3-7F1DCA99035C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4043235" y="3523665"/>
                <a:ext cx="5148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40" name="Tinta 139">
                <a:extLst>
                  <a:ext uri="{FF2B5EF4-FFF2-40B4-BE49-F238E27FC236}">
                    <a16:creationId xmlns:a16="http://schemas.microsoft.com/office/drawing/2014/main" id="{5D8AD8A0-C3CF-41F5-A459-863BA8BF2B4B}"/>
                  </a:ext>
                </a:extLst>
              </p14:cNvPr>
              <p14:cNvContentPartPr/>
              <p14:nvPr/>
            </p14:nvContentPartPr>
            <p14:xfrm>
              <a:off x="4035675" y="3689625"/>
              <a:ext cx="178560" cy="45720"/>
            </p14:xfrm>
          </p:contentPart>
        </mc:Choice>
        <mc:Fallback xmlns="">
          <p:pic>
            <p:nvPicPr>
              <p:cNvPr id="140" name="Tinta 139">
                <a:extLst>
                  <a:ext uri="{FF2B5EF4-FFF2-40B4-BE49-F238E27FC236}">
                    <a16:creationId xmlns:a16="http://schemas.microsoft.com/office/drawing/2014/main" id="{5D8AD8A0-C3CF-41F5-A459-863BA8BF2B4B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4017675" y="3671985"/>
                <a:ext cx="21420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41" name="Tinta 140">
                <a:extLst>
                  <a:ext uri="{FF2B5EF4-FFF2-40B4-BE49-F238E27FC236}">
                    <a16:creationId xmlns:a16="http://schemas.microsoft.com/office/drawing/2014/main" id="{98335A46-EEA9-4503-A5E7-4ECA0EAE71A3}"/>
                  </a:ext>
                </a:extLst>
              </p14:cNvPr>
              <p14:cNvContentPartPr/>
              <p14:nvPr/>
            </p14:nvContentPartPr>
            <p14:xfrm>
              <a:off x="4290915" y="3421785"/>
              <a:ext cx="303480" cy="341280"/>
            </p14:xfrm>
          </p:contentPart>
        </mc:Choice>
        <mc:Fallback xmlns="">
          <p:pic>
            <p:nvPicPr>
              <p:cNvPr id="141" name="Tinta 140">
                <a:extLst>
                  <a:ext uri="{FF2B5EF4-FFF2-40B4-BE49-F238E27FC236}">
                    <a16:creationId xmlns:a16="http://schemas.microsoft.com/office/drawing/2014/main" id="{98335A46-EEA9-4503-A5E7-4ECA0EAE71A3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4273275" y="3404145"/>
                <a:ext cx="33912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142" name="Tinta 141">
                <a:extLst>
                  <a:ext uri="{FF2B5EF4-FFF2-40B4-BE49-F238E27FC236}">
                    <a16:creationId xmlns:a16="http://schemas.microsoft.com/office/drawing/2014/main" id="{6395B7BB-FA86-407E-90E2-A6CAEC24EDAF}"/>
                  </a:ext>
                </a:extLst>
              </p14:cNvPr>
              <p14:cNvContentPartPr/>
              <p14:nvPr/>
            </p14:nvContentPartPr>
            <p14:xfrm>
              <a:off x="4574595" y="3839025"/>
              <a:ext cx="30600" cy="69480"/>
            </p14:xfrm>
          </p:contentPart>
        </mc:Choice>
        <mc:Fallback xmlns="">
          <p:pic>
            <p:nvPicPr>
              <p:cNvPr id="142" name="Tinta 141">
                <a:extLst>
                  <a:ext uri="{FF2B5EF4-FFF2-40B4-BE49-F238E27FC236}">
                    <a16:creationId xmlns:a16="http://schemas.microsoft.com/office/drawing/2014/main" id="{6395B7BB-FA86-407E-90E2-A6CAEC24EDAF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4556955" y="3821385"/>
                <a:ext cx="6624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43" name="Tinta 142">
                <a:extLst>
                  <a:ext uri="{FF2B5EF4-FFF2-40B4-BE49-F238E27FC236}">
                    <a16:creationId xmlns:a16="http://schemas.microsoft.com/office/drawing/2014/main" id="{32522114-328C-4862-8BC1-FB3B10D89241}"/>
                  </a:ext>
                </a:extLst>
              </p14:cNvPr>
              <p14:cNvContentPartPr/>
              <p14:nvPr/>
            </p14:nvContentPartPr>
            <p14:xfrm>
              <a:off x="4716435" y="3420345"/>
              <a:ext cx="167760" cy="380160"/>
            </p14:xfrm>
          </p:contentPart>
        </mc:Choice>
        <mc:Fallback xmlns="">
          <p:pic>
            <p:nvPicPr>
              <p:cNvPr id="143" name="Tinta 142">
                <a:extLst>
                  <a:ext uri="{FF2B5EF4-FFF2-40B4-BE49-F238E27FC236}">
                    <a16:creationId xmlns:a16="http://schemas.microsoft.com/office/drawing/2014/main" id="{32522114-328C-4862-8BC1-FB3B10D89241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4698795" y="3402705"/>
                <a:ext cx="20340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144" name="Tinta 143">
                <a:extLst>
                  <a:ext uri="{FF2B5EF4-FFF2-40B4-BE49-F238E27FC236}">
                    <a16:creationId xmlns:a16="http://schemas.microsoft.com/office/drawing/2014/main" id="{41FAF58A-C64D-4484-8D37-9E4B0C97DE03}"/>
                  </a:ext>
                </a:extLst>
              </p14:cNvPr>
              <p14:cNvContentPartPr/>
              <p14:nvPr/>
            </p14:nvContentPartPr>
            <p14:xfrm>
              <a:off x="5000475" y="3734985"/>
              <a:ext cx="360" cy="23040"/>
            </p14:xfrm>
          </p:contentPart>
        </mc:Choice>
        <mc:Fallback xmlns="">
          <p:pic>
            <p:nvPicPr>
              <p:cNvPr id="144" name="Tinta 143">
                <a:extLst>
                  <a:ext uri="{FF2B5EF4-FFF2-40B4-BE49-F238E27FC236}">
                    <a16:creationId xmlns:a16="http://schemas.microsoft.com/office/drawing/2014/main" id="{41FAF58A-C64D-4484-8D37-9E4B0C97DE03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4982835" y="3717345"/>
                <a:ext cx="3600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45" name="Tinta 144">
                <a:extLst>
                  <a:ext uri="{FF2B5EF4-FFF2-40B4-BE49-F238E27FC236}">
                    <a16:creationId xmlns:a16="http://schemas.microsoft.com/office/drawing/2014/main" id="{9318C9AD-810F-46B1-B5D7-451AB725CBDE}"/>
                  </a:ext>
                </a:extLst>
              </p14:cNvPr>
              <p14:cNvContentPartPr/>
              <p14:nvPr/>
            </p14:nvContentPartPr>
            <p14:xfrm>
              <a:off x="5101635" y="3378945"/>
              <a:ext cx="284400" cy="344520"/>
            </p14:xfrm>
          </p:contentPart>
        </mc:Choice>
        <mc:Fallback xmlns="">
          <p:pic>
            <p:nvPicPr>
              <p:cNvPr id="145" name="Tinta 144">
                <a:extLst>
                  <a:ext uri="{FF2B5EF4-FFF2-40B4-BE49-F238E27FC236}">
                    <a16:creationId xmlns:a16="http://schemas.microsoft.com/office/drawing/2014/main" id="{9318C9AD-810F-46B1-B5D7-451AB725CBDE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5083635" y="3360945"/>
                <a:ext cx="32004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46" name="Tinta 145">
                <a:extLst>
                  <a:ext uri="{FF2B5EF4-FFF2-40B4-BE49-F238E27FC236}">
                    <a16:creationId xmlns:a16="http://schemas.microsoft.com/office/drawing/2014/main" id="{2DB5FAFC-4091-4CA5-894B-2BB3DAFE6D1F}"/>
                  </a:ext>
                </a:extLst>
              </p14:cNvPr>
              <p14:cNvContentPartPr/>
              <p14:nvPr/>
            </p14:nvContentPartPr>
            <p14:xfrm>
              <a:off x="5178675" y="3518625"/>
              <a:ext cx="143640" cy="286200"/>
            </p14:xfrm>
          </p:contentPart>
        </mc:Choice>
        <mc:Fallback xmlns="">
          <p:pic>
            <p:nvPicPr>
              <p:cNvPr id="146" name="Tinta 145">
                <a:extLst>
                  <a:ext uri="{FF2B5EF4-FFF2-40B4-BE49-F238E27FC236}">
                    <a16:creationId xmlns:a16="http://schemas.microsoft.com/office/drawing/2014/main" id="{2DB5FAFC-4091-4CA5-894B-2BB3DAFE6D1F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5160675" y="3500625"/>
                <a:ext cx="17928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47" name="Tinta 146">
                <a:extLst>
                  <a:ext uri="{FF2B5EF4-FFF2-40B4-BE49-F238E27FC236}">
                    <a16:creationId xmlns:a16="http://schemas.microsoft.com/office/drawing/2014/main" id="{692B347D-E290-4D4E-82C9-B8F12EC2509F}"/>
                  </a:ext>
                </a:extLst>
              </p14:cNvPr>
              <p14:cNvContentPartPr/>
              <p14:nvPr/>
            </p14:nvContentPartPr>
            <p14:xfrm>
              <a:off x="5426355" y="3696825"/>
              <a:ext cx="120960" cy="170640"/>
            </p14:xfrm>
          </p:contentPart>
        </mc:Choice>
        <mc:Fallback xmlns="">
          <p:pic>
            <p:nvPicPr>
              <p:cNvPr id="147" name="Tinta 146">
                <a:extLst>
                  <a:ext uri="{FF2B5EF4-FFF2-40B4-BE49-F238E27FC236}">
                    <a16:creationId xmlns:a16="http://schemas.microsoft.com/office/drawing/2014/main" id="{692B347D-E290-4D4E-82C9-B8F12EC2509F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5408715" y="3679185"/>
                <a:ext cx="15660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48" name="Tinta 147">
                <a:extLst>
                  <a:ext uri="{FF2B5EF4-FFF2-40B4-BE49-F238E27FC236}">
                    <a16:creationId xmlns:a16="http://schemas.microsoft.com/office/drawing/2014/main" id="{0B691810-AC5B-4508-9076-5306B19FE88A}"/>
                  </a:ext>
                </a:extLst>
              </p14:cNvPr>
              <p14:cNvContentPartPr/>
              <p14:nvPr/>
            </p14:nvContentPartPr>
            <p14:xfrm>
              <a:off x="5600955" y="3830385"/>
              <a:ext cx="1440" cy="360"/>
            </p14:xfrm>
          </p:contentPart>
        </mc:Choice>
        <mc:Fallback xmlns="">
          <p:pic>
            <p:nvPicPr>
              <p:cNvPr id="148" name="Tinta 147">
                <a:extLst>
                  <a:ext uri="{FF2B5EF4-FFF2-40B4-BE49-F238E27FC236}">
                    <a16:creationId xmlns:a16="http://schemas.microsoft.com/office/drawing/2014/main" id="{0B691810-AC5B-4508-9076-5306B19FE88A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5582955" y="3812745"/>
                <a:ext cx="370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149" name="Tinta 148">
                <a:extLst>
                  <a:ext uri="{FF2B5EF4-FFF2-40B4-BE49-F238E27FC236}">
                    <a16:creationId xmlns:a16="http://schemas.microsoft.com/office/drawing/2014/main" id="{D5386A79-BC79-42CC-89A1-38F92C1985E3}"/>
                  </a:ext>
                </a:extLst>
              </p14:cNvPr>
              <p14:cNvContentPartPr/>
              <p14:nvPr/>
            </p14:nvContentPartPr>
            <p14:xfrm>
              <a:off x="5663595" y="3558585"/>
              <a:ext cx="239760" cy="254880"/>
            </p14:xfrm>
          </p:contentPart>
        </mc:Choice>
        <mc:Fallback xmlns="">
          <p:pic>
            <p:nvPicPr>
              <p:cNvPr id="149" name="Tinta 148">
                <a:extLst>
                  <a:ext uri="{FF2B5EF4-FFF2-40B4-BE49-F238E27FC236}">
                    <a16:creationId xmlns:a16="http://schemas.microsoft.com/office/drawing/2014/main" id="{D5386A79-BC79-42CC-89A1-38F92C1985E3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5645595" y="3540945"/>
                <a:ext cx="27540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150" name="Tinta 149">
                <a:extLst>
                  <a:ext uri="{FF2B5EF4-FFF2-40B4-BE49-F238E27FC236}">
                    <a16:creationId xmlns:a16="http://schemas.microsoft.com/office/drawing/2014/main" id="{8D92F182-C609-4D75-8505-733B738C5BD8}"/>
                  </a:ext>
                </a:extLst>
              </p14:cNvPr>
              <p14:cNvContentPartPr/>
              <p14:nvPr/>
            </p14:nvContentPartPr>
            <p14:xfrm>
              <a:off x="5810835" y="3480825"/>
              <a:ext cx="76680" cy="703080"/>
            </p14:xfrm>
          </p:contentPart>
        </mc:Choice>
        <mc:Fallback xmlns="">
          <p:pic>
            <p:nvPicPr>
              <p:cNvPr id="150" name="Tinta 149">
                <a:extLst>
                  <a:ext uri="{FF2B5EF4-FFF2-40B4-BE49-F238E27FC236}">
                    <a16:creationId xmlns:a16="http://schemas.microsoft.com/office/drawing/2014/main" id="{8D92F182-C609-4D75-8505-733B738C5BD8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5792835" y="3462825"/>
                <a:ext cx="112320" cy="73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151" name="Tinta 150">
                <a:extLst>
                  <a:ext uri="{FF2B5EF4-FFF2-40B4-BE49-F238E27FC236}">
                    <a16:creationId xmlns:a16="http://schemas.microsoft.com/office/drawing/2014/main" id="{42187AC0-881B-41F3-8B0D-8E9FF81B9D07}"/>
                  </a:ext>
                </a:extLst>
              </p14:cNvPr>
              <p14:cNvContentPartPr/>
              <p14:nvPr/>
            </p14:nvContentPartPr>
            <p14:xfrm>
              <a:off x="6066435" y="3652545"/>
              <a:ext cx="126360" cy="279360"/>
            </p14:xfrm>
          </p:contentPart>
        </mc:Choice>
        <mc:Fallback xmlns="">
          <p:pic>
            <p:nvPicPr>
              <p:cNvPr id="151" name="Tinta 150">
                <a:extLst>
                  <a:ext uri="{FF2B5EF4-FFF2-40B4-BE49-F238E27FC236}">
                    <a16:creationId xmlns:a16="http://schemas.microsoft.com/office/drawing/2014/main" id="{42187AC0-881B-41F3-8B0D-8E9FF81B9D07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6048795" y="3634905"/>
                <a:ext cx="16200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187" name="Tinta 186">
                <a:extLst>
                  <a:ext uri="{FF2B5EF4-FFF2-40B4-BE49-F238E27FC236}">
                    <a16:creationId xmlns:a16="http://schemas.microsoft.com/office/drawing/2014/main" id="{966F756B-B426-407F-BB14-7119D68EF150}"/>
                  </a:ext>
                </a:extLst>
              </p14:cNvPr>
              <p14:cNvContentPartPr/>
              <p14:nvPr/>
            </p14:nvContentPartPr>
            <p14:xfrm>
              <a:off x="354315" y="4203705"/>
              <a:ext cx="286560" cy="862560"/>
            </p14:xfrm>
          </p:contentPart>
        </mc:Choice>
        <mc:Fallback xmlns="">
          <p:pic>
            <p:nvPicPr>
              <p:cNvPr id="187" name="Tinta 186">
                <a:extLst>
                  <a:ext uri="{FF2B5EF4-FFF2-40B4-BE49-F238E27FC236}">
                    <a16:creationId xmlns:a16="http://schemas.microsoft.com/office/drawing/2014/main" id="{966F756B-B426-407F-BB14-7119D68EF150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336315" y="4185705"/>
                <a:ext cx="322200" cy="89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188" name="Tinta 187">
                <a:extLst>
                  <a:ext uri="{FF2B5EF4-FFF2-40B4-BE49-F238E27FC236}">
                    <a16:creationId xmlns:a16="http://schemas.microsoft.com/office/drawing/2014/main" id="{D5A8804D-DD05-46C4-BDC6-C73CC875925A}"/>
                  </a:ext>
                </a:extLst>
              </p14:cNvPr>
              <p14:cNvContentPartPr/>
              <p14:nvPr/>
            </p14:nvContentPartPr>
            <p14:xfrm>
              <a:off x="979995" y="4133505"/>
              <a:ext cx="117000" cy="659520"/>
            </p14:xfrm>
          </p:contentPart>
        </mc:Choice>
        <mc:Fallback xmlns="">
          <p:pic>
            <p:nvPicPr>
              <p:cNvPr id="188" name="Tinta 187">
                <a:extLst>
                  <a:ext uri="{FF2B5EF4-FFF2-40B4-BE49-F238E27FC236}">
                    <a16:creationId xmlns:a16="http://schemas.microsoft.com/office/drawing/2014/main" id="{D5A8804D-DD05-46C4-BDC6-C73CC875925A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961995" y="4115865"/>
                <a:ext cx="152640" cy="69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189" name="Tinta 188">
                <a:extLst>
                  <a:ext uri="{FF2B5EF4-FFF2-40B4-BE49-F238E27FC236}">
                    <a16:creationId xmlns:a16="http://schemas.microsoft.com/office/drawing/2014/main" id="{938BEE84-6027-4148-905C-C82B624387E0}"/>
                  </a:ext>
                </a:extLst>
              </p14:cNvPr>
              <p14:cNvContentPartPr/>
              <p14:nvPr/>
            </p14:nvContentPartPr>
            <p14:xfrm>
              <a:off x="1112115" y="4253385"/>
              <a:ext cx="187920" cy="353520"/>
            </p14:xfrm>
          </p:contentPart>
        </mc:Choice>
        <mc:Fallback xmlns="">
          <p:pic>
            <p:nvPicPr>
              <p:cNvPr id="189" name="Tinta 188">
                <a:extLst>
                  <a:ext uri="{FF2B5EF4-FFF2-40B4-BE49-F238E27FC236}">
                    <a16:creationId xmlns:a16="http://schemas.microsoft.com/office/drawing/2014/main" id="{938BEE84-6027-4148-905C-C82B624387E0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1094115" y="4235385"/>
                <a:ext cx="223560" cy="3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190" name="Tinta 189">
                <a:extLst>
                  <a:ext uri="{FF2B5EF4-FFF2-40B4-BE49-F238E27FC236}">
                    <a16:creationId xmlns:a16="http://schemas.microsoft.com/office/drawing/2014/main" id="{BCCE758C-F3C1-4B91-AEBB-57B0FB186804}"/>
                  </a:ext>
                </a:extLst>
              </p14:cNvPr>
              <p14:cNvContentPartPr/>
              <p14:nvPr/>
            </p14:nvContentPartPr>
            <p14:xfrm>
              <a:off x="1351515" y="4627425"/>
              <a:ext cx="28080" cy="100080"/>
            </p14:xfrm>
          </p:contentPart>
        </mc:Choice>
        <mc:Fallback xmlns="">
          <p:pic>
            <p:nvPicPr>
              <p:cNvPr id="190" name="Tinta 189">
                <a:extLst>
                  <a:ext uri="{FF2B5EF4-FFF2-40B4-BE49-F238E27FC236}">
                    <a16:creationId xmlns:a16="http://schemas.microsoft.com/office/drawing/2014/main" id="{BCCE758C-F3C1-4B91-AEBB-57B0FB186804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1333875" y="4609425"/>
                <a:ext cx="6372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191" name="Tinta 190">
                <a:extLst>
                  <a:ext uri="{FF2B5EF4-FFF2-40B4-BE49-F238E27FC236}">
                    <a16:creationId xmlns:a16="http://schemas.microsoft.com/office/drawing/2014/main" id="{533A1146-31E3-4BFE-92A5-0BC3AD244EA7}"/>
                  </a:ext>
                </a:extLst>
              </p14:cNvPr>
              <p14:cNvContentPartPr/>
              <p14:nvPr/>
            </p14:nvContentPartPr>
            <p14:xfrm>
              <a:off x="1474995" y="4291545"/>
              <a:ext cx="188280" cy="234000"/>
            </p14:xfrm>
          </p:contentPart>
        </mc:Choice>
        <mc:Fallback xmlns="">
          <p:pic>
            <p:nvPicPr>
              <p:cNvPr id="191" name="Tinta 190">
                <a:extLst>
                  <a:ext uri="{FF2B5EF4-FFF2-40B4-BE49-F238E27FC236}">
                    <a16:creationId xmlns:a16="http://schemas.microsoft.com/office/drawing/2014/main" id="{533A1146-31E3-4BFE-92A5-0BC3AD244EA7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1456995" y="4273545"/>
                <a:ext cx="22392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192" name="Tinta 191">
                <a:extLst>
                  <a:ext uri="{FF2B5EF4-FFF2-40B4-BE49-F238E27FC236}">
                    <a16:creationId xmlns:a16="http://schemas.microsoft.com/office/drawing/2014/main" id="{03915D3F-D337-439F-A7C1-B006D09CE637}"/>
                  </a:ext>
                </a:extLst>
              </p14:cNvPr>
              <p14:cNvContentPartPr/>
              <p14:nvPr/>
            </p14:nvContentPartPr>
            <p14:xfrm>
              <a:off x="1513875" y="4460745"/>
              <a:ext cx="190440" cy="232200"/>
            </p14:xfrm>
          </p:contentPart>
        </mc:Choice>
        <mc:Fallback xmlns="">
          <p:pic>
            <p:nvPicPr>
              <p:cNvPr id="192" name="Tinta 191">
                <a:extLst>
                  <a:ext uri="{FF2B5EF4-FFF2-40B4-BE49-F238E27FC236}">
                    <a16:creationId xmlns:a16="http://schemas.microsoft.com/office/drawing/2014/main" id="{03915D3F-D337-439F-A7C1-B006D09CE637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1496235" y="4443105"/>
                <a:ext cx="22608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193" name="Tinta 192">
                <a:extLst>
                  <a:ext uri="{FF2B5EF4-FFF2-40B4-BE49-F238E27FC236}">
                    <a16:creationId xmlns:a16="http://schemas.microsoft.com/office/drawing/2014/main" id="{6CA94FFD-7EC6-4641-877C-53DCBD997887}"/>
                  </a:ext>
                </a:extLst>
              </p14:cNvPr>
              <p14:cNvContentPartPr/>
              <p14:nvPr/>
            </p14:nvContentPartPr>
            <p14:xfrm>
              <a:off x="1800435" y="4255905"/>
              <a:ext cx="90000" cy="570960"/>
            </p14:xfrm>
          </p:contentPart>
        </mc:Choice>
        <mc:Fallback xmlns="">
          <p:pic>
            <p:nvPicPr>
              <p:cNvPr id="193" name="Tinta 192">
                <a:extLst>
                  <a:ext uri="{FF2B5EF4-FFF2-40B4-BE49-F238E27FC236}">
                    <a16:creationId xmlns:a16="http://schemas.microsoft.com/office/drawing/2014/main" id="{6CA94FFD-7EC6-4641-877C-53DCBD997887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1782435" y="4238265"/>
                <a:ext cx="125640" cy="60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194" name="Tinta 193">
                <a:extLst>
                  <a:ext uri="{FF2B5EF4-FFF2-40B4-BE49-F238E27FC236}">
                    <a16:creationId xmlns:a16="http://schemas.microsoft.com/office/drawing/2014/main" id="{3008F1EB-6B20-4448-A21C-3466E89C12A2}"/>
                  </a:ext>
                </a:extLst>
              </p14:cNvPr>
              <p14:cNvContentPartPr/>
              <p14:nvPr/>
            </p14:nvContentPartPr>
            <p14:xfrm>
              <a:off x="2089155" y="4536345"/>
              <a:ext cx="114480" cy="16560"/>
            </p14:xfrm>
          </p:contentPart>
        </mc:Choice>
        <mc:Fallback xmlns="">
          <p:pic>
            <p:nvPicPr>
              <p:cNvPr id="194" name="Tinta 193">
                <a:extLst>
                  <a:ext uri="{FF2B5EF4-FFF2-40B4-BE49-F238E27FC236}">
                    <a16:creationId xmlns:a16="http://schemas.microsoft.com/office/drawing/2014/main" id="{3008F1EB-6B20-4448-A21C-3466E89C12A2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2071155" y="4518345"/>
                <a:ext cx="15012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195" name="Tinta 194">
                <a:extLst>
                  <a:ext uri="{FF2B5EF4-FFF2-40B4-BE49-F238E27FC236}">
                    <a16:creationId xmlns:a16="http://schemas.microsoft.com/office/drawing/2014/main" id="{7E520B44-15EF-4459-BC1B-4B18008A84F6}"/>
                  </a:ext>
                </a:extLst>
              </p14:cNvPr>
              <p14:cNvContentPartPr/>
              <p14:nvPr/>
            </p14:nvContentPartPr>
            <p14:xfrm>
              <a:off x="2124075" y="4644705"/>
              <a:ext cx="61560" cy="16560"/>
            </p14:xfrm>
          </p:contentPart>
        </mc:Choice>
        <mc:Fallback xmlns="">
          <p:pic>
            <p:nvPicPr>
              <p:cNvPr id="195" name="Tinta 194">
                <a:extLst>
                  <a:ext uri="{FF2B5EF4-FFF2-40B4-BE49-F238E27FC236}">
                    <a16:creationId xmlns:a16="http://schemas.microsoft.com/office/drawing/2014/main" id="{7E520B44-15EF-4459-BC1B-4B18008A84F6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2106075" y="4626705"/>
                <a:ext cx="9720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196" name="Tinta 195">
                <a:extLst>
                  <a:ext uri="{FF2B5EF4-FFF2-40B4-BE49-F238E27FC236}">
                    <a16:creationId xmlns:a16="http://schemas.microsoft.com/office/drawing/2014/main" id="{3A180E48-DB4C-40E7-921C-E1F7F8EF4DC9}"/>
                  </a:ext>
                </a:extLst>
              </p14:cNvPr>
              <p14:cNvContentPartPr/>
              <p14:nvPr/>
            </p14:nvContentPartPr>
            <p14:xfrm>
              <a:off x="2412435" y="4258065"/>
              <a:ext cx="277560" cy="839160"/>
            </p14:xfrm>
          </p:contentPart>
        </mc:Choice>
        <mc:Fallback xmlns="">
          <p:pic>
            <p:nvPicPr>
              <p:cNvPr id="196" name="Tinta 195">
                <a:extLst>
                  <a:ext uri="{FF2B5EF4-FFF2-40B4-BE49-F238E27FC236}">
                    <a16:creationId xmlns:a16="http://schemas.microsoft.com/office/drawing/2014/main" id="{3A180E48-DB4C-40E7-921C-E1F7F8EF4DC9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2394795" y="4240425"/>
                <a:ext cx="313200" cy="87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197" name="Tinta 196">
                <a:extLst>
                  <a:ext uri="{FF2B5EF4-FFF2-40B4-BE49-F238E27FC236}">
                    <a16:creationId xmlns:a16="http://schemas.microsoft.com/office/drawing/2014/main" id="{C813095D-7620-4C03-BF3A-01686E8E324F}"/>
                  </a:ext>
                </a:extLst>
              </p14:cNvPr>
              <p14:cNvContentPartPr/>
              <p14:nvPr/>
            </p14:nvContentPartPr>
            <p14:xfrm>
              <a:off x="2901315" y="4235385"/>
              <a:ext cx="168840" cy="511560"/>
            </p14:xfrm>
          </p:contentPart>
        </mc:Choice>
        <mc:Fallback xmlns="">
          <p:pic>
            <p:nvPicPr>
              <p:cNvPr id="197" name="Tinta 196">
                <a:extLst>
                  <a:ext uri="{FF2B5EF4-FFF2-40B4-BE49-F238E27FC236}">
                    <a16:creationId xmlns:a16="http://schemas.microsoft.com/office/drawing/2014/main" id="{C813095D-7620-4C03-BF3A-01686E8E324F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2883315" y="4217385"/>
                <a:ext cx="204480" cy="54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198" name="Tinta 197">
                <a:extLst>
                  <a:ext uri="{FF2B5EF4-FFF2-40B4-BE49-F238E27FC236}">
                    <a16:creationId xmlns:a16="http://schemas.microsoft.com/office/drawing/2014/main" id="{5E91A44D-40CB-492E-B41E-B097E71A012B}"/>
                  </a:ext>
                </a:extLst>
              </p14:cNvPr>
              <p14:cNvContentPartPr/>
              <p14:nvPr/>
            </p14:nvContentPartPr>
            <p14:xfrm>
              <a:off x="3078075" y="4289385"/>
              <a:ext cx="184320" cy="410400"/>
            </p14:xfrm>
          </p:contentPart>
        </mc:Choice>
        <mc:Fallback xmlns="">
          <p:pic>
            <p:nvPicPr>
              <p:cNvPr id="198" name="Tinta 197">
                <a:extLst>
                  <a:ext uri="{FF2B5EF4-FFF2-40B4-BE49-F238E27FC236}">
                    <a16:creationId xmlns:a16="http://schemas.microsoft.com/office/drawing/2014/main" id="{5E91A44D-40CB-492E-B41E-B097E71A012B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3060075" y="4271745"/>
                <a:ext cx="219960" cy="44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199" name="Tinta 198">
                <a:extLst>
                  <a:ext uri="{FF2B5EF4-FFF2-40B4-BE49-F238E27FC236}">
                    <a16:creationId xmlns:a16="http://schemas.microsoft.com/office/drawing/2014/main" id="{522A71AE-4DC3-4834-9CCB-ADD01AD42962}"/>
                  </a:ext>
                </a:extLst>
              </p14:cNvPr>
              <p14:cNvContentPartPr/>
              <p14:nvPr/>
            </p14:nvContentPartPr>
            <p14:xfrm>
              <a:off x="3088875" y="4457145"/>
              <a:ext cx="230040" cy="237600"/>
            </p14:xfrm>
          </p:contentPart>
        </mc:Choice>
        <mc:Fallback xmlns="">
          <p:pic>
            <p:nvPicPr>
              <p:cNvPr id="199" name="Tinta 198">
                <a:extLst>
                  <a:ext uri="{FF2B5EF4-FFF2-40B4-BE49-F238E27FC236}">
                    <a16:creationId xmlns:a16="http://schemas.microsoft.com/office/drawing/2014/main" id="{522A71AE-4DC3-4834-9CCB-ADD01AD42962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3070875" y="4439505"/>
                <a:ext cx="26568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200" name="Tinta 199">
                <a:extLst>
                  <a:ext uri="{FF2B5EF4-FFF2-40B4-BE49-F238E27FC236}">
                    <a16:creationId xmlns:a16="http://schemas.microsoft.com/office/drawing/2014/main" id="{3D628069-6101-4396-8A1D-1DDFA92D48A3}"/>
                  </a:ext>
                </a:extLst>
              </p14:cNvPr>
              <p14:cNvContentPartPr/>
              <p14:nvPr/>
            </p14:nvContentPartPr>
            <p14:xfrm>
              <a:off x="3332955" y="4530945"/>
              <a:ext cx="180000" cy="309960"/>
            </p14:xfrm>
          </p:contentPart>
        </mc:Choice>
        <mc:Fallback xmlns="">
          <p:pic>
            <p:nvPicPr>
              <p:cNvPr id="200" name="Tinta 199">
                <a:extLst>
                  <a:ext uri="{FF2B5EF4-FFF2-40B4-BE49-F238E27FC236}">
                    <a16:creationId xmlns:a16="http://schemas.microsoft.com/office/drawing/2014/main" id="{3D628069-6101-4396-8A1D-1DDFA92D48A3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3315315" y="4513305"/>
                <a:ext cx="21564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201" name="Tinta 200">
                <a:extLst>
                  <a:ext uri="{FF2B5EF4-FFF2-40B4-BE49-F238E27FC236}">
                    <a16:creationId xmlns:a16="http://schemas.microsoft.com/office/drawing/2014/main" id="{1D244F7B-75A6-41E9-949A-415C804D4F6C}"/>
                  </a:ext>
                </a:extLst>
              </p14:cNvPr>
              <p14:cNvContentPartPr/>
              <p14:nvPr/>
            </p14:nvContentPartPr>
            <p14:xfrm>
              <a:off x="3590355" y="4200825"/>
              <a:ext cx="107640" cy="762480"/>
            </p14:xfrm>
          </p:contentPart>
        </mc:Choice>
        <mc:Fallback xmlns="">
          <p:pic>
            <p:nvPicPr>
              <p:cNvPr id="201" name="Tinta 200">
                <a:extLst>
                  <a:ext uri="{FF2B5EF4-FFF2-40B4-BE49-F238E27FC236}">
                    <a16:creationId xmlns:a16="http://schemas.microsoft.com/office/drawing/2014/main" id="{1D244F7B-75A6-41E9-949A-415C804D4F6C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3572715" y="4182825"/>
                <a:ext cx="143280" cy="79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205" name="Tinta 204">
                <a:extLst>
                  <a:ext uri="{FF2B5EF4-FFF2-40B4-BE49-F238E27FC236}">
                    <a16:creationId xmlns:a16="http://schemas.microsoft.com/office/drawing/2014/main" id="{4A274DE2-AE69-42CF-9AA8-FBCCB367DE14}"/>
                  </a:ext>
                </a:extLst>
              </p14:cNvPr>
              <p14:cNvContentPartPr/>
              <p14:nvPr/>
            </p14:nvContentPartPr>
            <p14:xfrm>
              <a:off x="3929115" y="4409625"/>
              <a:ext cx="5760" cy="293400"/>
            </p14:xfrm>
          </p:contentPart>
        </mc:Choice>
        <mc:Fallback xmlns="">
          <p:pic>
            <p:nvPicPr>
              <p:cNvPr id="205" name="Tinta 204">
                <a:extLst>
                  <a:ext uri="{FF2B5EF4-FFF2-40B4-BE49-F238E27FC236}">
                    <a16:creationId xmlns:a16="http://schemas.microsoft.com/office/drawing/2014/main" id="{4A274DE2-AE69-42CF-9AA8-FBCCB367DE14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3911475" y="4391985"/>
                <a:ext cx="4140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206" name="Tinta 205">
                <a:extLst>
                  <a:ext uri="{FF2B5EF4-FFF2-40B4-BE49-F238E27FC236}">
                    <a16:creationId xmlns:a16="http://schemas.microsoft.com/office/drawing/2014/main" id="{B409C1D8-6DD5-422E-BCD8-5677CC50DC16}"/>
                  </a:ext>
                </a:extLst>
              </p14:cNvPr>
              <p14:cNvContentPartPr/>
              <p14:nvPr/>
            </p14:nvContentPartPr>
            <p14:xfrm>
              <a:off x="3861075" y="4509345"/>
              <a:ext cx="140040" cy="36000"/>
            </p14:xfrm>
          </p:contentPart>
        </mc:Choice>
        <mc:Fallback xmlns="">
          <p:pic>
            <p:nvPicPr>
              <p:cNvPr id="206" name="Tinta 205">
                <a:extLst>
                  <a:ext uri="{FF2B5EF4-FFF2-40B4-BE49-F238E27FC236}">
                    <a16:creationId xmlns:a16="http://schemas.microsoft.com/office/drawing/2014/main" id="{B409C1D8-6DD5-422E-BCD8-5677CC50DC16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3843435" y="4491345"/>
                <a:ext cx="17568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207" name="Tinta 206">
                <a:extLst>
                  <a:ext uri="{FF2B5EF4-FFF2-40B4-BE49-F238E27FC236}">
                    <a16:creationId xmlns:a16="http://schemas.microsoft.com/office/drawing/2014/main" id="{B32AFBC8-308B-4B5F-8B1D-FF8B831FDDD2}"/>
                  </a:ext>
                </a:extLst>
              </p14:cNvPr>
              <p14:cNvContentPartPr/>
              <p14:nvPr/>
            </p14:nvContentPartPr>
            <p14:xfrm>
              <a:off x="4144755" y="4320705"/>
              <a:ext cx="297000" cy="375120"/>
            </p14:xfrm>
          </p:contentPart>
        </mc:Choice>
        <mc:Fallback xmlns="">
          <p:pic>
            <p:nvPicPr>
              <p:cNvPr id="207" name="Tinta 206">
                <a:extLst>
                  <a:ext uri="{FF2B5EF4-FFF2-40B4-BE49-F238E27FC236}">
                    <a16:creationId xmlns:a16="http://schemas.microsoft.com/office/drawing/2014/main" id="{B32AFBC8-308B-4B5F-8B1D-FF8B831FDDD2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4127115" y="4302705"/>
                <a:ext cx="33264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208" name="Tinta 207">
                <a:extLst>
                  <a:ext uri="{FF2B5EF4-FFF2-40B4-BE49-F238E27FC236}">
                    <a16:creationId xmlns:a16="http://schemas.microsoft.com/office/drawing/2014/main" id="{3DE41CC4-F13D-4D0D-BAC2-434CAC6DD4B4}"/>
                  </a:ext>
                </a:extLst>
              </p14:cNvPr>
              <p14:cNvContentPartPr/>
              <p14:nvPr/>
            </p14:nvContentPartPr>
            <p14:xfrm>
              <a:off x="4522755" y="4713825"/>
              <a:ext cx="42480" cy="110880"/>
            </p14:xfrm>
          </p:contentPart>
        </mc:Choice>
        <mc:Fallback xmlns="">
          <p:pic>
            <p:nvPicPr>
              <p:cNvPr id="208" name="Tinta 207">
                <a:extLst>
                  <a:ext uri="{FF2B5EF4-FFF2-40B4-BE49-F238E27FC236}">
                    <a16:creationId xmlns:a16="http://schemas.microsoft.com/office/drawing/2014/main" id="{3DE41CC4-F13D-4D0D-BAC2-434CAC6DD4B4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4505115" y="4696185"/>
                <a:ext cx="7812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209" name="Tinta 208">
                <a:extLst>
                  <a:ext uri="{FF2B5EF4-FFF2-40B4-BE49-F238E27FC236}">
                    <a16:creationId xmlns:a16="http://schemas.microsoft.com/office/drawing/2014/main" id="{6CADE0B3-CC34-4E31-B468-691C8061C712}"/>
                  </a:ext>
                </a:extLst>
              </p14:cNvPr>
              <p14:cNvContentPartPr/>
              <p14:nvPr/>
            </p14:nvContentPartPr>
            <p14:xfrm>
              <a:off x="4791315" y="4177785"/>
              <a:ext cx="169920" cy="416520"/>
            </p14:xfrm>
          </p:contentPart>
        </mc:Choice>
        <mc:Fallback xmlns="">
          <p:pic>
            <p:nvPicPr>
              <p:cNvPr id="209" name="Tinta 208">
                <a:extLst>
                  <a:ext uri="{FF2B5EF4-FFF2-40B4-BE49-F238E27FC236}">
                    <a16:creationId xmlns:a16="http://schemas.microsoft.com/office/drawing/2014/main" id="{6CADE0B3-CC34-4E31-B468-691C8061C712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4773315" y="4160145"/>
                <a:ext cx="205560" cy="45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210" name="Tinta 209">
                <a:extLst>
                  <a:ext uri="{FF2B5EF4-FFF2-40B4-BE49-F238E27FC236}">
                    <a16:creationId xmlns:a16="http://schemas.microsoft.com/office/drawing/2014/main" id="{E9C8FB72-4E03-4F9C-9A0F-4325F34959CD}"/>
                  </a:ext>
                </a:extLst>
              </p14:cNvPr>
              <p14:cNvContentPartPr/>
              <p14:nvPr/>
            </p14:nvContentPartPr>
            <p14:xfrm>
              <a:off x="5031795" y="4612305"/>
              <a:ext cx="14760" cy="7920"/>
            </p14:xfrm>
          </p:contentPart>
        </mc:Choice>
        <mc:Fallback xmlns="">
          <p:pic>
            <p:nvPicPr>
              <p:cNvPr id="210" name="Tinta 209">
                <a:extLst>
                  <a:ext uri="{FF2B5EF4-FFF2-40B4-BE49-F238E27FC236}">
                    <a16:creationId xmlns:a16="http://schemas.microsoft.com/office/drawing/2014/main" id="{E9C8FB72-4E03-4F9C-9A0F-4325F34959CD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5014155" y="4594305"/>
                <a:ext cx="5040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211" name="Tinta 210">
                <a:extLst>
                  <a:ext uri="{FF2B5EF4-FFF2-40B4-BE49-F238E27FC236}">
                    <a16:creationId xmlns:a16="http://schemas.microsoft.com/office/drawing/2014/main" id="{4216FA9C-F796-45A9-AE00-6DFBECE2DACB}"/>
                  </a:ext>
                </a:extLst>
              </p14:cNvPr>
              <p14:cNvContentPartPr/>
              <p14:nvPr/>
            </p14:nvContentPartPr>
            <p14:xfrm>
              <a:off x="5213595" y="4234305"/>
              <a:ext cx="190440" cy="415080"/>
            </p14:xfrm>
          </p:contentPart>
        </mc:Choice>
        <mc:Fallback xmlns="">
          <p:pic>
            <p:nvPicPr>
              <p:cNvPr id="211" name="Tinta 210">
                <a:extLst>
                  <a:ext uri="{FF2B5EF4-FFF2-40B4-BE49-F238E27FC236}">
                    <a16:creationId xmlns:a16="http://schemas.microsoft.com/office/drawing/2014/main" id="{4216FA9C-F796-45A9-AE00-6DFBECE2DACB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5195595" y="4216305"/>
                <a:ext cx="22608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12" name="Tinta 211">
                <a:extLst>
                  <a:ext uri="{FF2B5EF4-FFF2-40B4-BE49-F238E27FC236}">
                    <a16:creationId xmlns:a16="http://schemas.microsoft.com/office/drawing/2014/main" id="{C909B25C-0562-45FF-B035-E07DC328C9AA}"/>
                  </a:ext>
                </a:extLst>
              </p14:cNvPr>
              <p14:cNvContentPartPr/>
              <p14:nvPr/>
            </p14:nvContentPartPr>
            <p14:xfrm>
              <a:off x="5284515" y="4364265"/>
              <a:ext cx="205920" cy="219240"/>
            </p14:xfrm>
          </p:contentPart>
        </mc:Choice>
        <mc:Fallback xmlns="">
          <p:pic>
            <p:nvPicPr>
              <p:cNvPr id="212" name="Tinta 211">
                <a:extLst>
                  <a:ext uri="{FF2B5EF4-FFF2-40B4-BE49-F238E27FC236}">
                    <a16:creationId xmlns:a16="http://schemas.microsoft.com/office/drawing/2014/main" id="{C909B25C-0562-45FF-B035-E07DC328C9AA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5266515" y="4346265"/>
                <a:ext cx="24156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13" name="Tinta 212">
                <a:extLst>
                  <a:ext uri="{FF2B5EF4-FFF2-40B4-BE49-F238E27FC236}">
                    <a16:creationId xmlns:a16="http://schemas.microsoft.com/office/drawing/2014/main" id="{DA7BB115-8289-4854-8CFF-201D34D17B4B}"/>
                  </a:ext>
                </a:extLst>
              </p14:cNvPr>
              <p14:cNvContentPartPr/>
              <p14:nvPr/>
            </p14:nvContentPartPr>
            <p14:xfrm>
              <a:off x="5455155" y="4536345"/>
              <a:ext cx="223200" cy="279720"/>
            </p14:xfrm>
          </p:contentPart>
        </mc:Choice>
        <mc:Fallback xmlns="">
          <p:pic>
            <p:nvPicPr>
              <p:cNvPr id="213" name="Tinta 212">
                <a:extLst>
                  <a:ext uri="{FF2B5EF4-FFF2-40B4-BE49-F238E27FC236}">
                    <a16:creationId xmlns:a16="http://schemas.microsoft.com/office/drawing/2014/main" id="{DA7BB115-8289-4854-8CFF-201D34D17B4B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5437515" y="4518345"/>
                <a:ext cx="25884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14" name="Tinta 213">
                <a:extLst>
                  <a:ext uri="{FF2B5EF4-FFF2-40B4-BE49-F238E27FC236}">
                    <a16:creationId xmlns:a16="http://schemas.microsoft.com/office/drawing/2014/main" id="{EE9A1062-0DF5-4BB3-9B1E-81FFC7E07D5D}"/>
                  </a:ext>
                </a:extLst>
              </p14:cNvPr>
              <p14:cNvContentPartPr/>
              <p14:nvPr/>
            </p14:nvContentPartPr>
            <p14:xfrm>
              <a:off x="5819835" y="4312065"/>
              <a:ext cx="240840" cy="263520"/>
            </p14:xfrm>
          </p:contentPart>
        </mc:Choice>
        <mc:Fallback xmlns="">
          <p:pic>
            <p:nvPicPr>
              <p:cNvPr id="214" name="Tinta 213">
                <a:extLst>
                  <a:ext uri="{FF2B5EF4-FFF2-40B4-BE49-F238E27FC236}">
                    <a16:creationId xmlns:a16="http://schemas.microsoft.com/office/drawing/2014/main" id="{EE9A1062-0DF5-4BB3-9B1E-81FFC7E07D5D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5801835" y="4294425"/>
                <a:ext cx="27648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215" name="Tinta 214">
                <a:extLst>
                  <a:ext uri="{FF2B5EF4-FFF2-40B4-BE49-F238E27FC236}">
                    <a16:creationId xmlns:a16="http://schemas.microsoft.com/office/drawing/2014/main" id="{B3B1D3A6-189F-447D-856F-6DA9D8CB9DCD}"/>
                  </a:ext>
                </a:extLst>
              </p14:cNvPr>
              <p14:cNvContentPartPr/>
              <p14:nvPr/>
            </p14:nvContentPartPr>
            <p14:xfrm>
              <a:off x="6008835" y="4263465"/>
              <a:ext cx="34200" cy="617040"/>
            </p14:xfrm>
          </p:contentPart>
        </mc:Choice>
        <mc:Fallback xmlns="">
          <p:pic>
            <p:nvPicPr>
              <p:cNvPr id="215" name="Tinta 214">
                <a:extLst>
                  <a:ext uri="{FF2B5EF4-FFF2-40B4-BE49-F238E27FC236}">
                    <a16:creationId xmlns:a16="http://schemas.microsoft.com/office/drawing/2014/main" id="{B3B1D3A6-189F-447D-856F-6DA9D8CB9DCD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5990835" y="4245825"/>
                <a:ext cx="69840" cy="65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216" name="Tinta 215">
                <a:extLst>
                  <a:ext uri="{FF2B5EF4-FFF2-40B4-BE49-F238E27FC236}">
                    <a16:creationId xmlns:a16="http://schemas.microsoft.com/office/drawing/2014/main" id="{AC9A8105-092D-48DA-AB84-9A0E090C035C}"/>
                  </a:ext>
                </a:extLst>
              </p14:cNvPr>
              <p14:cNvContentPartPr/>
              <p14:nvPr/>
            </p14:nvContentPartPr>
            <p14:xfrm>
              <a:off x="6145995" y="4466865"/>
              <a:ext cx="155160" cy="296280"/>
            </p14:xfrm>
          </p:contentPart>
        </mc:Choice>
        <mc:Fallback xmlns="">
          <p:pic>
            <p:nvPicPr>
              <p:cNvPr id="216" name="Tinta 215">
                <a:extLst>
                  <a:ext uri="{FF2B5EF4-FFF2-40B4-BE49-F238E27FC236}">
                    <a16:creationId xmlns:a16="http://schemas.microsoft.com/office/drawing/2014/main" id="{AC9A8105-092D-48DA-AB84-9A0E090C035C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6127995" y="4448865"/>
                <a:ext cx="19080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217" name="Tinta 216">
                <a:extLst>
                  <a:ext uri="{FF2B5EF4-FFF2-40B4-BE49-F238E27FC236}">
                    <a16:creationId xmlns:a16="http://schemas.microsoft.com/office/drawing/2014/main" id="{E0A7DC06-EBD7-40C9-8725-8D7B6FE63806}"/>
                  </a:ext>
                </a:extLst>
              </p14:cNvPr>
              <p14:cNvContentPartPr/>
              <p14:nvPr/>
            </p14:nvContentPartPr>
            <p14:xfrm>
              <a:off x="6535515" y="4530945"/>
              <a:ext cx="94320" cy="15480"/>
            </p14:xfrm>
          </p:contentPart>
        </mc:Choice>
        <mc:Fallback xmlns="">
          <p:pic>
            <p:nvPicPr>
              <p:cNvPr id="217" name="Tinta 216">
                <a:extLst>
                  <a:ext uri="{FF2B5EF4-FFF2-40B4-BE49-F238E27FC236}">
                    <a16:creationId xmlns:a16="http://schemas.microsoft.com/office/drawing/2014/main" id="{E0A7DC06-EBD7-40C9-8725-8D7B6FE63806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6517875" y="4512945"/>
                <a:ext cx="12996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218" name="Tinta 217">
                <a:extLst>
                  <a:ext uri="{FF2B5EF4-FFF2-40B4-BE49-F238E27FC236}">
                    <a16:creationId xmlns:a16="http://schemas.microsoft.com/office/drawing/2014/main" id="{A1D5CB11-713A-43AA-B074-5426434C8EDE}"/>
                  </a:ext>
                </a:extLst>
              </p14:cNvPr>
              <p14:cNvContentPartPr/>
              <p14:nvPr/>
            </p14:nvContentPartPr>
            <p14:xfrm>
              <a:off x="6528315" y="4653345"/>
              <a:ext cx="78480" cy="23040"/>
            </p14:xfrm>
          </p:contentPart>
        </mc:Choice>
        <mc:Fallback xmlns="">
          <p:pic>
            <p:nvPicPr>
              <p:cNvPr id="218" name="Tinta 217">
                <a:extLst>
                  <a:ext uri="{FF2B5EF4-FFF2-40B4-BE49-F238E27FC236}">
                    <a16:creationId xmlns:a16="http://schemas.microsoft.com/office/drawing/2014/main" id="{A1D5CB11-713A-43AA-B074-5426434C8EDE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6510675" y="4635345"/>
                <a:ext cx="11412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155" name="Tinta 154">
                <a:extLst>
                  <a:ext uri="{FF2B5EF4-FFF2-40B4-BE49-F238E27FC236}">
                    <a16:creationId xmlns:a16="http://schemas.microsoft.com/office/drawing/2014/main" id="{9A55C26B-3525-447A-8A1B-30B3BA8FB0C2}"/>
                  </a:ext>
                </a:extLst>
              </p14:cNvPr>
              <p14:cNvContentPartPr/>
              <p14:nvPr/>
            </p14:nvContentPartPr>
            <p14:xfrm>
              <a:off x="6404475" y="3679905"/>
              <a:ext cx="117000" cy="4680"/>
            </p14:xfrm>
          </p:contentPart>
        </mc:Choice>
        <mc:Fallback xmlns="">
          <p:pic>
            <p:nvPicPr>
              <p:cNvPr id="155" name="Tinta 154">
                <a:extLst>
                  <a:ext uri="{FF2B5EF4-FFF2-40B4-BE49-F238E27FC236}">
                    <a16:creationId xmlns:a16="http://schemas.microsoft.com/office/drawing/2014/main" id="{9A55C26B-3525-447A-8A1B-30B3BA8FB0C2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6386835" y="3661905"/>
                <a:ext cx="15264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156" name="Tinta 155">
                <a:extLst>
                  <a:ext uri="{FF2B5EF4-FFF2-40B4-BE49-F238E27FC236}">
                    <a16:creationId xmlns:a16="http://schemas.microsoft.com/office/drawing/2014/main" id="{B4BC9D14-F6A3-4CA9-B8E5-E0FD3E4BF75A}"/>
                  </a:ext>
                </a:extLst>
              </p14:cNvPr>
              <p14:cNvContentPartPr/>
              <p14:nvPr/>
            </p14:nvContentPartPr>
            <p14:xfrm>
              <a:off x="6415275" y="3777465"/>
              <a:ext cx="92880" cy="28440"/>
            </p14:xfrm>
          </p:contentPart>
        </mc:Choice>
        <mc:Fallback xmlns="">
          <p:pic>
            <p:nvPicPr>
              <p:cNvPr id="156" name="Tinta 155">
                <a:extLst>
                  <a:ext uri="{FF2B5EF4-FFF2-40B4-BE49-F238E27FC236}">
                    <a16:creationId xmlns:a16="http://schemas.microsoft.com/office/drawing/2014/main" id="{B4BC9D14-F6A3-4CA9-B8E5-E0FD3E4BF75A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6397635" y="3759465"/>
                <a:ext cx="12852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235" name="Tinta 234">
                <a:extLst>
                  <a:ext uri="{FF2B5EF4-FFF2-40B4-BE49-F238E27FC236}">
                    <a16:creationId xmlns:a16="http://schemas.microsoft.com/office/drawing/2014/main" id="{166FF915-3E27-4403-8B7E-CEA6A4082E4B}"/>
                  </a:ext>
                </a:extLst>
              </p14:cNvPr>
              <p14:cNvContentPartPr/>
              <p14:nvPr/>
            </p14:nvContentPartPr>
            <p14:xfrm>
              <a:off x="6659715" y="3458865"/>
              <a:ext cx="95760" cy="436680"/>
            </p14:xfrm>
          </p:contentPart>
        </mc:Choice>
        <mc:Fallback xmlns="">
          <p:pic>
            <p:nvPicPr>
              <p:cNvPr id="235" name="Tinta 234">
                <a:extLst>
                  <a:ext uri="{FF2B5EF4-FFF2-40B4-BE49-F238E27FC236}">
                    <a16:creationId xmlns:a16="http://schemas.microsoft.com/office/drawing/2014/main" id="{166FF915-3E27-4403-8B7E-CEA6A4082E4B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6641715" y="3440865"/>
                <a:ext cx="131400" cy="47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236" name="Tinta 235">
                <a:extLst>
                  <a:ext uri="{FF2B5EF4-FFF2-40B4-BE49-F238E27FC236}">
                    <a16:creationId xmlns:a16="http://schemas.microsoft.com/office/drawing/2014/main" id="{216D8FDF-00D2-4341-A026-C8BD2815F0B2}"/>
                  </a:ext>
                </a:extLst>
              </p14:cNvPr>
              <p14:cNvContentPartPr/>
              <p14:nvPr/>
            </p14:nvContentPartPr>
            <p14:xfrm>
              <a:off x="6799035" y="3886545"/>
              <a:ext cx="8640" cy="97920"/>
            </p14:xfrm>
          </p:contentPart>
        </mc:Choice>
        <mc:Fallback xmlns="">
          <p:pic>
            <p:nvPicPr>
              <p:cNvPr id="236" name="Tinta 235">
                <a:extLst>
                  <a:ext uri="{FF2B5EF4-FFF2-40B4-BE49-F238E27FC236}">
                    <a16:creationId xmlns:a16="http://schemas.microsoft.com/office/drawing/2014/main" id="{216D8FDF-00D2-4341-A026-C8BD2815F0B2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6781395" y="3868905"/>
                <a:ext cx="4428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237" name="Tinta 236">
                <a:extLst>
                  <a:ext uri="{FF2B5EF4-FFF2-40B4-BE49-F238E27FC236}">
                    <a16:creationId xmlns:a16="http://schemas.microsoft.com/office/drawing/2014/main" id="{74D41A75-E39D-42AA-99B5-C8BB1CCD91AC}"/>
                  </a:ext>
                </a:extLst>
              </p14:cNvPr>
              <p14:cNvContentPartPr/>
              <p14:nvPr/>
            </p14:nvContentPartPr>
            <p14:xfrm>
              <a:off x="6898755" y="3615105"/>
              <a:ext cx="215280" cy="236880"/>
            </p14:xfrm>
          </p:contentPart>
        </mc:Choice>
        <mc:Fallback xmlns="">
          <p:pic>
            <p:nvPicPr>
              <p:cNvPr id="237" name="Tinta 236">
                <a:extLst>
                  <a:ext uri="{FF2B5EF4-FFF2-40B4-BE49-F238E27FC236}">
                    <a16:creationId xmlns:a16="http://schemas.microsoft.com/office/drawing/2014/main" id="{74D41A75-E39D-42AA-99B5-C8BB1CCD91AC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6881115" y="3597465"/>
                <a:ext cx="25092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238" name="Tinta 237">
                <a:extLst>
                  <a:ext uri="{FF2B5EF4-FFF2-40B4-BE49-F238E27FC236}">
                    <a16:creationId xmlns:a16="http://schemas.microsoft.com/office/drawing/2014/main" id="{F99BA610-5182-4795-A890-8E7A6553E8F0}"/>
                  </a:ext>
                </a:extLst>
              </p14:cNvPr>
              <p14:cNvContentPartPr/>
              <p14:nvPr/>
            </p14:nvContentPartPr>
            <p14:xfrm>
              <a:off x="7255875" y="3522945"/>
              <a:ext cx="128160" cy="232920"/>
            </p14:xfrm>
          </p:contentPart>
        </mc:Choice>
        <mc:Fallback xmlns="">
          <p:pic>
            <p:nvPicPr>
              <p:cNvPr id="238" name="Tinta 237">
                <a:extLst>
                  <a:ext uri="{FF2B5EF4-FFF2-40B4-BE49-F238E27FC236}">
                    <a16:creationId xmlns:a16="http://schemas.microsoft.com/office/drawing/2014/main" id="{F99BA610-5182-4795-A890-8E7A6553E8F0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7238235" y="3504945"/>
                <a:ext cx="16380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239" name="Tinta 238">
                <a:extLst>
                  <a:ext uri="{FF2B5EF4-FFF2-40B4-BE49-F238E27FC236}">
                    <a16:creationId xmlns:a16="http://schemas.microsoft.com/office/drawing/2014/main" id="{F366F046-052C-43C6-A53A-20B193D12015}"/>
                  </a:ext>
                </a:extLst>
              </p14:cNvPr>
              <p14:cNvContentPartPr/>
              <p14:nvPr/>
            </p14:nvContentPartPr>
            <p14:xfrm>
              <a:off x="7419675" y="3478665"/>
              <a:ext cx="73800" cy="411840"/>
            </p14:xfrm>
          </p:contentPart>
        </mc:Choice>
        <mc:Fallback xmlns="">
          <p:pic>
            <p:nvPicPr>
              <p:cNvPr id="239" name="Tinta 238">
                <a:extLst>
                  <a:ext uri="{FF2B5EF4-FFF2-40B4-BE49-F238E27FC236}">
                    <a16:creationId xmlns:a16="http://schemas.microsoft.com/office/drawing/2014/main" id="{F366F046-052C-43C6-A53A-20B193D12015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7402035" y="3460665"/>
                <a:ext cx="109440" cy="44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240" name="Tinta 239">
                <a:extLst>
                  <a:ext uri="{FF2B5EF4-FFF2-40B4-BE49-F238E27FC236}">
                    <a16:creationId xmlns:a16="http://schemas.microsoft.com/office/drawing/2014/main" id="{B0F227C7-B864-4781-905F-609DBB913859}"/>
                  </a:ext>
                </a:extLst>
              </p14:cNvPr>
              <p14:cNvContentPartPr/>
              <p14:nvPr/>
            </p14:nvContentPartPr>
            <p14:xfrm>
              <a:off x="7652235" y="3625905"/>
              <a:ext cx="11520" cy="268560"/>
            </p14:xfrm>
          </p:contentPart>
        </mc:Choice>
        <mc:Fallback xmlns="">
          <p:pic>
            <p:nvPicPr>
              <p:cNvPr id="240" name="Tinta 239">
                <a:extLst>
                  <a:ext uri="{FF2B5EF4-FFF2-40B4-BE49-F238E27FC236}">
                    <a16:creationId xmlns:a16="http://schemas.microsoft.com/office/drawing/2014/main" id="{B0F227C7-B864-4781-905F-609DBB913859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7634235" y="3607905"/>
                <a:ext cx="4716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241" name="Tinta 240">
                <a:extLst>
                  <a:ext uri="{FF2B5EF4-FFF2-40B4-BE49-F238E27FC236}">
                    <a16:creationId xmlns:a16="http://schemas.microsoft.com/office/drawing/2014/main" id="{E98676DC-2D71-4383-A38E-1471E29EB220}"/>
                  </a:ext>
                </a:extLst>
              </p14:cNvPr>
              <p14:cNvContentPartPr/>
              <p14:nvPr/>
            </p14:nvContentPartPr>
            <p14:xfrm>
              <a:off x="7581315" y="3732825"/>
              <a:ext cx="222840" cy="28440"/>
            </p14:xfrm>
          </p:contentPart>
        </mc:Choice>
        <mc:Fallback xmlns="">
          <p:pic>
            <p:nvPicPr>
              <p:cNvPr id="241" name="Tinta 240">
                <a:extLst>
                  <a:ext uri="{FF2B5EF4-FFF2-40B4-BE49-F238E27FC236}">
                    <a16:creationId xmlns:a16="http://schemas.microsoft.com/office/drawing/2014/main" id="{E98676DC-2D71-4383-A38E-1471E29EB220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7563315" y="3715185"/>
                <a:ext cx="25848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243" name="Tinta 242">
                <a:extLst>
                  <a:ext uri="{FF2B5EF4-FFF2-40B4-BE49-F238E27FC236}">
                    <a16:creationId xmlns:a16="http://schemas.microsoft.com/office/drawing/2014/main" id="{7D173FBE-0CBE-440F-82CE-1E614176EFF5}"/>
                  </a:ext>
                </a:extLst>
              </p14:cNvPr>
              <p14:cNvContentPartPr/>
              <p14:nvPr/>
            </p14:nvContentPartPr>
            <p14:xfrm>
              <a:off x="7865355" y="3520425"/>
              <a:ext cx="291600" cy="379080"/>
            </p14:xfrm>
          </p:contentPart>
        </mc:Choice>
        <mc:Fallback xmlns="">
          <p:pic>
            <p:nvPicPr>
              <p:cNvPr id="243" name="Tinta 242">
                <a:extLst>
                  <a:ext uri="{FF2B5EF4-FFF2-40B4-BE49-F238E27FC236}">
                    <a16:creationId xmlns:a16="http://schemas.microsoft.com/office/drawing/2014/main" id="{7D173FBE-0CBE-440F-82CE-1E614176EFF5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7847715" y="3502785"/>
                <a:ext cx="327240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244" name="Tinta 243">
                <a:extLst>
                  <a:ext uri="{FF2B5EF4-FFF2-40B4-BE49-F238E27FC236}">
                    <a16:creationId xmlns:a16="http://schemas.microsoft.com/office/drawing/2014/main" id="{2FC8808F-127A-4CAB-AC4D-2FF667E07805}"/>
                  </a:ext>
                </a:extLst>
              </p14:cNvPr>
              <p14:cNvContentPartPr/>
              <p14:nvPr/>
            </p14:nvContentPartPr>
            <p14:xfrm>
              <a:off x="8218875" y="3945225"/>
              <a:ext cx="20880" cy="68400"/>
            </p14:xfrm>
          </p:contentPart>
        </mc:Choice>
        <mc:Fallback xmlns="">
          <p:pic>
            <p:nvPicPr>
              <p:cNvPr id="244" name="Tinta 243">
                <a:extLst>
                  <a:ext uri="{FF2B5EF4-FFF2-40B4-BE49-F238E27FC236}">
                    <a16:creationId xmlns:a16="http://schemas.microsoft.com/office/drawing/2014/main" id="{2FC8808F-127A-4CAB-AC4D-2FF667E07805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8200875" y="3927225"/>
                <a:ext cx="5652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245" name="Tinta 244">
                <a:extLst>
                  <a:ext uri="{FF2B5EF4-FFF2-40B4-BE49-F238E27FC236}">
                    <a16:creationId xmlns:a16="http://schemas.microsoft.com/office/drawing/2014/main" id="{2A3FC613-2623-414F-B12E-AC56CA2AA549}"/>
                  </a:ext>
                </a:extLst>
              </p14:cNvPr>
              <p14:cNvContentPartPr/>
              <p14:nvPr/>
            </p14:nvContentPartPr>
            <p14:xfrm>
              <a:off x="8380155" y="3466425"/>
              <a:ext cx="153000" cy="389160"/>
            </p14:xfrm>
          </p:contentPart>
        </mc:Choice>
        <mc:Fallback xmlns="">
          <p:pic>
            <p:nvPicPr>
              <p:cNvPr id="245" name="Tinta 244">
                <a:extLst>
                  <a:ext uri="{FF2B5EF4-FFF2-40B4-BE49-F238E27FC236}">
                    <a16:creationId xmlns:a16="http://schemas.microsoft.com/office/drawing/2014/main" id="{2A3FC613-2623-414F-B12E-AC56CA2AA549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8362155" y="3448785"/>
                <a:ext cx="188640" cy="42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246" name="Tinta 245">
                <a:extLst>
                  <a:ext uri="{FF2B5EF4-FFF2-40B4-BE49-F238E27FC236}">
                    <a16:creationId xmlns:a16="http://schemas.microsoft.com/office/drawing/2014/main" id="{966D60E1-9C5E-410A-8A91-7AEBEFA40994}"/>
                  </a:ext>
                </a:extLst>
              </p14:cNvPr>
              <p14:cNvContentPartPr/>
              <p14:nvPr/>
            </p14:nvContentPartPr>
            <p14:xfrm>
              <a:off x="8636115" y="3837945"/>
              <a:ext cx="29160" cy="1440"/>
            </p14:xfrm>
          </p:contentPart>
        </mc:Choice>
        <mc:Fallback xmlns="">
          <p:pic>
            <p:nvPicPr>
              <p:cNvPr id="246" name="Tinta 245">
                <a:extLst>
                  <a:ext uri="{FF2B5EF4-FFF2-40B4-BE49-F238E27FC236}">
                    <a16:creationId xmlns:a16="http://schemas.microsoft.com/office/drawing/2014/main" id="{966D60E1-9C5E-410A-8A91-7AEBEFA40994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8618475" y="3820305"/>
                <a:ext cx="6480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248" name="Tinta 247">
                <a:extLst>
                  <a:ext uri="{FF2B5EF4-FFF2-40B4-BE49-F238E27FC236}">
                    <a16:creationId xmlns:a16="http://schemas.microsoft.com/office/drawing/2014/main" id="{F4A98A1B-6B0B-4777-ACD5-5AD8687B802F}"/>
                  </a:ext>
                </a:extLst>
              </p14:cNvPr>
              <p14:cNvContentPartPr/>
              <p14:nvPr/>
            </p14:nvContentPartPr>
            <p14:xfrm>
              <a:off x="8788395" y="3474705"/>
              <a:ext cx="282600" cy="342000"/>
            </p14:xfrm>
          </p:contentPart>
        </mc:Choice>
        <mc:Fallback xmlns="">
          <p:pic>
            <p:nvPicPr>
              <p:cNvPr id="248" name="Tinta 247">
                <a:extLst>
                  <a:ext uri="{FF2B5EF4-FFF2-40B4-BE49-F238E27FC236}">
                    <a16:creationId xmlns:a16="http://schemas.microsoft.com/office/drawing/2014/main" id="{F4A98A1B-6B0B-4777-ACD5-5AD8687B802F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8770755" y="3457065"/>
                <a:ext cx="31824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249" name="Tinta 248">
                <a:extLst>
                  <a:ext uri="{FF2B5EF4-FFF2-40B4-BE49-F238E27FC236}">
                    <a16:creationId xmlns:a16="http://schemas.microsoft.com/office/drawing/2014/main" id="{7E481F61-08E1-4384-AAE9-5152CFD1B061}"/>
                  </a:ext>
                </a:extLst>
              </p14:cNvPr>
              <p14:cNvContentPartPr/>
              <p14:nvPr/>
            </p14:nvContentPartPr>
            <p14:xfrm>
              <a:off x="9076395" y="3841185"/>
              <a:ext cx="36360" cy="83880"/>
            </p14:xfrm>
          </p:contentPart>
        </mc:Choice>
        <mc:Fallback xmlns="">
          <p:pic>
            <p:nvPicPr>
              <p:cNvPr id="249" name="Tinta 248">
                <a:extLst>
                  <a:ext uri="{FF2B5EF4-FFF2-40B4-BE49-F238E27FC236}">
                    <a16:creationId xmlns:a16="http://schemas.microsoft.com/office/drawing/2014/main" id="{7E481F61-08E1-4384-AAE9-5152CFD1B061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9058755" y="3823545"/>
                <a:ext cx="7200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250" name="Tinta 249">
                <a:extLst>
                  <a:ext uri="{FF2B5EF4-FFF2-40B4-BE49-F238E27FC236}">
                    <a16:creationId xmlns:a16="http://schemas.microsoft.com/office/drawing/2014/main" id="{A48DB9F8-52A4-4566-85EC-B9D6FEDE4D5F}"/>
                  </a:ext>
                </a:extLst>
              </p14:cNvPr>
              <p14:cNvContentPartPr/>
              <p14:nvPr/>
            </p14:nvContentPartPr>
            <p14:xfrm>
              <a:off x="9261795" y="3454545"/>
              <a:ext cx="123120" cy="261360"/>
            </p14:xfrm>
          </p:contentPart>
        </mc:Choice>
        <mc:Fallback xmlns="">
          <p:pic>
            <p:nvPicPr>
              <p:cNvPr id="250" name="Tinta 249">
                <a:extLst>
                  <a:ext uri="{FF2B5EF4-FFF2-40B4-BE49-F238E27FC236}">
                    <a16:creationId xmlns:a16="http://schemas.microsoft.com/office/drawing/2014/main" id="{A48DB9F8-52A4-4566-85EC-B9D6FEDE4D5F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9243795" y="3436905"/>
                <a:ext cx="15876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8">
            <p14:nvContentPartPr>
              <p14:cNvPr id="251" name="Tinta 250">
                <a:extLst>
                  <a:ext uri="{FF2B5EF4-FFF2-40B4-BE49-F238E27FC236}">
                    <a16:creationId xmlns:a16="http://schemas.microsoft.com/office/drawing/2014/main" id="{8C932844-1C3D-45C9-8763-4C47AD654320}"/>
                  </a:ext>
                </a:extLst>
              </p14:cNvPr>
              <p14:cNvContentPartPr/>
              <p14:nvPr/>
            </p14:nvContentPartPr>
            <p14:xfrm>
              <a:off x="9400035" y="3488385"/>
              <a:ext cx="20880" cy="363240"/>
            </p14:xfrm>
          </p:contentPart>
        </mc:Choice>
        <mc:Fallback xmlns="">
          <p:pic>
            <p:nvPicPr>
              <p:cNvPr id="251" name="Tinta 250">
                <a:extLst>
                  <a:ext uri="{FF2B5EF4-FFF2-40B4-BE49-F238E27FC236}">
                    <a16:creationId xmlns:a16="http://schemas.microsoft.com/office/drawing/2014/main" id="{8C932844-1C3D-45C9-8763-4C47AD654320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9382035" y="3470385"/>
                <a:ext cx="56520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0">
            <p14:nvContentPartPr>
              <p14:cNvPr id="252" name="Tinta 251">
                <a:extLst>
                  <a:ext uri="{FF2B5EF4-FFF2-40B4-BE49-F238E27FC236}">
                    <a16:creationId xmlns:a16="http://schemas.microsoft.com/office/drawing/2014/main" id="{E6DBA20C-7BA5-467E-8EEA-225FE584B768}"/>
                  </a:ext>
                </a:extLst>
              </p14:cNvPr>
              <p14:cNvContentPartPr/>
              <p14:nvPr/>
            </p14:nvContentPartPr>
            <p14:xfrm>
              <a:off x="9484275" y="3820665"/>
              <a:ext cx="2880" cy="360"/>
            </p14:xfrm>
          </p:contentPart>
        </mc:Choice>
        <mc:Fallback xmlns="">
          <p:pic>
            <p:nvPicPr>
              <p:cNvPr id="252" name="Tinta 251">
                <a:extLst>
                  <a:ext uri="{FF2B5EF4-FFF2-40B4-BE49-F238E27FC236}">
                    <a16:creationId xmlns:a16="http://schemas.microsoft.com/office/drawing/2014/main" id="{E6DBA20C-7BA5-467E-8EEA-225FE584B768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9466635" y="3802665"/>
                <a:ext cx="385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2">
            <p14:nvContentPartPr>
              <p14:cNvPr id="254" name="Tinta 253">
                <a:extLst>
                  <a:ext uri="{FF2B5EF4-FFF2-40B4-BE49-F238E27FC236}">
                    <a16:creationId xmlns:a16="http://schemas.microsoft.com/office/drawing/2014/main" id="{0E3A1746-544E-4481-8B4B-BDB59E5CCCE0}"/>
                  </a:ext>
                </a:extLst>
              </p14:cNvPr>
              <p14:cNvContentPartPr/>
              <p14:nvPr/>
            </p14:nvContentPartPr>
            <p14:xfrm>
              <a:off x="9732315" y="3480465"/>
              <a:ext cx="36720" cy="471240"/>
            </p14:xfrm>
          </p:contentPart>
        </mc:Choice>
        <mc:Fallback xmlns="">
          <p:pic>
            <p:nvPicPr>
              <p:cNvPr id="254" name="Tinta 253">
                <a:extLst>
                  <a:ext uri="{FF2B5EF4-FFF2-40B4-BE49-F238E27FC236}">
                    <a16:creationId xmlns:a16="http://schemas.microsoft.com/office/drawing/2014/main" id="{0E3A1746-544E-4481-8B4B-BDB59E5CCCE0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9714315" y="3462465"/>
                <a:ext cx="72360" cy="50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4">
            <p14:nvContentPartPr>
              <p14:cNvPr id="255" name="Tinta 254">
                <a:extLst>
                  <a:ext uri="{FF2B5EF4-FFF2-40B4-BE49-F238E27FC236}">
                    <a16:creationId xmlns:a16="http://schemas.microsoft.com/office/drawing/2014/main" id="{8D806D30-5023-4B8A-8523-B3CC17719CFE}"/>
                  </a:ext>
                </a:extLst>
              </p14:cNvPr>
              <p14:cNvContentPartPr/>
              <p14:nvPr/>
            </p14:nvContentPartPr>
            <p14:xfrm>
              <a:off x="9791355" y="3924705"/>
              <a:ext cx="31680" cy="126000"/>
            </p14:xfrm>
          </p:contentPart>
        </mc:Choice>
        <mc:Fallback xmlns="">
          <p:pic>
            <p:nvPicPr>
              <p:cNvPr id="255" name="Tinta 254">
                <a:extLst>
                  <a:ext uri="{FF2B5EF4-FFF2-40B4-BE49-F238E27FC236}">
                    <a16:creationId xmlns:a16="http://schemas.microsoft.com/office/drawing/2014/main" id="{8D806D30-5023-4B8A-8523-B3CC17719CFE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9773355" y="3906705"/>
                <a:ext cx="6732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6">
            <p14:nvContentPartPr>
              <p14:cNvPr id="256" name="Tinta 255">
                <a:extLst>
                  <a:ext uri="{FF2B5EF4-FFF2-40B4-BE49-F238E27FC236}">
                    <a16:creationId xmlns:a16="http://schemas.microsoft.com/office/drawing/2014/main" id="{744CDD21-ADEC-410C-85A9-EE54A1BFFAB9}"/>
                  </a:ext>
                </a:extLst>
              </p14:cNvPr>
              <p14:cNvContentPartPr/>
              <p14:nvPr/>
            </p14:nvContentPartPr>
            <p14:xfrm>
              <a:off x="9912315" y="3625905"/>
              <a:ext cx="203760" cy="254520"/>
            </p14:xfrm>
          </p:contentPart>
        </mc:Choice>
        <mc:Fallback xmlns="">
          <p:pic>
            <p:nvPicPr>
              <p:cNvPr id="256" name="Tinta 255">
                <a:extLst>
                  <a:ext uri="{FF2B5EF4-FFF2-40B4-BE49-F238E27FC236}">
                    <a16:creationId xmlns:a16="http://schemas.microsoft.com/office/drawing/2014/main" id="{744CDD21-ADEC-410C-85A9-EE54A1BFFAB9}"/>
                  </a:ext>
                </a:extLst>
              </p:cNvPr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9894315" y="3607905"/>
                <a:ext cx="23940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8">
            <p14:nvContentPartPr>
              <p14:cNvPr id="257" name="Tinta 256">
                <a:extLst>
                  <a:ext uri="{FF2B5EF4-FFF2-40B4-BE49-F238E27FC236}">
                    <a16:creationId xmlns:a16="http://schemas.microsoft.com/office/drawing/2014/main" id="{893B4527-1394-461E-8393-3A18B5070142}"/>
                  </a:ext>
                </a:extLst>
              </p14:cNvPr>
              <p14:cNvContentPartPr/>
              <p14:nvPr/>
            </p14:nvContentPartPr>
            <p14:xfrm>
              <a:off x="10156395" y="3509985"/>
              <a:ext cx="134280" cy="324720"/>
            </p14:xfrm>
          </p:contentPart>
        </mc:Choice>
        <mc:Fallback xmlns="">
          <p:pic>
            <p:nvPicPr>
              <p:cNvPr id="257" name="Tinta 256">
                <a:extLst>
                  <a:ext uri="{FF2B5EF4-FFF2-40B4-BE49-F238E27FC236}">
                    <a16:creationId xmlns:a16="http://schemas.microsoft.com/office/drawing/2014/main" id="{893B4527-1394-461E-8393-3A18B5070142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10138755" y="3491985"/>
                <a:ext cx="16992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0">
            <p14:nvContentPartPr>
              <p14:cNvPr id="258" name="Tinta 257">
                <a:extLst>
                  <a:ext uri="{FF2B5EF4-FFF2-40B4-BE49-F238E27FC236}">
                    <a16:creationId xmlns:a16="http://schemas.microsoft.com/office/drawing/2014/main" id="{8FA6BF8C-322B-4435-995E-72A267DD590C}"/>
                  </a:ext>
                </a:extLst>
              </p14:cNvPr>
              <p14:cNvContentPartPr/>
              <p14:nvPr/>
            </p14:nvContentPartPr>
            <p14:xfrm>
              <a:off x="10302555" y="3658305"/>
              <a:ext cx="19440" cy="308880"/>
            </p14:xfrm>
          </p:contentPart>
        </mc:Choice>
        <mc:Fallback xmlns="">
          <p:pic>
            <p:nvPicPr>
              <p:cNvPr id="258" name="Tinta 257">
                <a:extLst>
                  <a:ext uri="{FF2B5EF4-FFF2-40B4-BE49-F238E27FC236}">
                    <a16:creationId xmlns:a16="http://schemas.microsoft.com/office/drawing/2014/main" id="{8FA6BF8C-322B-4435-995E-72A267DD590C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10284555" y="3640305"/>
                <a:ext cx="5508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2">
            <p14:nvContentPartPr>
              <p14:cNvPr id="259" name="Tinta 258">
                <a:extLst>
                  <a:ext uri="{FF2B5EF4-FFF2-40B4-BE49-F238E27FC236}">
                    <a16:creationId xmlns:a16="http://schemas.microsoft.com/office/drawing/2014/main" id="{96547D56-C099-49C5-9FAE-CBC761796AA1}"/>
                  </a:ext>
                </a:extLst>
              </p14:cNvPr>
              <p14:cNvContentPartPr/>
              <p14:nvPr/>
            </p14:nvContentPartPr>
            <p14:xfrm>
              <a:off x="10487955" y="3717705"/>
              <a:ext cx="132840" cy="163800"/>
            </p14:xfrm>
          </p:contentPart>
        </mc:Choice>
        <mc:Fallback xmlns="">
          <p:pic>
            <p:nvPicPr>
              <p:cNvPr id="259" name="Tinta 258">
                <a:extLst>
                  <a:ext uri="{FF2B5EF4-FFF2-40B4-BE49-F238E27FC236}">
                    <a16:creationId xmlns:a16="http://schemas.microsoft.com/office/drawing/2014/main" id="{96547D56-C099-49C5-9FAE-CBC761796AA1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10469955" y="3700065"/>
                <a:ext cx="16848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4">
            <p14:nvContentPartPr>
              <p14:cNvPr id="260" name="Tinta 259">
                <a:extLst>
                  <a:ext uri="{FF2B5EF4-FFF2-40B4-BE49-F238E27FC236}">
                    <a16:creationId xmlns:a16="http://schemas.microsoft.com/office/drawing/2014/main" id="{0A1AD5AA-C39C-4567-8B68-8C65328FB490}"/>
                  </a:ext>
                </a:extLst>
              </p14:cNvPr>
              <p14:cNvContentPartPr/>
              <p14:nvPr/>
            </p14:nvContentPartPr>
            <p14:xfrm>
              <a:off x="10751115" y="3535185"/>
              <a:ext cx="46440" cy="426240"/>
            </p14:xfrm>
          </p:contentPart>
        </mc:Choice>
        <mc:Fallback xmlns="">
          <p:pic>
            <p:nvPicPr>
              <p:cNvPr id="260" name="Tinta 259">
                <a:extLst>
                  <a:ext uri="{FF2B5EF4-FFF2-40B4-BE49-F238E27FC236}">
                    <a16:creationId xmlns:a16="http://schemas.microsoft.com/office/drawing/2014/main" id="{0A1AD5AA-C39C-4567-8B68-8C65328FB490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10733115" y="3517545"/>
                <a:ext cx="82080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6">
            <p14:nvContentPartPr>
              <p14:cNvPr id="261" name="Tinta 260">
                <a:extLst>
                  <a:ext uri="{FF2B5EF4-FFF2-40B4-BE49-F238E27FC236}">
                    <a16:creationId xmlns:a16="http://schemas.microsoft.com/office/drawing/2014/main" id="{A177F5AF-B754-4FAE-AC17-D19FE70CCF9F}"/>
                  </a:ext>
                </a:extLst>
              </p14:cNvPr>
              <p14:cNvContentPartPr/>
              <p14:nvPr/>
            </p14:nvContentPartPr>
            <p14:xfrm>
              <a:off x="10838955" y="3934425"/>
              <a:ext cx="32760" cy="76320"/>
            </p14:xfrm>
          </p:contentPart>
        </mc:Choice>
        <mc:Fallback xmlns="">
          <p:pic>
            <p:nvPicPr>
              <p:cNvPr id="261" name="Tinta 260">
                <a:extLst>
                  <a:ext uri="{FF2B5EF4-FFF2-40B4-BE49-F238E27FC236}">
                    <a16:creationId xmlns:a16="http://schemas.microsoft.com/office/drawing/2014/main" id="{A177F5AF-B754-4FAE-AC17-D19FE70CCF9F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10821315" y="3916425"/>
                <a:ext cx="6840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262" name="Tinta 261">
                <a:extLst>
                  <a:ext uri="{FF2B5EF4-FFF2-40B4-BE49-F238E27FC236}">
                    <a16:creationId xmlns:a16="http://schemas.microsoft.com/office/drawing/2014/main" id="{E8EF1183-2836-42E1-A059-05099B24DD30}"/>
                  </a:ext>
                </a:extLst>
              </p14:cNvPr>
              <p14:cNvContentPartPr/>
              <p14:nvPr/>
            </p14:nvContentPartPr>
            <p14:xfrm>
              <a:off x="11019675" y="3521145"/>
              <a:ext cx="66960" cy="416160"/>
            </p14:xfrm>
          </p:contentPart>
        </mc:Choice>
        <mc:Fallback xmlns="">
          <p:pic>
            <p:nvPicPr>
              <p:cNvPr id="262" name="Tinta 261">
                <a:extLst>
                  <a:ext uri="{FF2B5EF4-FFF2-40B4-BE49-F238E27FC236}">
                    <a16:creationId xmlns:a16="http://schemas.microsoft.com/office/drawing/2014/main" id="{E8EF1183-2836-42E1-A059-05099B24DD30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11001675" y="3503145"/>
                <a:ext cx="102600" cy="45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263" name="Tinta 262">
                <a:extLst>
                  <a:ext uri="{FF2B5EF4-FFF2-40B4-BE49-F238E27FC236}">
                    <a16:creationId xmlns:a16="http://schemas.microsoft.com/office/drawing/2014/main" id="{17C43F61-C5D4-4B7A-9B92-045FB52DE2E9}"/>
                  </a:ext>
                </a:extLst>
              </p14:cNvPr>
              <p14:cNvContentPartPr/>
              <p14:nvPr/>
            </p14:nvContentPartPr>
            <p14:xfrm>
              <a:off x="11161155" y="3582345"/>
              <a:ext cx="195120" cy="405720"/>
            </p14:xfrm>
          </p:contentPart>
        </mc:Choice>
        <mc:Fallback xmlns="">
          <p:pic>
            <p:nvPicPr>
              <p:cNvPr id="263" name="Tinta 262">
                <a:extLst>
                  <a:ext uri="{FF2B5EF4-FFF2-40B4-BE49-F238E27FC236}">
                    <a16:creationId xmlns:a16="http://schemas.microsoft.com/office/drawing/2014/main" id="{17C43F61-C5D4-4B7A-9B92-045FB52DE2E9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1143155" y="3564345"/>
                <a:ext cx="230760" cy="44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264" name="Tinta 263">
                <a:extLst>
                  <a:ext uri="{FF2B5EF4-FFF2-40B4-BE49-F238E27FC236}">
                    <a16:creationId xmlns:a16="http://schemas.microsoft.com/office/drawing/2014/main" id="{5D7C2EB1-E08F-4EBC-9C2E-423E6EAEB14B}"/>
                  </a:ext>
                </a:extLst>
              </p14:cNvPr>
              <p14:cNvContentPartPr/>
              <p14:nvPr/>
            </p14:nvContentPartPr>
            <p14:xfrm>
              <a:off x="11176995" y="3643185"/>
              <a:ext cx="352440" cy="508320"/>
            </p14:xfrm>
          </p:contentPart>
        </mc:Choice>
        <mc:Fallback xmlns="">
          <p:pic>
            <p:nvPicPr>
              <p:cNvPr id="264" name="Tinta 263">
                <a:extLst>
                  <a:ext uri="{FF2B5EF4-FFF2-40B4-BE49-F238E27FC236}">
                    <a16:creationId xmlns:a16="http://schemas.microsoft.com/office/drawing/2014/main" id="{5D7C2EB1-E08F-4EBC-9C2E-423E6EAEB14B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11159355" y="3625185"/>
                <a:ext cx="388080" cy="54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266" name="Tinta 265">
                <a:extLst>
                  <a:ext uri="{FF2B5EF4-FFF2-40B4-BE49-F238E27FC236}">
                    <a16:creationId xmlns:a16="http://schemas.microsoft.com/office/drawing/2014/main" id="{7C53EDC6-253B-471F-94D2-8356C20F4E23}"/>
                  </a:ext>
                </a:extLst>
              </p14:cNvPr>
              <p14:cNvContentPartPr/>
              <p14:nvPr/>
            </p14:nvContentPartPr>
            <p14:xfrm>
              <a:off x="6805155" y="4286865"/>
              <a:ext cx="56160" cy="493560"/>
            </p14:xfrm>
          </p:contentPart>
        </mc:Choice>
        <mc:Fallback xmlns="">
          <p:pic>
            <p:nvPicPr>
              <p:cNvPr id="266" name="Tinta 265">
                <a:extLst>
                  <a:ext uri="{FF2B5EF4-FFF2-40B4-BE49-F238E27FC236}">
                    <a16:creationId xmlns:a16="http://schemas.microsoft.com/office/drawing/2014/main" id="{7C53EDC6-253B-471F-94D2-8356C20F4E23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6787155" y="4268865"/>
                <a:ext cx="91800" cy="5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267" name="Tinta 266">
                <a:extLst>
                  <a:ext uri="{FF2B5EF4-FFF2-40B4-BE49-F238E27FC236}">
                    <a16:creationId xmlns:a16="http://schemas.microsoft.com/office/drawing/2014/main" id="{347B170F-4EA2-4EF7-9EC8-63BC73EBB1D3}"/>
                  </a:ext>
                </a:extLst>
              </p14:cNvPr>
              <p14:cNvContentPartPr/>
              <p14:nvPr/>
            </p14:nvContentPartPr>
            <p14:xfrm>
              <a:off x="6954195" y="4741905"/>
              <a:ext cx="10080" cy="136800"/>
            </p14:xfrm>
          </p:contentPart>
        </mc:Choice>
        <mc:Fallback xmlns="">
          <p:pic>
            <p:nvPicPr>
              <p:cNvPr id="267" name="Tinta 266">
                <a:extLst>
                  <a:ext uri="{FF2B5EF4-FFF2-40B4-BE49-F238E27FC236}">
                    <a16:creationId xmlns:a16="http://schemas.microsoft.com/office/drawing/2014/main" id="{347B170F-4EA2-4EF7-9EC8-63BC73EBB1D3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6936555" y="4724265"/>
                <a:ext cx="4572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268" name="Tinta 267">
                <a:extLst>
                  <a:ext uri="{FF2B5EF4-FFF2-40B4-BE49-F238E27FC236}">
                    <a16:creationId xmlns:a16="http://schemas.microsoft.com/office/drawing/2014/main" id="{28640F54-EED4-4CDC-A59E-5BDAA816275C}"/>
                  </a:ext>
                </a:extLst>
              </p14:cNvPr>
              <p14:cNvContentPartPr/>
              <p14:nvPr/>
            </p14:nvContentPartPr>
            <p14:xfrm>
              <a:off x="7147875" y="4431225"/>
              <a:ext cx="178560" cy="387000"/>
            </p14:xfrm>
          </p:contentPart>
        </mc:Choice>
        <mc:Fallback xmlns="">
          <p:pic>
            <p:nvPicPr>
              <p:cNvPr id="268" name="Tinta 267">
                <a:extLst>
                  <a:ext uri="{FF2B5EF4-FFF2-40B4-BE49-F238E27FC236}">
                    <a16:creationId xmlns:a16="http://schemas.microsoft.com/office/drawing/2014/main" id="{28640F54-EED4-4CDC-A59E-5BDAA816275C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7130235" y="4413225"/>
                <a:ext cx="214200" cy="4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269" name="Tinta 268">
                <a:extLst>
                  <a:ext uri="{FF2B5EF4-FFF2-40B4-BE49-F238E27FC236}">
                    <a16:creationId xmlns:a16="http://schemas.microsoft.com/office/drawing/2014/main" id="{8AD741AB-0D66-4095-B98E-E9C0056A7A5E}"/>
                  </a:ext>
                </a:extLst>
              </p14:cNvPr>
              <p14:cNvContentPartPr/>
              <p14:nvPr/>
            </p14:nvContentPartPr>
            <p14:xfrm>
              <a:off x="7417875" y="4433745"/>
              <a:ext cx="169200" cy="374760"/>
            </p14:xfrm>
          </p:contentPart>
        </mc:Choice>
        <mc:Fallback xmlns="">
          <p:pic>
            <p:nvPicPr>
              <p:cNvPr id="269" name="Tinta 268">
                <a:extLst>
                  <a:ext uri="{FF2B5EF4-FFF2-40B4-BE49-F238E27FC236}">
                    <a16:creationId xmlns:a16="http://schemas.microsoft.com/office/drawing/2014/main" id="{8AD741AB-0D66-4095-B98E-E9C0056A7A5E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7400235" y="4415745"/>
                <a:ext cx="20484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2">
            <p14:nvContentPartPr>
              <p14:cNvPr id="270" name="Tinta 269">
                <a:extLst>
                  <a:ext uri="{FF2B5EF4-FFF2-40B4-BE49-F238E27FC236}">
                    <a16:creationId xmlns:a16="http://schemas.microsoft.com/office/drawing/2014/main" id="{AA8CF7FB-D210-4231-A99F-FABA8232B561}"/>
                  </a:ext>
                </a:extLst>
              </p14:cNvPr>
              <p14:cNvContentPartPr/>
              <p14:nvPr/>
            </p14:nvContentPartPr>
            <p14:xfrm>
              <a:off x="7717035" y="4461465"/>
              <a:ext cx="46440" cy="304560"/>
            </p14:xfrm>
          </p:contentPart>
        </mc:Choice>
        <mc:Fallback xmlns="">
          <p:pic>
            <p:nvPicPr>
              <p:cNvPr id="270" name="Tinta 269">
                <a:extLst>
                  <a:ext uri="{FF2B5EF4-FFF2-40B4-BE49-F238E27FC236}">
                    <a16:creationId xmlns:a16="http://schemas.microsoft.com/office/drawing/2014/main" id="{AA8CF7FB-D210-4231-A99F-FABA8232B561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7699395" y="4443825"/>
                <a:ext cx="8208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4">
            <p14:nvContentPartPr>
              <p14:cNvPr id="271" name="Tinta 270">
                <a:extLst>
                  <a:ext uri="{FF2B5EF4-FFF2-40B4-BE49-F238E27FC236}">
                    <a16:creationId xmlns:a16="http://schemas.microsoft.com/office/drawing/2014/main" id="{89E9B9E8-0C73-4BD6-A794-BCA1D137BB9B}"/>
                  </a:ext>
                </a:extLst>
              </p14:cNvPr>
              <p14:cNvContentPartPr/>
              <p14:nvPr/>
            </p14:nvContentPartPr>
            <p14:xfrm>
              <a:off x="7714515" y="4582785"/>
              <a:ext cx="158040" cy="50040"/>
            </p14:xfrm>
          </p:contentPart>
        </mc:Choice>
        <mc:Fallback xmlns="">
          <p:pic>
            <p:nvPicPr>
              <p:cNvPr id="271" name="Tinta 270">
                <a:extLst>
                  <a:ext uri="{FF2B5EF4-FFF2-40B4-BE49-F238E27FC236}">
                    <a16:creationId xmlns:a16="http://schemas.microsoft.com/office/drawing/2014/main" id="{89E9B9E8-0C73-4BD6-A794-BCA1D137BB9B}"/>
                  </a:ext>
                </a:extLst>
              </p:cNvPr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7696875" y="4565145"/>
                <a:ext cx="19368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6">
            <p14:nvContentPartPr>
              <p14:cNvPr id="272" name="Tinta 271">
                <a:extLst>
                  <a:ext uri="{FF2B5EF4-FFF2-40B4-BE49-F238E27FC236}">
                    <a16:creationId xmlns:a16="http://schemas.microsoft.com/office/drawing/2014/main" id="{D8B98D04-D80F-4879-B2B1-636EAB154BD5}"/>
                  </a:ext>
                </a:extLst>
              </p14:cNvPr>
              <p14:cNvContentPartPr/>
              <p14:nvPr/>
            </p14:nvContentPartPr>
            <p14:xfrm>
              <a:off x="7906035" y="4429065"/>
              <a:ext cx="227880" cy="307080"/>
            </p14:xfrm>
          </p:contentPart>
        </mc:Choice>
        <mc:Fallback xmlns="">
          <p:pic>
            <p:nvPicPr>
              <p:cNvPr id="272" name="Tinta 271">
                <a:extLst>
                  <a:ext uri="{FF2B5EF4-FFF2-40B4-BE49-F238E27FC236}">
                    <a16:creationId xmlns:a16="http://schemas.microsoft.com/office/drawing/2014/main" id="{D8B98D04-D80F-4879-B2B1-636EAB154BD5}"/>
                  </a:ext>
                </a:extLst>
              </p:cNvPr>
              <p:cNvPicPr/>
              <p:nvPr/>
            </p:nvPicPr>
            <p:blipFill>
              <a:blip r:embed="rId377"/>
              <a:stretch>
                <a:fillRect/>
              </a:stretch>
            </p:blipFill>
            <p:spPr>
              <a:xfrm>
                <a:off x="7888035" y="4411425"/>
                <a:ext cx="26352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273" name="Tinta 272">
                <a:extLst>
                  <a:ext uri="{FF2B5EF4-FFF2-40B4-BE49-F238E27FC236}">
                    <a16:creationId xmlns:a16="http://schemas.microsoft.com/office/drawing/2014/main" id="{52B7D177-6BA1-4B6B-9E6F-D9849091E691}"/>
                  </a:ext>
                </a:extLst>
              </p14:cNvPr>
              <p14:cNvContentPartPr/>
              <p14:nvPr/>
            </p14:nvContentPartPr>
            <p14:xfrm>
              <a:off x="8113035" y="4766025"/>
              <a:ext cx="48600" cy="127080"/>
            </p14:xfrm>
          </p:contentPart>
        </mc:Choice>
        <mc:Fallback xmlns="">
          <p:pic>
            <p:nvPicPr>
              <p:cNvPr id="273" name="Tinta 272">
                <a:extLst>
                  <a:ext uri="{FF2B5EF4-FFF2-40B4-BE49-F238E27FC236}">
                    <a16:creationId xmlns:a16="http://schemas.microsoft.com/office/drawing/2014/main" id="{52B7D177-6BA1-4B6B-9E6F-D9849091E691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8095035" y="4748025"/>
                <a:ext cx="8424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274" name="Tinta 273">
                <a:extLst>
                  <a:ext uri="{FF2B5EF4-FFF2-40B4-BE49-F238E27FC236}">
                    <a16:creationId xmlns:a16="http://schemas.microsoft.com/office/drawing/2014/main" id="{205E3A53-80C7-4D23-A068-12628DB1727E}"/>
                  </a:ext>
                </a:extLst>
              </p14:cNvPr>
              <p14:cNvContentPartPr/>
              <p14:nvPr/>
            </p14:nvContentPartPr>
            <p14:xfrm>
              <a:off x="8296995" y="4435185"/>
              <a:ext cx="161640" cy="397080"/>
            </p14:xfrm>
          </p:contentPart>
        </mc:Choice>
        <mc:Fallback xmlns="">
          <p:pic>
            <p:nvPicPr>
              <p:cNvPr id="274" name="Tinta 273">
                <a:extLst>
                  <a:ext uri="{FF2B5EF4-FFF2-40B4-BE49-F238E27FC236}">
                    <a16:creationId xmlns:a16="http://schemas.microsoft.com/office/drawing/2014/main" id="{205E3A53-80C7-4D23-A068-12628DB1727E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8278995" y="4417185"/>
                <a:ext cx="19728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2">
            <p14:nvContentPartPr>
              <p14:cNvPr id="275" name="Tinta 274">
                <a:extLst>
                  <a:ext uri="{FF2B5EF4-FFF2-40B4-BE49-F238E27FC236}">
                    <a16:creationId xmlns:a16="http://schemas.microsoft.com/office/drawing/2014/main" id="{456F9228-7DF3-49A1-8469-151303CDDF77}"/>
                  </a:ext>
                </a:extLst>
              </p14:cNvPr>
              <p14:cNvContentPartPr/>
              <p14:nvPr/>
            </p14:nvContentPartPr>
            <p14:xfrm>
              <a:off x="8533875" y="4719225"/>
              <a:ext cx="360" cy="15480"/>
            </p14:xfrm>
          </p:contentPart>
        </mc:Choice>
        <mc:Fallback xmlns="">
          <p:pic>
            <p:nvPicPr>
              <p:cNvPr id="275" name="Tinta 274">
                <a:extLst>
                  <a:ext uri="{FF2B5EF4-FFF2-40B4-BE49-F238E27FC236}">
                    <a16:creationId xmlns:a16="http://schemas.microsoft.com/office/drawing/2014/main" id="{456F9228-7DF3-49A1-8469-151303CDDF77}"/>
                  </a:ext>
                </a:extLst>
              </p:cNvPr>
              <p:cNvPicPr/>
              <p:nvPr/>
            </p:nvPicPr>
            <p:blipFill>
              <a:blip r:embed="rId383"/>
              <a:stretch>
                <a:fillRect/>
              </a:stretch>
            </p:blipFill>
            <p:spPr>
              <a:xfrm>
                <a:off x="8516235" y="4701585"/>
                <a:ext cx="3600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4">
            <p14:nvContentPartPr>
              <p14:cNvPr id="276" name="Tinta 275">
                <a:extLst>
                  <a:ext uri="{FF2B5EF4-FFF2-40B4-BE49-F238E27FC236}">
                    <a16:creationId xmlns:a16="http://schemas.microsoft.com/office/drawing/2014/main" id="{A3C664C6-B53C-43DF-9E4D-EA2C73CDD66B}"/>
                  </a:ext>
                </a:extLst>
              </p14:cNvPr>
              <p14:cNvContentPartPr/>
              <p14:nvPr/>
            </p14:nvContentPartPr>
            <p14:xfrm>
              <a:off x="8721435" y="4444545"/>
              <a:ext cx="208080" cy="324360"/>
            </p14:xfrm>
          </p:contentPart>
        </mc:Choice>
        <mc:Fallback xmlns="">
          <p:pic>
            <p:nvPicPr>
              <p:cNvPr id="276" name="Tinta 275">
                <a:extLst>
                  <a:ext uri="{FF2B5EF4-FFF2-40B4-BE49-F238E27FC236}">
                    <a16:creationId xmlns:a16="http://schemas.microsoft.com/office/drawing/2014/main" id="{A3C664C6-B53C-43DF-9E4D-EA2C73CDD66B}"/>
                  </a:ext>
                </a:extLst>
              </p:cNvPr>
              <p:cNvPicPr/>
              <p:nvPr/>
            </p:nvPicPr>
            <p:blipFill>
              <a:blip r:embed="rId385"/>
              <a:stretch>
                <a:fillRect/>
              </a:stretch>
            </p:blipFill>
            <p:spPr>
              <a:xfrm>
                <a:off x="8703795" y="4426905"/>
                <a:ext cx="24372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6">
            <p14:nvContentPartPr>
              <p14:cNvPr id="277" name="Tinta 276">
                <a:extLst>
                  <a:ext uri="{FF2B5EF4-FFF2-40B4-BE49-F238E27FC236}">
                    <a16:creationId xmlns:a16="http://schemas.microsoft.com/office/drawing/2014/main" id="{FE721899-41AE-4A14-81D4-3B71ADE52C37}"/>
                  </a:ext>
                </a:extLst>
              </p14:cNvPr>
              <p14:cNvContentPartPr/>
              <p14:nvPr/>
            </p14:nvContentPartPr>
            <p14:xfrm>
              <a:off x="8982795" y="4778985"/>
              <a:ext cx="54360" cy="152640"/>
            </p14:xfrm>
          </p:contentPart>
        </mc:Choice>
        <mc:Fallback xmlns="">
          <p:pic>
            <p:nvPicPr>
              <p:cNvPr id="277" name="Tinta 276">
                <a:extLst>
                  <a:ext uri="{FF2B5EF4-FFF2-40B4-BE49-F238E27FC236}">
                    <a16:creationId xmlns:a16="http://schemas.microsoft.com/office/drawing/2014/main" id="{FE721899-41AE-4A14-81D4-3B71ADE52C37}"/>
                  </a:ext>
                </a:extLst>
              </p:cNvPr>
              <p:cNvPicPr/>
              <p:nvPr/>
            </p:nvPicPr>
            <p:blipFill>
              <a:blip r:embed="rId387"/>
              <a:stretch>
                <a:fillRect/>
              </a:stretch>
            </p:blipFill>
            <p:spPr>
              <a:xfrm>
                <a:off x="8964795" y="4760985"/>
                <a:ext cx="9000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8">
            <p14:nvContentPartPr>
              <p14:cNvPr id="278" name="Tinta 277">
                <a:extLst>
                  <a:ext uri="{FF2B5EF4-FFF2-40B4-BE49-F238E27FC236}">
                    <a16:creationId xmlns:a16="http://schemas.microsoft.com/office/drawing/2014/main" id="{381CC3CA-668E-4187-A62A-FBA7A1890400}"/>
                  </a:ext>
                </a:extLst>
              </p14:cNvPr>
              <p14:cNvContentPartPr/>
              <p14:nvPr/>
            </p14:nvContentPartPr>
            <p14:xfrm>
              <a:off x="9151275" y="4438785"/>
              <a:ext cx="163080" cy="326160"/>
            </p14:xfrm>
          </p:contentPart>
        </mc:Choice>
        <mc:Fallback xmlns="">
          <p:pic>
            <p:nvPicPr>
              <p:cNvPr id="278" name="Tinta 277">
                <a:extLst>
                  <a:ext uri="{FF2B5EF4-FFF2-40B4-BE49-F238E27FC236}">
                    <a16:creationId xmlns:a16="http://schemas.microsoft.com/office/drawing/2014/main" id="{381CC3CA-668E-4187-A62A-FBA7A1890400}"/>
                  </a:ext>
                </a:extLst>
              </p:cNvPr>
              <p:cNvPicPr/>
              <p:nvPr/>
            </p:nvPicPr>
            <p:blipFill>
              <a:blip r:embed="rId389"/>
              <a:stretch>
                <a:fillRect/>
              </a:stretch>
            </p:blipFill>
            <p:spPr>
              <a:xfrm>
                <a:off x="9133275" y="4421145"/>
                <a:ext cx="19872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0">
            <p14:nvContentPartPr>
              <p14:cNvPr id="279" name="Tinta 278">
                <a:extLst>
                  <a:ext uri="{FF2B5EF4-FFF2-40B4-BE49-F238E27FC236}">
                    <a16:creationId xmlns:a16="http://schemas.microsoft.com/office/drawing/2014/main" id="{AB95131F-E722-4F68-BD82-B91A65221173}"/>
                  </a:ext>
                </a:extLst>
              </p14:cNvPr>
              <p14:cNvContentPartPr/>
              <p14:nvPr/>
            </p14:nvContentPartPr>
            <p14:xfrm>
              <a:off x="9457995" y="4701945"/>
              <a:ext cx="47160" cy="18720"/>
            </p14:xfrm>
          </p:contentPart>
        </mc:Choice>
        <mc:Fallback xmlns="">
          <p:pic>
            <p:nvPicPr>
              <p:cNvPr id="279" name="Tinta 278">
                <a:extLst>
                  <a:ext uri="{FF2B5EF4-FFF2-40B4-BE49-F238E27FC236}">
                    <a16:creationId xmlns:a16="http://schemas.microsoft.com/office/drawing/2014/main" id="{AB95131F-E722-4F68-BD82-B91A65221173}"/>
                  </a:ext>
                </a:extLst>
              </p:cNvPr>
              <p:cNvPicPr/>
              <p:nvPr/>
            </p:nvPicPr>
            <p:blipFill>
              <a:blip r:embed="rId391"/>
              <a:stretch>
                <a:fillRect/>
              </a:stretch>
            </p:blipFill>
            <p:spPr>
              <a:xfrm>
                <a:off x="9439995" y="4684305"/>
                <a:ext cx="8280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2">
            <p14:nvContentPartPr>
              <p14:cNvPr id="282" name="Tinta 281">
                <a:extLst>
                  <a:ext uri="{FF2B5EF4-FFF2-40B4-BE49-F238E27FC236}">
                    <a16:creationId xmlns:a16="http://schemas.microsoft.com/office/drawing/2014/main" id="{43724994-E07D-42E7-99C2-DDFC14EA63D8}"/>
                  </a:ext>
                </a:extLst>
              </p14:cNvPr>
              <p14:cNvContentPartPr/>
              <p14:nvPr/>
            </p14:nvContentPartPr>
            <p14:xfrm>
              <a:off x="9619995" y="4389825"/>
              <a:ext cx="82800" cy="496440"/>
            </p14:xfrm>
          </p:contentPart>
        </mc:Choice>
        <mc:Fallback xmlns="">
          <p:pic>
            <p:nvPicPr>
              <p:cNvPr id="282" name="Tinta 281">
                <a:extLst>
                  <a:ext uri="{FF2B5EF4-FFF2-40B4-BE49-F238E27FC236}">
                    <a16:creationId xmlns:a16="http://schemas.microsoft.com/office/drawing/2014/main" id="{43724994-E07D-42E7-99C2-DDFC14EA63D8}"/>
                  </a:ext>
                </a:extLst>
              </p:cNvPr>
              <p:cNvPicPr/>
              <p:nvPr/>
            </p:nvPicPr>
            <p:blipFill>
              <a:blip r:embed="rId393"/>
              <a:stretch>
                <a:fillRect/>
              </a:stretch>
            </p:blipFill>
            <p:spPr>
              <a:xfrm>
                <a:off x="9601995" y="4371825"/>
                <a:ext cx="118440" cy="53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4">
            <p14:nvContentPartPr>
              <p14:cNvPr id="283" name="Tinta 282">
                <a:extLst>
                  <a:ext uri="{FF2B5EF4-FFF2-40B4-BE49-F238E27FC236}">
                    <a16:creationId xmlns:a16="http://schemas.microsoft.com/office/drawing/2014/main" id="{C3D016D5-6D56-4B43-9628-C39B767EBC72}"/>
                  </a:ext>
                </a:extLst>
              </p14:cNvPr>
              <p14:cNvContentPartPr/>
              <p14:nvPr/>
            </p14:nvContentPartPr>
            <p14:xfrm>
              <a:off x="9753915" y="4908945"/>
              <a:ext cx="32760" cy="80640"/>
            </p14:xfrm>
          </p:contentPart>
        </mc:Choice>
        <mc:Fallback xmlns="">
          <p:pic>
            <p:nvPicPr>
              <p:cNvPr id="283" name="Tinta 282">
                <a:extLst>
                  <a:ext uri="{FF2B5EF4-FFF2-40B4-BE49-F238E27FC236}">
                    <a16:creationId xmlns:a16="http://schemas.microsoft.com/office/drawing/2014/main" id="{C3D016D5-6D56-4B43-9628-C39B767EBC72}"/>
                  </a:ext>
                </a:extLst>
              </p:cNvPr>
              <p:cNvPicPr/>
              <p:nvPr/>
            </p:nvPicPr>
            <p:blipFill>
              <a:blip r:embed="rId395"/>
              <a:stretch>
                <a:fillRect/>
              </a:stretch>
            </p:blipFill>
            <p:spPr>
              <a:xfrm>
                <a:off x="9735915" y="4890945"/>
                <a:ext cx="6840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6">
            <p14:nvContentPartPr>
              <p14:cNvPr id="284" name="Tinta 283">
                <a:extLst>
                  <a:ext uri="{FF2B5EF4-FFF2-40B4-BE49-F238E27FC236}">
                    <a16:creationId xmlns:a16="http://schemas.microsoft.com/office/drawing/2014/main" id="{8C6F9803-CE7A-48A0-8F32-88F86F6FB23A}"/>
                  </a:ext>
                </a:extLst>
              </p14:cNvPr>
              <p14:cNvContentPartPr/>
              <p14:nvPr/>
            </p14:nvContentPartPr>
            <p14:xfrm>
              <a:off x="9959475" y="4378665"/>
              <a:ext cx="61920" cy="400680"/>
            </p14:xfrm>
          </p:contentPart>
        </mc:Choice>
        <mc:Fallback xmlns="">
          <p:pic>
            <p:nvPicPr>
              <p:cNvPr id="284" name="Tinta 283">
                <a:extLst>
                  <a:ext uri="{FF2B5EF4-FFF2-40B4-BE49-F238E27FC236}">
                    <a16:creationId xmlns:a16="http://schemas.microsoft.com/office/drawing/2014/main" id="{8C6F9803-CE7A-48A0-8F32-88F86F6FB23A}"/>
                  </a:ext>
                </a:extLst>
              </p:cNvPr>
              <p:cNvPicPr/>
              <p:nvPr/>
            </p:nvPicPr>
            <p:blipFill>
              <a:blip r:embed="rId397"/>
              <a:stretch>
                <a:fillRect/>
              </a:stretch>
            </p:blipFill>
            <p:spPr>
              <a:xfrm>
                <a:off x="9941835" y="4360665"/>
                <a:ext cx="97560" cy="4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8">
            <p14:nvContentPartPr>
              <p14:cNvPr id="285" name="Tinta 284">
                <a:extLst>
                  <a:ext uri="{FF2B5EF4-FFF2-40B4-BE49-F238E27FC236}">
                    <a16:creationId xmlns:a16="http://schemas.microsoft.com/office/drawing/2014/main" id="{88053E52-5D47-4FCE-ADE2-BBD428D83901}"/>
                  </a:ext>
                </a:extLst>
              </p14:cNvPr>
              <p14:cNvContentPartPr/>
              <p14:nvPr/>
            </p14:nvContentPartPr>
            <p14:xfrm>
              <a:off x="10091955" y="4462905"/>
              <a:ext cx="137520" cy="415080"/>
            </p14:xfrm>
          </p:contentPart>
        </mc:Choice>
        <mc:Fallback xmlns="">
          <p:pic>
            <p:nvPicPr>
              <p:cNvPr id="285" name="Tinta 284">
                <a:extLst>
                  <a:ext uri="{FF2B5EF4-FFF2-40B4-BE49-F238E27FC236}">
                    <a16:creationId xmlns:a16="http://schemas.microsoft.com/office/drawing/2014/main" id="{88053E52-5D47-4FCE-ADE2-BBD428D83901}"/>
                  </a:ext>
                </a:extLst>
              </p:cNvPr>
              <p:cNvPicPr/>
              <p:nvPr/>
            </p:nvPicPr>
            <p:blipFill>
              <a:blip r:embed="rId399"/>
              <a:stretch>
                <a:fillRect/>
              </a:stretch>
            </p:blipFill>
            <p:spPr>
              <a:xfrm>
                <a:off x="10073955" y="4444905"/>
                <a:ext cx="17316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0">
            <p14:nvContentPartPr>
              <p14:cNvPr id="286" name="Tinta 285">
                <a:extLst>
                  <a:ext uri="{FF2B5EF4-FFF2-40B4-BE49-F238E27FC236}">
                    <a16:creationId xmlns:a16="http://schemas.microsoft.com/office/drawing/2014/main" id="{6C13C337-D819-4EAD-8517-D39E10E0C08C}"/>
                  </a:ext>
                </a:extLst>
              </p14:cNvPr>
              <p14:cNvContentPartPr/>
              <p14:nvPr/>
            </p14:nvContentPartPr>
            <p14:xfrm>
              <a:off x="10276995" y="4468305"/>
              <a:ext cx="173160" cy="393480"/>
            </p14:xfrm>
          </p:contentPart>
        </mc:Choice>
        <mc:Fallback xmlns="">
          <p:pic>
            <p:nvPicPr>
              <p:cNvPr id="286" name="Tinta 285">
                <a:extLst>
                  <a:ext uri="{FF2B5EF4-FFF2-40B4-BE49-F238E27FC236}">
                    <a16:creationId xmlns:a16="http://schemas.microsoft.com/office/drawing/2014/main" id="{6C13C337-D819-4EAD-8517-D39E10E0C08C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10258995" y="4450305"/>
                <a:ext cx="20880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2">
            <p14:nvContentPartPr>
              <p14:cNvPr id="287" name="Tinta 286">
                <a:extLst>
                  <a:ext uri="{FF2B5EF4-FFF2-40B4-BE49-F238E27FC236}">
                    <a16:creationId xmlns:a16="http://schemas.microsoft.com/office/drawing/2014/main" id="{749A4D1C-0371-42AB-9DBA-EBEF713DF00F}"/>
                  </a:ext>
                </a:extLst>
              </p14:cNvPr>
              <p14:cNvContentPartPr/>
              <p14:nvPr/>
            </p14:nvContentPartPr>
            <p14:xfrm>
              <a:off x="10656075" y="4630665"/>
              <a:ext cx="114120" cy="14400"/>
            </p14:xfrm>
          </p:contentPart>
        </mc:Choice>
        <mc:Fallback xmlns="">
          <p:pic>
            <p:nvPicPr>
              <p:cNvPr id="287" name="Tinta 286">
                <a:extLst>
                  <a:ext uri="{FF2B5EF4-FFF2-40B4-BE49-F238E27FC236}">
                    <a16:creationId xmlns:a16="http://schemas.microsoft.com/office/drawing/2014/main" id="{749A4D1C-0371-42AB-9DBA-EBEF713DF00F}"/>
                  </a:ext>
                </a:extLst>
              </p:cNvPr>
              <p:cNvPicPr/>
              <p:nvPr/>
            </p:nvPicPr>
            <p:blipFill>
              <a:blip r:embed="rId403"/>
              <a:stretch>
                <a:fillRect/>
              </a:stretch>
            </p:blipFill>
            <p:spPr>
              <a:xfrm>
                <a:off x="10638435" y="4612665"/>
                <a:ext cx="14976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4">
            <p14:nvContentPartPr>
              <p14:cNvPr id="288" name="Tinta 287">
                <a:extLst>
                  <a:ext uri="{FF2B5EF4-FFF2-40B4-BE49-F238E27FC236}">
                    <a16:creationId xmlns:a16="http://schemas.microsoft.com/office/drawing/2014/main" id="{8C5DE0C8-6BEB-4EBB-8F65-4832E348214A}"/>
                  </a:ext>
                </a:extLst>
              </p14:cNvPr>
              <p14:cNvContentPartPr/>
              <p14:nvPr/>
            </p14:nvContentPartPr>
            <p14:xfrm>
              <a:off x="10608195" y="4789065"/>
              <a:ext cx="146520" cy="24840"/>
            </p14:xfrm>
          </p:contentPart>
        </mc:Choice>
        <mc:Fallback xmlns="">
          <p:pic>
            <p:nvPicPr>
              <p:cNvPr id="288" name="Tinta 287">
                <a:extLst>
                  <a:ext uri="{FF2B5EF4-FFF2-40B4-BE49-F238E27FC236}">
                    <a16:creationId xmlns:a16="http://schemas.microsoft.com/office/drawing/2014/main" id="{8C5DE0C8-6BEB-4EBB-8F65-4832E348214A}"/>
                  </a:ext>
                </a:extLst>
              </p:cNvPr>
              <p:cNvPicPr/>
              <p:nvPr/>
            </p:nvPicPr>
            <p:blipFill>
              <a:blip r:embed="rId405"/>
              <a:stretch>
                <a:fillRect/>
              </a:stretch>
            </p:blipFill>
            <p:spPr>
              <a:xfrm>
                <a:off x="10590195" y="4771425"/>
                <a:ext cx="18216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6">
            <p14:nvContentPartPr>
              <p14:cNvPr id="290" name="Tinta 289">
                <a:extLst>
                  <a:ext uri="{FF2B5EF4-FFF2-40B4-BE49-F238E27FC236}">
                    <a16:creationId xmlns:a16="http://schemas.microsoft.com/office/drawing/2014/main" id="{E7FC04EE-81A3-4E11-A78E-15CAB0C6D274}"/>
                  </a:ext>
                </a:extLst>
              </p14:cNvPr>
              <p14:cNvContentPartPr/>
              <p14:nvPr/>
            </p14:nvContentPartPr>
            <p14:xfrm>
              <a:off x="10944795" y="4370025"/>
              <a:ext cx="70200" cy="457560"/>
            </p14:xfrm>
          </p:contentPart>
        </mc:Choice>
        <mc:Fallback xmlns="">
          <p:pic>
            <p:nvPicPr>
              <p:cNvPr id="290" name="Tinta 289">
                <a:extLst>
                  <a:ext uri="{FF2B5EF4-FFF2-40B4-BE49-F238E27FC236}">
                    <a16:creationId xmlns:a16="http://schemas.microsoft.com/office/drawing/2014/main" id="{E7FC04EE-81A3-4E11-A78E-15CAB0C6D274}"/>
                  </a:ext>
                </a:extLst>
              </p:cNvPr>
              <p:cNvPicPr/>
              <p:nvPr/>
            </p:nvPicPr>
            <p:blipFill>
              <a:blip r:embed="rId407"/>
              <a:stretch>
                <a:fillRect/>
              </a:stretch>
            </p:blipFill>
            <p:spPr>
              <a:xfrm>
                <a:off x="10927155" y="4352025"/>
                <a:ext cx="105840" cy="49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8">
            <p14:nvContentPartPr>
              <p14:cNvPr id="291" name="Tinta 290">
                <a:extLst>
                  <a:ext uri="{FF2B5EF4-FFF2-40B4-BE49-F238E27FC236}">
                    <a16:creationId xmlns:a16="http://schemas.microsoft.com/office/drawing/2014/main" id="{C67F185B-D85C-4F0F-9307-130C3BC0EC25}"/>
                  </a:ext>
                </a:extLst>
              </p14:cNvPr>
              <p14:cNvContentPartPr/>
              <p14:nvPr/>
            </p14:nvContentPartPr>
            <p14:xfrm>
              <a:off x="11084475" y="4821105"/>
              <a:ext cx="49680" cy="131400"/>
            </p14:xfrm>
          </p:contentPart>
        </mc:Choice>
        <mc:Fallback xmlns="">
          <p:pic>
            <p:nvPicPr>
              <p:cNvPr id="291" name="Tinta 290">
                <a:extLst>
                  <a:ext uri="{FF2B5EF4-FFF2-40B4-BE49-F238E27FC236}">
                    <a16:creationId xmlns:a16="http://schemas.microsoft.com/office/drawing/2014/main" id="{C67F185B-D85C-4F0F-9307-130C3BC0EC25}"/>
                  </a:ext>
                </a:extLst>
              </p:cNvPr>
              <p:cNvPicPr/>
              <p:nvPr/>
            </p:nvPicPr>
            <p:blipFill>
              <a:blip r:embed="rId409"/>
              <a:stretch>
                <a:fillRect/>
              </a:stretch>
            </p:blipFill>
            <p:spPr>
              <a:xfrm>
                <a:off x="11066835" y="4803105"/>
                <a:ext cx="8532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0">
            <p14:nvContentPartPr>
              <p14:cNvPr id="292" name="Tinta 291">
                <a:extLst>
                  <a:ext uri="{FF2B5EF4-FFF2-40B4-BE49-F238E27FC236}">
                    <a16:creationId xmlns:a16="http://schemas.microsoft.com/office/drawing/2014/main" id="{1F9C9ECB-6C07-484C-846E-76B2D87A8FC5}"/>
                  </a:ext>
                </a:extLst>
              </p14:cNvPr>
              <p14:cNvContentPartPr/>
              <p14:nvPr/>
            </p14:nvContentPartPr>
            <p14:xfrm>
              <a:off x="11198955" y="4451025"/>
              <a:ext cx="166320" cy="383040"/>
            </p14:xfrm>
          </p:contentPart>
        </mc:Choice>
        <mc:Fallback xmlns="">
          <p:pic>
            <p:nvPicPr>
              <p:cNvPr id="292" name="Tinta 291">
                <a:extLst>
                  <a:ext uri="{FF2B5EF4-FFF2-40B4-BE49-F238E27FC236}">
                    <a16:creationId xmlns:a16="http://schemas.microsoft.com/office/drawing/2014/main" id="{1F9C9ECB-6C07-484C-846E-76B2D87A8FC5}"/>
                  </a:ext>
                </a:extLst>
              </p:cNvPr>
              <p:cNvPicPr/>
              <p:nvPr/>
            </p:nvPicPr>
            <p:blipFill>
              <a:blip r:embed="rId411"/>
              <a:stretch>
                <a:fillRect/>
              </a:stretch>
            </p:blipFill>
            <p:spPr>
              <a:xfrm>
                <a:off x="11180955" y="4433025"/>
                <a:ext cx="201960" cy="41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2">
            <p14:nvContentPartPr>
              <p14:cNvPr id="293" name="Tinta 292">
                <a:extLst>
                  <a:ext uri="{FF2B5EF4-FFF2-40B4-BE49-F238E27FC236}">
                    <a16:creationId xmlns:a16="http://schemas.microsoft.com/office/drawing/2014/main" id="{4902A6DF-EA0F-4EDA-8331-EACAB2B05F97}"/>
                  </a:ext>
                </a:extLst>
              </p14:cNvPr>
              <p14:cNvContentPartPr/>
              <p14:nvPr/>
            </p14:nvContentPartPr>
            <p14:xfrm>
              <a:off x="11409195" y="4537425"/>
              <a:ext cx="200160" cy="325080"/>
            </p14:xfrm>
          </p:contentPart>
        </mc:Choice>
        <mc:Fallback xmlns="">
          <p:pic>
            <p:nvPicPr>
              <p:cNvPr id="293" name="Tinta 292">
                <a:extLst>
                  <a:ext uri="{FF2B5EF4-FFF2-40B4-BE49-F238E27FC236}">
                    <a16:creationId xmlns:a16="http://schemas.microsoft.com/office/drawing/2014/main" id="{4902A6DF-EA0F-4EDA-8331-EACAB2B05F97}"/>
                  </a:ext>
                </a:extLst>
              </p:cNvPr>
              <p:cNvPicPr/>
              <p:nvPr/>
            </p:nvPicPr>
            <p:blipFill>
              <a:blip r:embed="rId413"/>
              <a:stretch>
                <a:fillRect/>
              </a:stretch>
            </p:blipFill>
            <p:spPr>
              <a:xfrm>
                <a:off x="11391555" y="4519425"/>
                <a:ext cx="23580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4">
            <p14:nvContentPartPr>
              <p14:cNvPr id="294" name="Tinta 293">
                <a:extLst>
                  <a:ext uri="{FF2B5EF4-FFF2-40B4-BE49-F238E27FC236}">
                    <a16:creationId xmlns:a16="http://schemas.microsoft.com/office/drawing/2014/main" id="{6210653A-CF1D-4D62-A105-988618F45416}"/>
                  </a:ext>
                </a:extLst>
              </p14:cNvPr>
              <p14:cNvContentPartPr/>
              <p14:nvPr/>
            </p14:nvContentPartPr>
            <p14:xfrm>
              <a:off x="11520075" y="4484505"/>
              <a:ext cx="158040" cy="38160"/>
            </p14:xfrm>
          </p:contentPart>
        </mc:Choice>
        <mc:Fallback xmlns="">
          <p:pic>
            <p:nvPicPr>
              <p:cNvPr id="294" name="Tinta 293">
                <a:extLst>
                  <a:ext uri="{FF2B5EF4-FFF2-40B4-BE49-F238E27FC236}">
                    <a16:creationId xmlns:a16="http://schemas.microsoft.com/office/drawing/2014/main" id="{6210653A-CF1D-4D62-A105-988618F45416}"/>
                  </a:ext>
                </a:extLst>
              </p:cNvPr>
              <p:cNvPicPr/>
              <p:nvPr/>
            </p:nvPicPr>
            <p:blipFill>
              <a:blip r:embed="rId415"/>
              <a:stretch>
                <a:fillRect/>
              </a:stretch>
            </p:blipFill>
            <p:spPr>
              <a:xfrm>
                <a:off x="11502075" y="4466505"/>
                <a:ext cx="19368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6">
            <p14:nvContentPartPr>
              <p14:cNvPr id="295" name="Tinta 294">
                <a:extLst>
                  <a:ext uri="{FF2B5EF4-FFF2-40B4-BE49-F238E27FC236}">
                    <a16:creationId xmlns:a16="http://schemas.microsoft.com/office/drawing/2014/main" id="{A4225FB2-CCB9-4243-BDDC-3FAB0E0C66C6}"/>
                  </a:ext>
                </a:extLst>
              </p14:cNvPr>
              <p14:cNvContentPartPr/>
              <p14:nvPr/>
            </p14:nvContentPartPr>
            <p14:xfrm>
              <a:off x="11707635" y="4427265"/>
              <a:ext cx="216000" cy="260280"/>
            </p14:xfrm>
          </p:contentPart>
        </mc:Choice>
        <mc:Fallback xmlns="">
          <p:pic>
            <p:nvPicPr>
              <p:cNvPr id="295" name="Tinta 294">
                <a:extLst>
                  <a:ext uri="{FF2B5EF4-FFF2-40B4-BE49-F238E27FC236}">
                    <a16:creationId xmlns:a16="http://schemas.microsoft.com/office/drawing/2014/main" id="{A4225FB2-CCB9-4243-BDDC-3FAB0E0C66C6}"/>
                  </a:ext>
                </a:extLst>
              </p:cNvPr>
              <p:cNvPicPr/>
              <p:nvPr/>
            </p:nvPicPr>
            <p:blipFill>
              <a:blip r:embed="rId417"/>
              <a:stretch>
                <a:fillRect/>
              </a:stretch>
            </p:blipFill>
            <p:spPr>
              <a:xfrm>
                <a:off x="11689635" y="4409265"/>
                <a:ext cx="25164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8">
            <p14:nvContentPartPr>
              <p14:cNvPr id="296" name="Tinta 295">
                <a:extLst>
                  <a:ext uri="{FF2B5EF4-FFF2-40B4-BE49-F238E27FC236}">
                    <a16:creationId xmlns:a16="http://schemas.microsoft.com/office/drawing/2014/main" id="{3AF4F613-0C79-468D-938C-72AD8E4B68E0}"/>
                  </a:ext>
                </a:extLst>
              </p14:cNvPr>
              <p14:cNvContentPartPr/>
              <p14:nvPr/>
            </p14:nvContentPartPr>
            <p14:xfrm>
              <a:off x="11580195" y="4672425"/>
              <a:ext cx="334440" cy="226800"/>
            </p14:xfrm>
          </p:contentPart>
        </mc:Choice>
        <mc:Fallback xmlns="">
          <p:pic>
            <p:nvPicPr>
              <p:cNvPr id="296" name="Tinta 295">
                <a:extLst>
                  <a:ext uri="{FF2B5EF4-FFF2-40B4-BE49-F238E27FC236}">
                    <a16:creationId xmlns:a16="http://schemas.microsoft.com/office/drawing/2014/main" id="{3AF4F613-0C79-468D-938C-72AD8E4B68E0}"/>
                  </a:ext>
                </a:extLst>
              </p:cNvPr>
              <p:cNvPicPr/>
              <p:nvPr/>
            </p:nvPicPr>
            <p:blipFill>
              <a:blip r:embed="rId419"/>
              <a:stretch>
                <a:fillRect/>
              </a:stretch>
            </p:blipFill>
            <p:spPr>
              <a:xfrm>
                <a:off x="11562195" y="4654425"/>
                <a:ext cx="37008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0">
            <p14:nvContentPartPr>
              <p14:cNvPr id="297" name="Tinta 296">
                <a:extLst>
                  <a:ext uri="{FF2B5EF4-FFF2-40B4-BE49-F238E27FC236}">
                    <a16:creationId xmlns:a16="http://schemas.microsoft.com/office/drawing/2014/main" id="{F1D8AAEB-C7E1-4718-BBFE-AD9189F4AFDF}"/>
                  </a:ext>
                </a:extLst>
              </p14:cNvPr>
              <p14:cNvContentPartPr/>
              <p14:nvPr/>
            </p14:nvContentPartPr>
            <p14:xfrm>
              <a:off x="283755" y="5077785"/>
              <a:ext cx="261000" cy="866520"/>
            </p14:xfrm>
          </p:contentPart>
        </mc:Choice>
        <mc:Fallback xmlns="">
          <p:pic>
            <p:nvPicPr>
              <p:cNvPr id="297" name="Tinta 296">
                <a:extLst>
                  <a:ext uri="{FF2B5EF4-FFF2-40B4-BE49-F238E27FC236}">
                    <a16:creationId xmlns:a16="http://schemas.microsoft.com/office/drawing/2014/main" id="{F1D8AAEB-C7E1-4718-BBFE-AD9189F4AFDF}"/>
                  </a:ext>
                </a:extLst>
              </p:cNvPr>
              <p:cNvPicPr/>
              <p:nvPr/>
            </p:nvPicPr>
            <p:blipFill>
              <a:blip r:embed="rId421"/>
              <a:stretch>
                <a:fillRect/>
              </a:stretch>
            </p:blipFill>
            <p:spPr>
              <a:xfrm>
                <a:off x="265755" y="5059785"/>
                <a:ext cx="296640" cy="90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2">
            <p14:nvContentPartPr>
              <p14:cNvPr id="298" name="Tinta 297">
                <a:extLst>
                  <a:ext uri="{FF2B5EF4-FFF2-40B4-BE49-F238E27FC236}">
                    <a16:creationId xmlns:a16="http://schemas.microsoft.com/office/drawing/2014/main" id="{75AAD2BE-A7B5-44A3-8C8D-A91077137A02}"/>
                  </a:ext>
                </a:extLst>
              </p14:cNvPr>
              <p14:cNvContentPartPr/>
              <p14:nvPr/>
            </p14:nvContentPartPr>
            <p14:xfrm>
              <a:off x="815115" y="5069145"/>
              <a:ext cx="183240" cy="619560"/>
            </p14:xfrm>
          </p:contentPart>
        </mc:Choice>
        <mc:Fallback xmlns="">
          <p:pic>
            <p:nvPicPr>
              <p:cNvPr id="298" name="Tinta 297">
                <a:extLst>
                  <a:ext uri="{FF2B5EF4-FFF2-40B4-BE49-F238E27FC236}">
                    <a16:creationId xmlns:a16="http://schemas.microsoft.com/office/drawing/2014/main" id="{75AAD2BE-A7B5-44A3-8C8D-A91077137A02}"/>
                  </a:ext>
                </a:extLst>
              </p:cNvPr>
              <p:cNvPicPr/>
              <p:nvPr/>
            </p:nvPicPr>
            <p:blipFill>
              <a:blip r:embed="rId423"/>
              <a:stretch>
                <a:fillRect/>
              </a:stretch>
            </p:blipFill>
            <p:spPr>
              <a:xfrm>
                <a:off x="797115" y="5051145"/>
                <a:ext cx="218880" cy="65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4">
            <p14:nvContentPartPr>
              <p14:cNvPr id="299" name="Tinta 298">
                <a:extLst>
                  <a:ext uri="{FF2B5EF4-FFF2-40B4-BE49-F238E27FC236}">
                    <a16:creationId xmlns:a16="http://schemas.microsoft.com/office/drawing/2014/main" id="{62A412A0-8487-44BD-B160-5A57092679FC}"/>
                  </a:ext>
                </a:extLst>
              </p14:cNvPr>
              <p14:cNvContentPartPr/>
              <p14:nvPr/>
            </p14:nvContentPartPr>
            <p14:xfrm>
              <a:off x="1097715" y="5123145"/>
              <a:ext cx="44280" cy="493560"/>
            </p14:xfrm>
          </p:contentPart>
        </mc:Choice>
        <mc:Fallback xmlns="">
          <p:pic>
            <p:nvPicPr>
              <p:cNvPr id="299" name="Tinta 298">
                <a:extLst>
                  <a:ext uri="{FF2B5EF4-FFF2-40B4-BE49-F238E27FC236}">
                    <a16:creationId xmlns:a16="http://schemas.microsoft.com/office/drawing/2014/main" id="{62A412A0-8487-44BD-B160-5A57092679FC}"/>
                  </a:ext>
                </a:extLst>
              </p:cNvPr>
              <p:cNvPicPr/>
              <p:nvPr/>
            </p:nvPicPr>
            <p:blipFill>
              <a:blip r:embed="rId425"/>
              <a:stretch>
                <a:fillRect/>
              </a:stretch>
            </p:blipFill>
            <p:spPr>
              <a:xfrm>
                <a:off x="1080075" y="5105505"/>
                <a:ext cx="79920" cy="5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6">
            <p14:nvContentPartPr>
              <p14:cNvPr id="300" name="Tinta 299">
                <a:extLst>
                  <a:ext uri="{FF2B5EF4-FFF2-40B4-BE49-F238E27FC236}">
                    <a16:creationId xmlns:a16="http://schemas.microsoft.com/office/drawing/2014/main" id="{7E1DEABF-D4B2-479B-BDCF-AB95E3145EAB}"/>
                  </a:ext>
                </a:extLst>
              </p14:cNvPr>
              <p14:cNvContentPartPr/>
              <p14:nvPr/>
            </p14:nvContentPartPr>
            <p14:xfrm>
              <a:off x="1230195" y="5507625"/>
              <a:ext cx="360" cy="106560"/>
            </p14:xfrm>
          </p:contentPart>
        </mc:Choice>
        <mc:Fallback xmlns="">
          <p:pic>
            <p:nvPicPr>
              <p:cNvPr id="300" name="Tinta 299">
                <a:extLst>
                  <a:ext uri="{FF2B5EF4-FFF2-40B4-BE49-F238E27FC236}">
                    <a16:creationId xmlns:a16="http://schemas.microsoft.com/office/drawing/2014/main" id="{7E1DEABF-D4B2-479B-BDCF-AB95E3145EAB}"/>
                  </a:ext>
                </a:extLst>
              </p:cNvPr>
              <p:cNvPicPr/>
              <p:nvPr/>
            </p:nvPicPr>
            <p:blipFill>
              <a:blip r:embed="rId427"/>
              <a:stretch>
                <a:fillRect/>
              </a:stretch>
            </p:blipFill>
            <p:spPr>
              <a:xfrm>
                <a:off x="1212195" y="5489625"/>
                <a:ext cx="3600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8">
            <p14:nvContentPartPr>
              <p14:cNvPr id="301" name="Tinta 300">
                <a:extLst>
                  <a:ext uri="{FF2B5EF4-FFF2-40B4-BE49-F238E27FC236}">
                    <a16:creationId xmlns:a16="http://schemas.microsoft.com/office/drawing/2014/main" id="{F12C9139-7E61-4902-A538-35872978DFF9}"/>
                  </a:ext>
                </a:extLst>
              </p14:cNvPr>
              <p14:cNvContentPartPr/>
              <p14:nvPr/>
            </p14:nvContentPartPr>
            <p14:xfrm>
              <a:off x="1351515" y="5297025"/>
              <a:ext cx="237240" cy="261360"/>
            </p14:xfrm>
          </p:contentPart>
        </mc:Choice>
        <mc:Fallback xmlns="">
          <p:pic>
            <p:nvPicPr>
              <p:cNvPr id="301" name="Tinta 300">
                <a:extLst>
                  <a:ext uri="{FF2B5EF4-FFF2-40B4-BE49-F238E27FC236}">
                    <a16:creationId xmlns:a16="http://schemas.microsoft.com/office/drawing/2014/main" id="{F12C9139-7E61-4902-A538-35872978DFF9}"/>
                  </a:ext>
                </a:extLst>
              </p:cNvPr>
              <p:cNvPicPr/>
              <p:nvPr/>
            </p:nvPicPr>
            <p:blipFill>
              <a:blip r:embed="rId429"/>
              <a:stretch>
                <a:fillRect/>
              </a:stretch>
            </p:blipFill>
            <p:spPr>
              <a:xfrm>
                <a:off x="1333875" y="5279025"/>
                <a:ext cx="27288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0">
            <p14:nvContentPartPr>
              <p14:cNvPr id="302" name="Tinta 301">
                <a:extLst>
                  <a:ext uri="{FF2B5EF4-FFF2-40B4-BE49-F238E27FC236}">
                    <a16:creationId xmlns:a16="http://schemas.microsoft.com/office/drawing/2014/main" id="{05B15014-EC7A-4487-AD0E-72A1F8418828}"/>
                  </a:ext>
                </a:extLst>
              </p14:cNvPr>
              <p14:cNvContentPartPr/>
              <p14:nvPr/>
            </p14:nvContentPartPr>
            <p14:xfrm>
              <a:off x="1683795" y="5024505"/>
              <a:ext cx="78840" cy="750960"/>
            </p14:xfrm>
          </p:contentPart>
        </mc:Choice>
        <mc:Fallback xmlns="">
          <p:pic>
            <p:nvPicPr>
              <p:cNvPr id="302" name="Tinta 301">
                <a:extLst>
                  <a:ext uri="{FF2B5EF4-FFF2-40B4-BE49-F238E27FC236}">
                    <a16:creationId xmlns:a16="http://schemas.microsoft.com/office/drawing/2014/main" id="{05B15014-EC7A-4487-AD0E-72A1F8418828}"/>
                  </a:ext>
                </a:extLst>
              </p:cNvPr>
              <p:cNvPicPr/>
              <p:nvPr/>
            </p:nvPicPr>
            <p:blipFill>
              <a:blip r:embed="rId431"/>
              <a:stretch>
                <a:fillRect/>
              </a:stretch>
            </p:blipFill>
            <p:spPr>
              <a:xfrm>
                <a:off x="1665795" y="5006865"/>
                <a:ext cx="114480" cy="78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2">
            <p14:nvContentPartPr>
              <p14:cNvPr id="303" name="Tinta 302">
                <a:extLst>
                  <a:ext uri="{FF2B5EF4-FFF2-40B4-BE49-F238E27FC236}">
                    <a16:creationId xmlns:a16="http://schemas.microsoft.com/office/drawing/2014/main" id="{2DD45372-0D32-409C-B14A-58DCF191664F}"/>
                  </a:ext>
                </a:extLst>
              </p14:cNvPr>
              <p14:cNvContentPartPr/>
              <p14:nvPr/>
            </p14:nvContentPartPr>
            <p14:xfrm>
              <a:off x="2031195" y="5414385"/>
              <a:ext cx="187560" cy="223560"/>
            </p14:xfrm>
          </p:contentPart>
        </mc:Choice>
        <mc:Fallback xmlns="">
          <p:pic>
            <p:nvPicPr>
              <p:cNvPr id="303" name="Tinta 302">
                <a:extLst>
                  <a:ext uri="{FF2B5EF4-FFF2-40B4-BE49-F238E27FC236}">
                    <a16:creationId xmlns:a16="http://schemas.microsoft.com/office/drawing/2014/main" id="{2DD45372-0D32-409C-B14A-58DCF191664F}"/>
                  </a:ext>
                </a:extLst>
              </p:cNvPr>
              <p:cNvPicPr/>
              <p:nvPr/>
            </p:nvPicPr>
            <p:blipFill>
              <a:blip r:embed="rId433"/>
              <a:stretch>
                <a:fillRect/>
              </a:stretch>
            </p:blipFill>
            <p:spPr>
              <a:xfrm>
                <a:off x="2013555" y="5396745"/>
                <a:ext cx="22320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4">
            <p14:nvContentPartPr>
              <p14:cNvPr id="304" name="Tinta 303">
                <a:extLst>
                  <a:ext uri="{FF2B5EF4-FFF2-40B4-BE49-F238E27FC236}">
                    <a16:creationId xmlns:a16="http://schemas.microsoft.com/office/drawing/2014/main" id="{B192B574-F785-4B2C-8BCE-820EBB934A59}"/>
                  </a:ext>
                </a:extLst>
              </p14:cNvPr>
              <p14:cNvContentPartPr/>
              <p14:nvPr/>
            </p14:nvContentPartPr>
            <p14:xfrm>
              <a:off x="2372115" y="5063745"/>
              <a:ext cx="289440" cy="987120"/>
            </p14:xfrm>
          </p:contentPart>
        </mc:Choice>
        <mc:Fallback xmlns="">
          <p:pic>
            <p:nvPicPr>
              <p:cNvPr id="304" name="Tinta 303">
                <a:extLst>
                  <a:ext uri="{FF2B5EF4-FFF2-40B4-BE49-F238E27FC236}">
                    <a16:creationId xmlns:a16="http://schemas.microsoft.com/office/drawing/2014/main" id="{B192B574-F785-4B2C-8BCE-820EBB934A59}"/>
                  </a:ext>
                </a:extLst>
              </p:cNvPr>
              <p:cNvPicPr/>
              <p:nvPr/>
            </p:nvPicPr>
            <p:blipFill>
              <a:blip r:embed="rId435"/>
              <a:stretch>
                <a:fillRect/>
              </a:stretch>
            </p:blipFill>
            <p:spPr>
              <a:xfrm>
                <a:off x="2354115" y="5045745"/>
                <a:ext cx="325080" cy="10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6">
            <p14:nvContentPartPr>
              <p14:cNvPr id="305" name="Tinta 304">
                <a:extLst>
                  <a:ext uri="{FF2B5EF4-FFF2-40B4-BE49-F238E27FC236}">
                    <a16:creationId xmlns:a16="http://schemas.microsoft.com/office/drawing/2014/main" id="{5030A271-C848-49A1-A48C-24463803AD2A}"/>
                  </a:ext>
                </a:extLst>
              </p14:cNvPr>
              <p14:cNvContentPartPr/>
              <p14:nvPr/>
            </p14:nvContentPartPr>
            <p14:xfrm>
              <a:off x="2806275" y="5165265"/>
              <a:ext cx="160200" cy="509400"/>
            </p14:xfrm>
          </p:contentPart>
        </mc:Choice>
        <mc:Fallback xmlns="">
          <p:pic>
            <p:nvPicPr>
              <p:cNvPr id="305" name="Tinta 304">
                <a:extLst>
                  <a:ext uri="{FF2B5EF4-FFF2-40B4-BE49-F238E27FC236}">
                    <a16:creationId xmlns:a16="http://schemas.microsoft.com/office/drawing/2014/main" id="{5030A271-C848-49A1-A48C-24463803AD2A}"/>
                  </a:ext>
                </a:extLst>
              </p:cNvPr>
              <p:cNvPicPr/>
              <p:nvPr/>
            </p:nvPicPr>
            <p:blipFill>
              <a:blip r:embed="rId437"/>
              <a:stretch>
                <a:fillRect/>
              </a:stretch>
            </p:blipFill>
            <p:spPr>
              <a:xfrm>
                <a:off x="2788275" y="5147625"/>
                <a:ext cx="195840" cy="54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8">
            <p14:nvContentPartPr>
              <p14:cNvPr id="306" name="Tinta 305">
                <a:extLst>
                  <a:ext uri="{FF2B5EF4-FFF2-40B4-BE49-F238E27FC236}">
                    <a16:creationId xmlns:a16="http://schemas.microsoft.com/office/drawing/2014/main" id="{ADEC9A79-310F-4EF3-8C77-34F64816ADD9}"/>
                  </a:ext>
                </a:extLst>
              </p14:cNvPr>
              <p14:cNvContentPartPr/>
              <p14:nvPr/>
            </p14:nvContentPartPr>
            <p14:xfrm>
              <a:off x="3008235" y="5206665"/>
              <a:ext cx="208440" cy="415080"/>
            </p14:xfrm>
          </p:contentPart>
        </mc:Choice>
        <mc:Fallback xmlns="">
          <p:pic>
            <p:nvPicPr>
              <p:cNvPr id="306" name="Tinta 305">
                <a:extLst>
                  <a:ext uri="{FF2B5EF4-FFF2-40B4-BE49-F238E27FC236}">
                    <a16:creationId xmlns:a16="http://schemas.microsoft.com/office/drawing/2014/main" id="{ADEC9A79-310F-4EF3-8C77-34F64816ADD9}"/>
                  </a:ext>
                </a:extLst>
              </p:cNvPr>
              <p:cNvPicPr/>
              <p:nvPr/>
            </p:nvPicPr>
            <p:blipFill>
              <a:blip r:embed="rId439"/>
              <a:stretch>
                <a:fillRect/>
              </a:stretch>
            </p:blipFill>
            <p:spPr>
              <a:xfrm>
                <a:off x="2990595" y="5188665"/>
                <a:ext cx="24408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0">
            <p14:nvContentPartPr>
              <p14:cNvPr id="307" name="Tinta 306">
                <a:extLst>
                  <a:ext uri="{FF2B5EF4-FFF2-40B4-BE49-F238E27FC236}">
                    <a16:creationId xmlns:a16="http://schemas.microsoft.com/office/drawing/2014/main" id="{5F0674B4-E351-4BEF-84F9-7CD1EFC8FDB3}"/>
                  </a:ext>
                </a:extLst>
              </p14:cNvPr>
              <p14:cNvContentPartPr/>
              <p14:nvPr/>
            </p14:nvContentPartPr>
            <p14:xfrm>
              <a:off x="3049275" y="5357145"/>
              <a:ext cx="108720" cy="277560"/>
            </p14:xfrm>
          </p:contentPart>
        </mc:Choice>
        <mc:Fallback xmlns="">
          <p:pic>
            <p:nvPicPr>
              <p:cNvPr id="307" name="Tinta 306">
                <a:extLst>
                  <a:ext uri="{FF2B5EF4-FFF2-40B4-BE49-F238E27FC236}">
                    <a16:creationId xmlns:a16="http://schemas.microsoft.com/office/drawing/2014/main" id="{5F0674B4-E351-4BEF-84F9-7CD1EFC8FDB3}"/>
                  </a:ext>
                </a:extLst>
              </p:cNvPr>
              <p:cNvPicPr/>
              <p:nvPr/>
            </p:nvPicPr>
            <p:blipFill>
              <a:blip r:embed="rId441"/>
              <a:stretch>
                <a:fillRect/>
              </a:stretch>
            </p:blipFill>
            <p:spPr>
              <a:xfrm>
                <a:off x="3031275" y="5339145"/>
                <a:ext cx="14436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2">
            <p14:nvContentPartPr>
              <p14:cNvPr id="308" name="Tinta 307">
                <a:extLst>
                  <a:ext uri="{FF2B5EF4-FFF2-40B4-BE49-F238E27FC236}">
                    <a16:creationId xmlns:a16="http://schemas.microsoft.com/office/drawing/2014/main" id="{8EB5EE1F-896D-40E2-B820-D7ED0DB88B3A}"/>
                  </a:ext>
                </a:extLst>
              </p14:cNvPr>
              <p14:cNvContentPartPr/>
              <p14:nvPr/>
            </p14:nvContentPartPr>
            <p14:xfrm>
              <a:off x="3271035" y="5454345"/>
              <a:ext cx="165960" cy="304560"/>
            </p14:xfrm>
          </p:contentPart>
        </mc:Choice>
        <mc:Fallback xmlns="">
          <p:pic>
            <p:nvPicPr>
              <p:cNvPr id="308" name="Tinta 307">
                <a:extLst>
                  <a:ext uri="{FF2B5EF4-FFF2-40B4-BE49-F238E27FC236}">
                    <a16:creationId xmlns:a16="http://schemas.microsoft.com/office/drawing/2014/main" id="{8EB5EE1F-896D-40E2-B820-D7ED0DB88B3A}"/>
                  </a:ext>
                </a:extLst>
              </p:cNvPr>
              <p:cNvPicPr/>
              <p:nvPr/>
            </p:nvPicPr>
            <p:blipFill>
              <a:blip r:embed="rId443"/>
              <a:stretch>
                <a:fillRect/>
              </a:stretch>
            </p:blipFill>
            <p:spPr>
              <a:xfrm>
                <a:off x="3253035" y="5436705"/>
                <a:ext cx="20160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4">
            <p14:nvContentPartPr>
              <p14:cNvPr id="309" name="Tinta 308">
                <a:extLst>
                  <a:ext uri="{FF2B5EF4-FFF2-40B4-BE49-F238E27FC236}">
                    <a16:creationId xmlns:a16="http://schemas.microsoft.com/office/drawing/2014/main" id="{417B9B09-81E7-43BC-95EF-B8FA0A109432}"/>
                  </a:ext>
                </a:extLst>
              </p14:cNvPr>
              <p14:cNvContentPartPr/>
              <p14:nvPr/>
            </p14:nvContentPartPr>
            <p14:xfrm>
              <a:off x="3517275" y="5166345"/>
              <a:ext cx="80280" cy="671760"/>
            </p14:xfrm>
          </p:contentPart>
        </mc:Choice>
        <mc:Fallback xmlns="">
          <p:pic>
            <p:nvPicPr>
              <p:cNvPr id="309" name="Tinta 308">
                <a:extLst>
                  <a:ext uri="{FF2B5EF4-FFF2-40B4-BE49-F238E27FC236}">
                    <a16:creationId xmlns:a16="http://schemas.microsoft.com/office/drawing/2014/main" id="{417B9B09-81E7-43BC-95EF-B8FA0A109432}"/>
                  </a:ext>
                </a:extLst>
              </p:cNvPr>
              <p:cNvPicPr/>
              <p:nvPr/>
            </p:nvPicPr>
            <p:blipFill>
              <a:blip r:embed="rId445"/>
              <a:stretch>
                <a:fillRect/>
              </a:stretch>
            </p:blipFill>
            <p:spPr>
              <a:xfrm>
                <a:off x="3499275" y="5148705"/>
                <a:ext cx="115920" cy="70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5" name="Agrupar 354">
            <a:extLst>
              <a:ext uri="{FF2B5EF4-FFF2-40B4-BE49-F238E27FC236}">
                <a16:creationId xmlns:a16="http://schemas.microsoft.com/office/drawing/2014/main" id="{DC3C016F-B9B4-404F-992F-65B5736EC7B1}"/>
              </a:ext>
            </a:extLst>
          </p:cNvPr>
          <p:cNvGrpSpPr/>
          <p:nvPr/>
        </p:nvGrpSpPr>
        <p:grpSpPr>
          <a:xfrm>
            <a:off x="3809595" y="5170665"/>
            <a:ext cx="5631840" cy="712440"/>
            <a:chOff x="3809595" y="5170665"/>
            <a:chExt cx="5631840" cy="71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310" name="Tinta 309">
                  <a:extLst>
                    <a:ext uri="{FF2B5EF4-FFF2-40B4-BE49-F238E27FC236}">
                      <a16:creationId xmlns:a16="http://schemas.microsoft.com/office/drawing/2014/main" id="{51FA1756-237C-4E3C-B337-0D59EE5EAE1F}"/>
                    </a:ext>
                  </a:extLst>
                </p14:cNvPr>
                <p14:cNvContentPartPr/>
                <p14:nvPr/>
              </p14:nvContentPartPr>
              <p14:xfrm>
                <a:off x="3889515" y="5347425"/>
                <a:ext cx="25920" cy="330840"/>
              </p14:xfrm>
            </p:contentPart>
          </mc:Choice>
          <mc:Fallback xmlns="">
            <p:pic>
              <p:nvPicPr>
                <p:cNvPr id="310" name="Tinta 309">
                  <a:extLst>
                    <a:ext uri="{FF2B5EF4-FFF2-40B4-BE49-F238E27FC236}">
                      <a16:creationId xmlns:a16="http://schemas.microsoft.com/office/drawing/2014/main" id="{51FA1756-237C-4E3C-B337-0D59EE5EAE1F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3871515" y="5329425"/>
                  <a:ext cx="6156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311" name="Tinta 310">
                  <a:extLst>
                    <a:ext uri="{FF2B5EF4-FFF2-40B4-BE49-F238E27FC236}">
                      <a16:creationId xmlns:a16="http://schemas.microsoft.com/office/drawing/2014/main" id="{9646E86D-114E-4A08-AC82-BD462C73B3E0}"/>
                    </a:ext>
                  </a:extLst>
                </p14:cNvPr>
                <p14:cNvContentPartPr/>
                <p14:nvPr/>
              </p14:nvContentPartPr>
              <p14:xfrm>
                <a:off x="3809595" y="5459745"/>
                <a:ext cx="209520" cy="28440"/>
              </p14:xfrm>
            </p:contentPart>
          </mc:Choice>
          <mc:Fallback xmlns="">
            <p:pic>
              <p:nvPicPr>
                <p:cNvPr id="311" name="Tinta 310">
                  <a:extLst>
                    <a:ext uri="{FF2B5EF4-FFF2-40B4-BE49-F238E27FC236}">
                      <a16:creationId xmlns:a16="http://schemas.microsoft.com/office/drawing/2014/main" id="{9646E86D-114E-4A08-AC82-BD462C73B3E0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3791595" y="5442105"/>
                  <a:ext cx="24516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312" name="Tinta 311">
                  <a:extLst>
                    <a:ext uri="{FF2B5EF4-FFF2-40B4-BE49-F238E27FC236}">
                      <a16:creationId xmlns:a16="http://schemas.microsoft.com/office/drawing/2014/main" id="{B7030BBE-83B4-4309-87F7-E2127FBE593C}"/>
                    </a:ext>
                  </a:extLst>
                </p14:cNvPr>
                <p14:cNvContentPartPr/>
                <p14:nvPr/>
              </p14:nvContentPartPr>
              <p14:xfrm>
                <a:off x="4072755" y="5320785"/>
                <a:ext cx="253440" cy="284760"/>
              </p14:xfrm>
            </p:contentPart>
          </mc:Choice>
          <mc:Fallback xmlns="">
            <p:pic>
              <p:nvPicPr>
                <p:cNvPr id="312" name="Tinta 311">
                  <a:extLst>
                    <a:ext uri="{FF2B5EF4-FFF2-40B4-BE49-F238E27FC236}">
                      <a16:creationId xmlns:a16="http://schemas.microsoft.com/office/drawing/2014/main" id="{B7030BBE-83B4-4309-87F7-E2127FBE593C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4055115" y="5303145"/>
                  <a:ext cx="28908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313" name="Tinta 312">
                  <a:extLst>
                    <a:ext uri="{FF2B5EF4-FFF2-40B4-BE49-F238E27FC236}">
                      <a16:creationId xmlns:a16="http://schemas.microsoft.com/office/drawing/2014/main" id="{22AA6EAE-B74B-4B16-A636-890BC4C07E68}"/>
                    </a:ext>
                  </a:extLst>
                </p14:cNvPr>
                <p14:cNvContentPartPr/>
                <p14:nvPr/>
              </p14:nvContentPartPr>
              <p14:xfrm>
                <a:off x="4307475" y="5680785"/>
                <a:ext cx="45000" cy="97920"/>
              </p14:xfrm>
            </p:contentPart>
          </mc:Choice>
          <mc:Fallback xmlns="">
            <p:pic>
              <p:nvPicPr>
                <p:cNvPr id="313" name="Tinta 312">
                  <a:extLst>
                    <a:ext uri="{FF2B5EF4-FFF2-40B4-BE49-F238E27FC236}">
                      <a16:creationId xmlns:a16="http://schemas.microsoft.com/office/drawing/2014/main" id="{22AA6EAE-B74B-4B16-A636-890BC4C07E68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4289835" y="5662785"/>
                  <a:ext cx="806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314" name="Tinta 313">
                  <a:extLst>
                    <a:ext uri="{FF2B5EF4-FFF2-40B4-BE49-F238E27FC236}">
                      <a16:creationId xmlns:a16="http://schemas.microsoft.com/office/drawing/2014/main" id="{453D0202-919D-4CE4-9410-6D2AC0A73788}"/>
                    </a:ext>
                  </a:extLst>
                </p14:cNvPr>
                <p14:cNvContentPartPr/>
                <p14:nvPr/>
              </p14:nvContentPartPr>
              <p14:xfrm>
                <a:off x="4513395" y="5242305"/>
                <a:ext cx="209520" cy="456120"/>
              </p14:xfrm>
            </p:contentPart>
          </mc:Choice>
          <mc:Fallback xmlns="">
            <p:pic>
              <p:nvPicPr>
                <p:cNvPr id="314" name="Tinta 313">
                  <a:extLst>
                    <a:ext uri="{FF2B5EF4-FFF2-40B4-BE49-F238E27FC236}">
                      <a16:creationId xmlns:a16="http://schemas.microsoft.com/office/drawing/2014/main" id="{453D0202-919D-4CE4-9410-6D2AC0A73788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4495395" y="5224305"/>
                  <a:ext cx="245160" cy="49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315" name="Tinta 314">
                  <a:extLst>
                    <a:ext uri="{FF2B5EF4-FFF2-40B4-BE49-F238E27FC236}">
                      <a16:creationId xmlns:a16="http://schemas.microsoft.com/office/drawing/2014/main" id="{7731A512-E57F-462E-8C44-71039C7F305D}"/>
                    </a:ext>
                  </a:extLst>
                </p14:cNvPr>
                <p14:cNvContentPartPr/>
                <p14:nvPr/>
              </p14:nvContentPartPr>
              <p14:xfrm>
                <a:off x="4807875" y="5560545"/>
                <a:ext cx="20880" cy="12240"/>
              </p14:xfrm>
            </p:contentPart>
          </mc:Choice>
          <mc:Fallback xmlns="">
            <p:pic>
              <p:nvPicPr>
                <p:cNvPr id="315" name="Tinta 314">
                  <a:extLst>
                    <a:ext uri="{FF2B5EF4-FFF2-40B4-BE49-F238E27FC236}">
                      <a16:creationId xmlns:a16="http://schemas.microsoft.com/office/drawing/2014/main" id="{7731A512-E57F-462E-8C44-71039C7F305D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4790235" y="5542905"/>
                  <a:ext cx="565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316" name="Tinta 315">
                  <a:extLst>
                    <a:ext uri="{FF2B5EF4-FFF2-40B4-BE49-F238E27FC236}">
                      <a16:creationId xmlns:a16="http://schemas.microsoft.com/office/drawing/2014/main" id="{2842ED02-DAC1-475E-87AF-20CA7D7677D5}"/>
                    </a:ext>
                  </a:extLst>
                </p14:cNvPr>
                <p14:cNvContentPartPr/>
                <p14:nvPr/>
              </p14:nvContentPartPr>
              <p14:xfrm>
                <a:off x="4905435" y="5240145"/>
                <a:ext cx="256680" cy="448560"/>
              </p14:xfrm>
            </p:contentPart>
          </mc:Choice>
          <mc:Fallback xmlns="">
            <p:pic>
              <p:nvPicPr>
                <p:cNvPr id="316" name="Tinta 315">
                  <a:extLst>
                    <a:ext uri="{FF2B5EF4-FFF2-40B4-BE49-F238E27FC236}">
                      <a16:creationId xmlns:a16="http://schemas.microsoft.com/office/drawing/2014/main" id="{2842ED02-DAC1-475E-87AF-20CA7D7677D5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4887795" y="5222145"/>
                  <a:ext cx="29232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317" name="Tinta 316">
                  <a:extLst>
                    <a:ext uri="{FF2B5EF4-FFF2-40B4-BE49-F238E27FC236}">
                      <a16:creationId xmlns:a16="http://schemas.microsoft.com/office/drawing/2014/main" id="{9AEB4D13-CA7E-4C59-928E-893FB0F8821E}"/>
                    </a:ext>
                  </a:extLst>
                </p14:cNvPr>
                <p14:cNvContentPartPr/>
                <p14:nvPr/>
              </p14:nvContentPartPr>
              <p14:xfrm>
                <a:off x="4971675" y="5338785"/>
                <a:ext cx="108720" cy="345240"/>
              </p14:xfrm>
            </p:contentPart>
          </mc:Choice>
          <mc:Fallback xmlns="">
            <p:pic>
              <p:nvPicPr>
                <p:cNvPr id="317" name="Tinta 316">
                  <a:extLst>
                    <a:ext uri="{FF2B5EF4-FFF2-40B4-BE49-F238E27FC236}">
                      <a16:creationId xmlns:a16="http://schemas.microsoft.com/office/drawing/2014/main" id="{9AEB4D13-CA7E-4C59-928E-893FB0F8821E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4953675" y="5320785"/>
                  <a:ext cx="14436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318" name="Tinta 317">
                  <a:extLst>
                    <a:ext uri="{FF2B5EF4-FFF2-40B4-BE49-F238E27FC236}">
                      <a16:creationId xmlns:a16="http://schemas.microsoft.com/office/drawing/2014/main" id="{3E8C350B-4637-4A18-B025-D8AEC73FF3AE}"/>
                    </a:ext>
                  </a:extLst>
                </p14:cNvPr>
                <p14:cNvContentPartPr/>
                <p14:nvPr/>
              </p14:nvContentPartPr>
              <p14:xfrm>
                <a:off x="5216835" y="5494665"/>
                <a:ext cx="143640" cy="149040"/>
              </p14:xfrm>
            </p:contentPart>
          </mc:Choice>
          <mc:Fallback xmlns="">
            <p:pic>
              <p:nvPicPr>
                <p:cNvPr id="318" name="Tinta 317">
                  <a:extLst>
                    <a:ext uri="{FF2B5EF4-FFF2-40B4-BE49-F238E27FC236}">
                      <a16:creationId xmlns:a16="http://schemas.microsoft.com/office/drawing/2014/main" id="{3E8C350B-4637-4A18-B025-D8AEC73FF3AE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5199195" y="5476665"/>
                  <a:ext cx="1792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319" name="Tinta 318">
                  <a:extLst>
                    <a:ext uri="{FF2B5EF4-FFF2-40B4-BE49-F238E27FC236}">
                      <a16:creationId xmlns:a16="http://schemas.microsoft.com/office/drawing/2014/main" id="{D33F2D53-6E82-496D-87FB-E5B8A6791FF8}"/>
                    </a:ext>
                  </a:extLst>
                </p14:cNvPr>
                <p14:cNvContentPartPr/>
                <p14:nvPr/>
              </p14:nvContentPartPr>
              <p14:xfrm>
                <a:off x="5392875" y="5493585"/>
                <a:ext cx="6480" cy="285120"/>
              </p14:xfrm>
            </p:contentPart>
          </mc:Choice>
          <mc:Fallback xmlns="">
            <p:pic>
              <p:nvPicPr>
                <p:cNvPr id="319" name="Tinta 318">
                  <a:extLst>
                    <a:ext uri="{FF2B5EF4-FFF2-40B4-BE49-F238E27FC236}">
                      <a16:creationId xmlns:a16="http://schemas.microsoft.com/office/drawing/2014/main" id="{D33F2D53-6E82-496D-87FB-E5B8A6791FF8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5374875" y="5475585"/>
                  <a:ext cx="4212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320" name="Tinta 319">
                  <a:extLst>
                    <a:ext uri="{FF2B5EF4-FFF2-40B4-BE49-F238E27FC236}">
                      <a16:creationId xmlns:a16="http://schemas.microsoft.com/office/drawing/2014/main" id="{B6F3B8C0-921A-4662-935E-2327BB17155F}"/>
                    </a:ext>
                  </a:extLst>
                </p14:cNvPr>
                <p14:cNvContentPartPr/>
                <p14:nvPr/>
              </p14:nvContentPartPr>
              <p14:xfrm>
                <a:off x="5526435" y="5627865"/>
                <a:ext cx="11160" cy="4680"/>
              </p14:xfrm>
            </p:contentPart>
          </mc:Choice>
          <mc:Fallback xmlns="">
            <p:pic>
              <p:nvPicPr>
                <p:cNvPr id="320" name="Tinta 319">
                  <a:extLst>
                    <a:ext uri="{FF2B5EF4-FFF2-40B4-BE49-F238E27FC236}">
                      <a16:creationId xmlns:a16="http://schemas.microsoft.com/office/drawing/2014/main" id="{B6F3B8C0-921A-4662-935E-2327BB17155F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508435" y="5609865"/>
                  <a:ext cx="468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321" name="Tinta 320">
                  <a:extLst>
                    <a:ext uri="{FF2B5EF4-FFF2-40B4-BE49-F238E27FC236}">
                      <a16:creationId xmlns:a16="http://schemas.microsoft.com/office/drawing/2014/main" id="{E3BC7DAD-027B-46B3-8E45-49A5F427C553}"/>
                    </a:ext>
                  </a:extLst>
                </p14:cNvPr>
                <p14:cNvContentPartPr/>
                <p14:nvPr/>
              </p14:nvContentPartPr>
              <p14:xfrm>
                <a:off x="5608155" y="5333385"/>
                <a:ext cx="225360" cy="212400"/>
              </p14:xfrm>
            </p:contentPart>
          </mc:Choice>
          <mc:Fallback xmlns="">
            <p:pic>
              <p:nvPicPr>
                <p:cNvPr id="321" name="Tinta 320">
                  <a:extLst>
                    <a:ext uri="{FF2B5EF4-FFF2-40B4-BE49-F238E27FC236}">
                      <a16:creationId xmlns:a16="http://schemas.microsoft.com/office/drawing/2014/main" id="{E3BC7DAD-027B-46B3-8E45-49A5F427C553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5590155" y="5315385"/>
                  <a:ext cx="26100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322" name="Tinta 321">
                  <a:extLst>
                    <a:ext uri="{FF2B5EF4-FFF2-40B4-BE49-F238E27FC236}">
                      <a16:creationId xmlns:a16="http://schemas.microsoft.com/office/drawing/2014/main" id="{B96454D2-EAD7-4833-8B63-D14D29CAD3AE}"/>
                    </a:ext>
                  </a:extLst>
                </p14:cNvPr>
                <p14:cNvContentPartPr/>
                <p14:nvPr/>
              </p14:nvContentPartPr>
              <p14:xfrm>
                <a:off x="5715435" y="5194785"/>
                <a:ext cx="72360" cy="688320"/>
              </p14:xfrm>
            </p:contentPart>
          </mc:Choice>
          <mc:Fallback xmlns="">
            <p:pic>
              <p:nvPicPr>
                <p:cNvPr id="322" name="Tinta 321">
                  <a:extLst>
                    <a:ext uri="{FF2B5EF4-FFF2-40B4-BE49-F238E27FC236}">
                      <a16:creationId xmlns:a16="http://schemas.microsoft.com/office/drawing/2014/main" id="{B96454D2-EAD7-4833-8B63-D14D29CAD3AE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5697435" y="5176785"/>
                  <a:ext cx="108000" cy="72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323" name="Tinta 322">
                  <a:extLst>
                    <a:ext uri="{FF2B5EF4-FFF2-40B4-BE49-F238E27FC236}">
                      <a16:creationId xmlns:a16="http://schemas.microsoft.com/office/drawing/2014/main" id="{DE8F8F1C-2C3E-4D3A-9488-64E38583DA87}"/>
                    </a:ext>
                  </a:extLst>
                </p14:cNvPr>
                <p14:cNvContentPartPr/>
                <p14:nvPr/>
              </p14:nvContentPartPr>
              <p14:xfrm>
                <a:off x="5936475" y="5438145"/>
                <a:ext cx="144720" cy="207720"/>
              </p14:xfrm>
            </p:contentPart>
          </mc:Choice>
          <mc:Fallback xmlns="">
            <p:pic>
              <p:nvPicPr>
                <p:cNvPr id="323" name="Tinta 322">
                  <a:extLst>
                    <a:ext uri="{FF2B5EF4-FFF2-40B4-BE49-F238E27FC236}">
                      <a16:creationId xmlns:a16="http://schemas.microsoft.com/office/drawing/2014/main" id="{DE8F8F1C-2C3E-4D3A-9488-64E38583DA87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5918475" y="5420505"/>
                  <a:ext cx="18036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324" name="Tinta 323">
                  <a:extLst>
                    <a:ext uri="{FF2B5EF4-FFF2-40B4-BE49-F238E27FC236}">
                      <a16:creationId xmlns:a16="http://schemas.microsoft.com/office/drawing/2014/main" id="{8FF083A7-8453-4FAC-BA70-DBAB8C40B433}"/>
                    </a:ext>
                  </a:extLst>
                </p14:cNvPr>
                <p14:cNvContentPartPr/>
                <p14:nvPr/>
              </p14:nvContentPartPr>
              <p14:xfrm>
                <a:off x="6101355" y="5482785"/>
                <a:ext cx="6480" cy="365400"/>
              </p14:xfrm>
            </p:contentPart>
          </mc:Choice>
          <mc:Fallback xmlns="">
            <p:pic>
              <p:nvPicPr>
                <p:cNvPr id="324" name="Tinta 323">
                  <a:extLst>
                    <a:ext uri="{FF2B5EF4-FFF2-40B4-BE49-F238E27FC236}">
                      <a16:creationId xmlns:a16="http://schemas.microsoft.com/office/drawing/2014/main" id="{8FF083A7-8453-4FAC-BA70-DBAB8C40B433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6083355" y="5464785"/>
                  <a:ext cx="4212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327" name="Tinta 326">
                  <a:extLst>
                    <a:ext uri="{FF2B5EF4-FFF2-40B4-BE49-F238E27FC236}">
                      <a16:creationId xmlns:a16="http://schemas.microsoft.com/office/drawing/2014/main" id="{6C686D4D-0BFF-44A4-8225-82450CD4114D}"/>
                    </a:ext>
                  </a:extLst>
                </p14:cNvPr>
                <p14:cNvContentPartPr/>
                <p14:nvPr/>
              </p14:nvContentPartPr>
              <p14:xfrm>
                <a:off x="6233835" y="5484945"/>
                <a:ext cx="79560" cy="9000"/>
              </p14:xfrm>
            </p:contentPart>
          </mc:Choice>
          <mc:Fallback xmlns="">
            <p:pic>
              <p:nvPicPr>
                <p:cNvPr id="327" name="Tinta 326">
                  <a:extLst>
                    <a:ext uri="{FF2B5EF4-FFF2-40B4-BE49-F238E27FC236}">
                      <a16:creationId xmlns:a16="http://schemas.microsoft.com/office/drawing/2014/main" id="{6C686D4D-0BFF-44A4-8225-82450CD4114D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6215835" y="5466945"/>
                  <a:ext cx="1152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7">
              <p14:nvContentPartPr>
                <p14:cNvPr id="328" name="Tinta 327">
                  <a:extLst>
                    <a:ext uri="{FF2B5EF4-FFF2-40B4-BE49-F238E27FC236}">
                      <a16:creationId xmlns:a16="http://schemas.microsoft.com/office/drawing/2014/main" id="{F7BF6E2E-63B2-420D-83A8-895F2A08D9FC}"/>
                    </a:ext>
                  </a:extLst>
                </p14:cNvPr>
                <p14:cNvContentPartPr/>
                <p14:nvPr/>
              </p14:nvContentPartPr>
              <p14:xfrm>
                <a:off x="6267315" y="5570265"/>
                <a:ext cx="64080" cy="10080"/>
              </p14:xfrm>
            </p:contentPart>
          </mc:Choice>
          <mc:Fallback xmlns="">
            <p:pic>
              <p:nvPicPr>
                <p:cNvPr id="328" name="Tinta 327">
                  <a:extLst>
                    <a:ext uri="{FF2B5EF4-FFF2-40B4-BE49-F238E27FC236}">
                      <a16:creationId xmlns:a16="http://schemas.microsoft.com/office/drawing/2014/main" id="{F7BF6E2E-63B2-420D-83A8-895F2A08D9FC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6249675" y="5552625"/>
                  <a:ext cx="997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9">
              <p14:nvContentPartPr>
                <p14:cNvPr id="329" name="Tinta 328">
                  <a:extLst>
                    <a:ext uri="{FF2B5EF4-FFF2-40B4-BE49-F238E27FC236}">
                      <a16:creationId xmlns:a16="http://schemas.microsoft.com/office/drawing/2014/main" id="{EDE292FD-90AD-4E29-B309-925859E65719}"/>
                    </a:ext>
                  </a:extLst>
                </p14:cNvPr>
                <p14:cNvContentPartPr/>
                <p14:nvPr/>
              </p14:nvContentPartPr>
              <p14:xfrm>
                <a:off x="6489795" y="5170665"/>
                <a:ext cx="63000" cy="557280"/>
              </p14:xfrm>
            </p:contentPart>
          </mc:Choice>
          <mc:Fallback xmlns="">
            <p:pic>
              <p:nvPicPr>
                <p:cNvPr id="329" name="Tinta 328">
                  <a:extLst>
                    <a:ext uri="{FF2B5EF4-FFF2-40B4-BE49-F238E27FC236}">
                      <a16:creationId xmlns:a16="http://schemas.microsoft.com/office/drawing/2014/main" id="{EDE292FD-90AD-4E29-B309-925859E65719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6472155" y="5153025"/>
                  <a:ext cx="98640" cy="59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1">
              <p14:nvContentPartPr>
                <p14:cNvPr id="330" name="Tinta 329">
                  <a:extLst>
                    <a:ext uri="{FF2B5EF4-FFF2-40B4-BE49-F238E27FC236}">
                      <a16:creationId xmlns:a16="http://schemas.microsoft.com/office/drawing/2014/main" id="{084661B7-CF49-46CF-AC35-B19A8D507189}"/>
                    </a:ext>
                  </a:extLst>
                </p14:cNvPr>
                <p14:cNvContentPartPr/>
                <p14:nvPr/>
              </p14:nvContentPartPr>
              <p14:xfrm>
                <a:off x="6615075" y="5673225"/>
                <a:ext cx="32760" cy="68400"/>
              </p14:xfrm>
            </p:contentPart>
          </mc:Choice>
          <mc:Fallback xmlns="">
            <p:pic>
              <p:nvPicPr>
                <p:cNvPr id="330" name="Tinta 329">
                  <a:extLst>
                    <a:ext uri="{FF2B5EF4-FFF2-40B4-BE49-F238E27FC236}">
                      <a16:creationId xmlns:a16="http://schemas.microsoft.com/office/drawing/2014/main" id="{084661B7-CF49-46CF-AC35-B19A8D507189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6597075" y="5655225"/>
                  <a:ext cx="684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3">
              <p14:nvContentPartPr>
                <p14:cNvPr id="331" name="Tinta 330">
                  <a:extLst>
                    <a:ext uri="{FF2B5EF4-FFF2-40B4-BE49-F238E27FC236}">
                      <a16:creationId xmlns:a16="http://schemas.microsoft.com/office/drawing/2014/main" id="{F4CD5F7E-BF53-43DD-ABE0-7F70200D1E48}"/>
                    </a:ext>
                  </a:extLst>
                </p14:cNvPr>
                <p14:cNvContentPartPr/>
                <p14:nvPr/>
              </p14:nvContentPartPr>
              <p14:xfrm>
                <a:off x="6754755" y="5238705"/>
                <a:ext cx="188280" cy="437040"/>
              </p14:xfrm>
            </p:contentPart>
          </mc:Choice>
          <mc:Fallback xmlns="">
            <p:pic>
              <p:nvPicPr>
                <p:cNvPr id="331" name="Tinta 330">
                  <a:extLst>
                    <a:ext uri="{FF2B5EF4-FFF2-40B4-BE49-F238E27FC236}">
                      <a16:creationId xmlns:a16="http://schemas.microsoft.com/office/drawing/2014/main" id="{F4CD5F7E-BF53-43DD-ABE0-7F70200D1E48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6736755" y="5220705"/>
                  <a:ext cx="223920" cy="47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5">
              <p14:nvContentPartPr>
                <p14:cNvPr id="332" name="Tinta 331">
                  <a:extLst>
                    <a:ext uri="{FF2B5EF4-FFF2-40B4-BE49-F238E27FC236}">
                      <a16:creationId xmlns:a16="http://schemas.microsoft.com/office/drawing/2014/main" id="{438B94F5-2005-4D25-B228-50E11B9BE73C}"/>
                    </a:ext>
                  </a:extLst>
                </p14:cNvPr>
                <p14:cNvContentPartPr/>
                <p14:nvPr/>
              </p14:nvContentPartPr>
              <p14:xfrm>
                <a:off x="7036275" y="5334465"/>
                <a:ext cx="185760" cy="277560"/>
              </p14:xfrm>
            </p:contentPart>
          </mc:Choice>
          <mc:Fallback xmlns="">
            <p:pic>
              <p:nvPicPr>
                <p:cNvPr id="332" name="Tinta 331">
                  <a:extLst>
                    <a:ext uri="{FF2B5EF4-FFF2-40B4-BE49-F238E27FC236}">
                      <a16:creationId xmlns:a16="http://schemas.microsoft.com/office/drawing/2014/main" id="{438B94F5-2005-4D25-B228-50E11B9BE73C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7018275" y="5316465"/>
                  <a:ext cx="22140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7">
              <p14:nvContentPartPr>
                <p14:cNvPr id="333" name="Tinta 332">
                  <a:extLst>
                    <a:ext uri="{FF2B5EF4-FFF2-40B4-BE49-F238E27FC236}">
                      <a16:creationId xmlns:a16="http://schemas.microsoft.com/office/drawing/2014/main" id="{45ACFF7A-66EB-4829-980A-769F6BCA8DA5}"/>
                    </a:ext>
                  </a:extLst>
                </p14:cNvPr>
                <p14:cNvContentPartPr/>
                <p14:nvPr/>
              </p14:nvContentPartPr>
              <p14:xfrm>
                <a:off x="7166235" y="5209905"/>
                <a:ext cx="119520" cy="27360"/>
              </p14:xfrm>
            </p:contentPart>
          </mc:Choice>
          <mc:Fallback xmlns="">
            <p:pic>
              <p:nvPicPr>
                <p:cNvPr id="333" name="Tinta 332">
                  <a:extLst>
                    <a:ext uri="{FF2B5EF4-FFF2-40B4-BE49-F238E27FC236}">
                      <a16:creationId xmlns:a16="http://schemas.microsoft.com/office/drawing/2014/main" id="{45ACFF7A-66EB-4829-980A-769F6BCA8DA5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7148235" y="5191905"/>
                  <a:ext cx="1551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334" name="Tinta 333">
                  <a:extLst>
                    <a:ext uri="{FF2B5EF4-FFF2-40B4-BE49-F238E27FC236}">
                      <a16:creationId xmlns:a16="http://schemas.microsoft.com/office/drawing/2014/main" id="{ABADFC5F-DE4E-408E-AF7A-FFEBC74D91FE}"/>
                    </a:ext>
                  </a:extLst>
                </p14:cNvPr>
                <p14:cNvContentPartPr/>
                <p14:nvPr/>
              </p14:nvContentPartPr>
              <p14:xfrm>
                <a:off x="7376475" y="5187945"/>
                <a:ext cx="223560" cy="195480"/>
              </p14:xfrm>
            </p:contentPart>
          </mc:Choice>
          <mc:Fallback xmlns="">
            <p:pic>
              <p:nvPicPr>
                <p:cNvPr id="334" name="Tinta 333">
                  <a:extLst>
                    <a:ext uri="{FF2B5EF4-FFF2-40B4-BE49-F238E27FC236}">
                      <a16:creationId xmlns:a16="http://schemas.microsoft.com/office/drawing/2014/main" id="{ABADFC5F-DE4E-408E-AF7A-FFEBC74D91FE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7358475" y="5169945"/>
                  <a:ext cx="2592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1">
              <p14:nvContentPartPr>
                <p14:cNvPr id="335" name="Tinta 334">
                  <a:extLst>
                    <a:ext uri="{FF2B5EF4-FFF2-40B4-BE49-F238E27FC236}">
                      <a16:creationId xmlns:a16="http://schemas.microsoft.com/office/drawing/2014/main" id="{97586716-4A91-4065-B042-03180A5B748C}"/>
                    </a:ext>
                  </a:extLst>
                </p14:cNvPr>
                <p14:cNvContentPartPr/>
                <p14:nvPr/>
              </p14:nvContentPartPr>
              <p14:xfrm>
                <a:off x="7396995" y="5390985"/>
                <a:ext cx="200880" cy="246960"/>
              </p14:xfrm>
            </p:contentPart>
          </mc:Choice>
          <mc:Fallback xmlns="">
            <p:pic>
              <p:nvPicPr>
                <p:cNvPr id="335" name="Tinta 334">
                  <a:extLst>
                    <a:ext uri="{FF2B5EF4-FFF2-40B4-BE49-F238E27FC236}">
                      <a16:creationId xmlns:a16="http://schemas.microsoft.com/office/drawing/2014/main" id="{97586716-4A91-4065-B042-03180A5B748C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7378995" y="5372985"/>
                  <a:ext cx="23652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336" name="Tinta 335">
                  <a:extLst>
                    <a:ext uri="{FF2B5EF4-FFF2-40B4-BE49-F238E27FC236}">
                      <a16:creationId xmlns:a16="http://schemas.microsoft.com/office/drawing/2014/main" id="{A5B5EA4C-303B-4D76-80DB-D848E7FBB812}"/>
                    </a:ext>
                  </a:extLst>
                </p14:cNvPr>
                <p14:cNvContentPartPr/>
                <p14:nvPr/>
              </p14:nvContentPartPr>
              <p14:xfrm>
                <a:off x="7743675" y="5334465"/>
                <a:ext cx="8640" cy="272520"/>
              </p14:xfrm>
            </p:contentPart>
          </mc:Choice>
          <mc:Fallback xmlns="">
            <p:pic>
              <p:nvPicPr>
                <p:cNvPr id="336" name="Tinta 335">
                  <a:extLst>
                    <a:ext uri="{FF2B5EF4-FFF2-40B4-BE49-F238E27FC236}">
                      <a16:creationId xmlns:a16="http://schemas.microsoft.com/office/drawing/2014/main" id="{A5B5EA4C-303B-4D76-80DB-D848E7FBB812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7725675" y="5316465"/>
                  <a:ext cx="4428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337" name="Tinta 336">
                  <a:extLst>
                    <a:ext uri="{FF2B5EF4-FFF2-40B4-BE49-F238E27FC236}">
                      <a16:creationId xmlns:a16="http://schemas.microsoft.com/office/drawing/2014/main" id="{BD2F07D2-F3A9-4D8C-A6FB-EA91B5FA9D0D}"/>
                    </a:ext>
                  </a:extLst>
                </p14:cNvPr>
                <p14:cNvContentPartPr/>
                <p14:nvPr/>
              </p14:nvContentPartPr>
              <p14:xfrm>
                <a:off x="7707315" y="5450025"/>
                <a:ext cx="159120" cy="13320"/>
              </p14:xfrm>
            </p:contentPart>
          </mc:Choice>
          <mc:Fallback xmlns="">
            <p:pic>
              <p:nvPicPr>
                <p:cNvPr id="337" name="Tinta 336">
                  <a:extLst>
                    <a:ext uri="{FF2B5EF4-FFF2-40B4-BE49-F238E27FC236}">
                      <a16:creationId xmlns:a16="http://schemas.microsoft.com/office/drawing/2014/main" id="{BD2F07D2-F3A9-4D8C-A6FB-EA91B5FA9D0D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7689675" y="5432385"/>
                  <a:ext cx="1947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7">
              <p14:nvContentPartPr>
                <p14:cNvPr id="338" name="Tinta 337">
                  <a:extLst>
                    <a:ext uri="{FF2B5EF4-FFF2-40B4-BE49-F238E27FC236}">
                      <a16:creationId xmlns:a16="http://schemas.microsoft.com/office/drawing/2014/main" id="{82883D54-D125-4588-8E9F-2D6E806BDB72}"/>
                    </a:ext>
                  </a:extLst>
                </p14:cNvPr>
                <p14:cNvContentPartPr/>
                <p14:nvPr/>
              </p14:nvContentPartPr>
              <p14:xfrm>
                <a:off x="7916835" y="5230065"/>
                <a:ext cx="265320" cy="391680"/>
              </p14:xfrm>
            </p:contentPart>
          </mc:Choice>
          <mc:Fallback xmlns="">
            <p:pic>
              <p:nvPicPr>
                <p:cNvPr id="338" name="Tinta 337">
                  <a:extLst>
                    <a:ext uri="{FF2B5EF4-FFF2-40B4-BE49-F238E27FC236}">
                      <a16:creationId xmlns:a16="http://schemas.microsoft.com/office/drawing/2014/main" id="{82883D54-D125-4588-8E9F-2D6E806BDB72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7898835" y="5212065"/>
                  <a:ext cx="30096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9">
              <p14:nvContentPartPr>
                <p14:cNvPr id="339" name="Tinta 338">
                  <a:extLst>
                    <a:ext uri="{FF2B5EF4-FFF2-40B4-BE49-F238E27FC236}">
                      <a16:creationId xmlns:a16="http://schemas.microsoft.com/office/drawing/2014/main" id="{06827665-9DD6-4CAF-8EDD-CBB9D18945F7}"/>
                    </a:ext>
                  </a:extLst>
                </p14:cNvPr>
                <p14:cNvContentPartPr/>
                <p14:nvPr/>
              </p14:nvContentPartPr>
              <p14:xfrm>
                <a:off x="8201955" y="5603745"/>
                <a:ext cx="54360" cy="106560"/>
              </p14:xfrm>
            </p:contentPart>
          </mc:Choice>
          <mc:Fallback xmlns="">
            <p:pic>
              <p:nvPicPr>
                <p:cNvPr id="339" name="Tinta 338">
                  <a:extLst>
                    <a:ext uri="{FF2B5EF4-FFF2-40B4-BE49-F238E27FC236}">
                      <a16:creationId xmlns:a16="http://schemas.microsoft.com/office/drawing/2014/main" id="{06827665-9DD6-4CAF-8EDD-CBB9D18945F7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8183955" y="5586105"/>
                  <a:ext cx="900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1">
              <p14:nvContentPartPr>
                <p14:cNvPr id="340" name="Tinta 339">
                  <a:extLst>
                    <a:ext uri="{FF2B5EF4-FFF2-40B4-BE49-F238E27FC236}">
                      <a16:creationId xmlns:a16="http://schemas.microsoft.com/office/drawing/2014/main" id="{C24BB64D-F22C-4442-A463-7F94BF12ED05}"/>
                    </a:ext>
                  </a:extLst>
                </p14:cNvPr>
                <p14:cNvContentPartPr/>
                <p14:nvPr/>
              </p14:nvContentPartPr>
              <p14:xfrm>
                <a:off x="8365395" y="5178945"/>
                <a:ext cx="143640" cy="429120"/>
              </p14:xfrm>
            </p:contentPart>
          </mc:Choice>
          <mc:Fallback xmlns="">
            <p:pic>
              <p:nvPicPr>
                <p:cNvPr id="340" name="Tinta 339">
                  <a:extLst>
                    <a:ext uri="{FF2B5EF4-FFF2-40B4-BE49-F238E27FC236}">
                      <a16:creationId xmlns:a16="http://schemas.microsoft.com/office/drawing/2014/main" id="{C24BB64D-F22C-4442-A463-7F94BF12ED05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8347755" y="5160945"/>
                  <a:ext cx="17928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3">
              <p14:nvContentPartPr>
                <p14:cNvPr id="341" name="Tinta 340">
                  <a:extLst>
                    <a:ext uri="{FF2B5EF4-FFF2-40B4-BE49-F238E27FC236}">
                      <a16:creationId xmlns:a16="http://schemas.microsoft.com/office/drawing/2014/main" id="{0AC5751E-C06B-4983-8311-B0DB67481CB5}"/>
                    </a:ext>
                  </a:extLst>
                </p14:cNvPr>
                <p14:cNvContentPartPr/>
                <p14:nvPr/>
              </p14:nvContentPartPr>
              <p14:xfrm>
                <a:off x="8557995" y="5547585"/>
                <a:ext cx="34200" cy="27360"/>
              </p14:xfrm>
            </p:contentPart>
          </mc:Choice>
          <mc:Fallback xmlns="">
            <p:pic>
              <p:nvPicPr>
                <p:cNvPr id="341" name="Tinta 340">
                  <a:extLst>
                    <a:ext uri="{FF2B5EF4-FFF2-40B4-BE49-F238E27FC236}">
                      <a16:creationId xmlns:a16="http://schemas.microsoft.com/office/drawing/2014/main" id="{0AC5751E-C06B-4983-8311-B0DB67481CB5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8540355" y="5529945"/>
                  <a:ext cx="6984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5">
              <p14:nvContentPartPr>
                <p14:cNvPr id="342" name="Tinta 341">
                  <a:extLst>
                    <a:ext uri="{FF2B5EF4-FFF2-40B4-BE49-F238E27FC236}">
                      <a16:creationId xmlns:a16="http://schemas.microsoft.com/office/drawing/2014/main" id="{56659B8E-7212-409B-A8D4-2CB19BA97228}"/>
                    </a:ext>
                  </a:extLst>
                </p14:cNvPr>
                <p14:cNvContentPartPr/>
                <p14:nvPr/>
              </p14:nvContentPartPr>
              <p14:xfrm>
                <a:off x="8714955" y="5257425"/>
                <a:ext cx="275400" cy="287280"/>
              </p14:xfrm>
            </p:contentPart>
          </mc:Choice>
          <mc:Fallback xmlns="">
            <p:pic>
              <p:nvPicPr>
                <p:cNvPr id="342" name="Tinta 341">
                  <a:extLst>
                    <a:ext uri="{FF2B5EF4-FFF2-40B4-BE49-F238E27FC236}">
                      <a16:creationId xmlns:a16="http://schemas.microsoft.com/office/drawing/2014/main" id="{56659B8E-7212-409B-A8D4-2CB19BA97228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8696955" y="5239425"/>
                  <a:ext cx="31104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7">
              <p14:nvContentPartPr>
                <p14:cNvPr id="343" name="Tinta 342">
                  <a:extLst>
                    <a:ext uri="{FF2B5EF4-FFF2-40B4-BE49-F238E27FC236}">
                      <a16:creationId xmlns:a16="http://schemas.microsoft.com/office/drawing/2014/main" id="{78751871-9379-46EB-8E9A-768A8F46697A}"/>
                    </a:ext>
                  </a:extLst>
                </p14:cNvPr>
                <p14:cNvContentPartPr/>
                <p14:nvPr/>
              </p14:nvContentPartPr>
              <p14:xfrm>
                <a:off x="8996115" y="5605905"/>
                <a:ext cx="25560" cy="67320"/>
              </p14:xfrm>
            </p:contentPart>
          </mc:Choice>
          <mc:Fallback xmlns="">
            <p:pic>
              <p:nvPicPr>
                <p:cNvPr id="343" name="Tinta 342">
                  <a:extLst>
                    <a:ext uri="{FF2B5EF4-FFF2-40B4-BE49-F238E27FC236}">
                      <a16:creationId xmlns:a16="http://schemas.microsoft.com/office/drawing/2014/main" id="{78751871-9379-46EB-8E9A-768A8F46697A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8978115" y="5588265"/>
                  <a:ext cx="612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9">
              <p14:nvContentPartPr>
                <p14:cNvPr id="344" name="Tinta 343">
                  <a:extLst>
                    <a:ext uri="{FF2B5EF4-FFF2-40B4-BE49-F238E27FC236}">
                      <a16:creationId xmlns:a16="http://schemas.microsoft.com/office/drawing/2014/main" id="{2918D52F-035F-4F43-B607-6FD08B360F2E}"/>
                    </a:ext>
                  </a:extLst>
                </p14:cNvPr>
                <p14:cNvContentPartPr/>
                <p14:nvPr/>
              </p14:nvContentPartPr>
              <p14:xfrm>
                <a:off x="9096915" y="5171025"/>
                <a:ext cx="259560" cy="253800"/>
              </p14:xfrm>
            </p:contentPart>
          </mc:Choice>
          <mc:Fallback xmlns="">
            <p:pic>
              <p:nvPicPr>
                <p:cNvPr id="344" name="Tinta 343">
                  <a:extLst>
                    <a:ext uri="{FF2B5EF4-FFF2-40B4-BE49-F238E27FC236}">
                      <a16:creationId xmlns:a16="http://schemas.microsoft.com/office/drawing/2014/main" id="{2918D52F-035F-4F43-B607-6FD08B360F2E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9079275" y="5153385"/>
                  <a:ext cx="2952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1">
              <p14:nvContentPartPr>
                <p14:cNvPr id="345" name="Tinta 344">
                  <a:extLst>
                    <a:ext uri="{FF2B5EF4-FFF2-40B4-BE49-F238E27FC236}">
                      <a16:creationId xmlns:a16="http://schemas.microsoft.com/office/drawing/2014/main" id="{D33F9FBA-C968-47EE-A5E5-3AAE0FE14BF5}"/>
                    </a:ext>
                  </a:extLst>
                </p14:cNvPr>
                <p14:cNvContentPartPr/>
                <p14:nvPr/>
              </p14:nvContentPartPr>
              <p14:xfrm>
                <a:off x="9073875" y="5375145"/>
                <a:ext cx="294120" cy="234000"/>
              </p14:xfrm>
            </p:contentPart>
          </mc:Choice>
          <mc:Fallback xmlns="">
            <p:pic>
              <p:nvPicPr>
                <p:cNvPr id="345" name="Tinta 344">
                  <a:extLst>
                    <a:ext uri="{FF2B5EF4-FFF2-40B4-BE49-F238E27FC236}">
                      <a16:creationId xmlns:a16="http://schemas.microsoft.com/office/drawing/2014/main" id="{D33F9FBA-C968-47EE-A5E5-3AAE0FE14BF5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9056235" y="5357145"/>
                  <a:ext cx="3297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3">
              <p14:nvContentPartPr>
                <p14:cNvPr id="346" name="Tinta 345">
                  <a:extLst>
                    <a:ext uri="{FF2B5EF4-FFF2-40B4-BE49-F238E27FC236}">
                      <a16:creationId xmlns:a16="http://schemas.microsoft.com/office/drawing/2014/main" id="{B479D6B3-76F7-4A21-84FB-3B19D7BCF4BB}"/>
                    </a:ext>
                  </a:extLst>
                </p14:cNvPr>
                <p14:cNvContentPartPr/>
                <p14:nvPr/>
              </p14:nvContentPartPr>
              <p14:xfrm>
                <a:off x="9402555" y="5587545"/>
                <a:ext cx="38880" cy="64080"/>
              </p14:xfrm>
            </p:contentPart>
          </mc:Choice>
          <mc:Fallback xmlns="">
            <p:pic>
              <p:nvPicPr>
                <p:cNvPr id="346" name="Tinta 345">
                  <a:extLst>
                    <a:ext uri="{FF2B5EF4-FFF2-40B4-BE49-F238E27FC236}">
                      <a16:creationId xmlns:a16="http://schemas.microsoft.com/office/drawing/2014/main" id="{B479D6B3-76F7-4A21-84FB-3B19D7BCF4BB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9384915" y="5569905"/>
                  <a:ext cx="74520" cy="9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4" name="Agrupar 353">
            <a:extLst>
              <a:ext uri="{FF2B5EF4-FFF2-40B4-BE49-F238E27FC236}">
                <a16:creationId xmlns:a16="http://schemas.microsoft.com/office/drawing/2014/main" id="{BC47FD9E-BC86-4E83-824F-0220053DF6BE}"/>
              </a:ext>
            </a:extLst>
          </p:cNvPr>
          <p:cNvGrpSpPr/>
          <p:nvPr/>
        </p:nvGrpSpPr>
        <p:grpSpPr>
          <a:xfrm>
            <a:off x="9699915" y="5196585"/>
            <a:ext cx="1055160" cy="602640"/>
            <a:chOff x="9699915" y="5196585"/>
            <a:chExt cx="1055160" cy="60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5">
              <p14:nvContentPartPr>
                <p14:cNvPr id="347" name="Tinta 346">
                  <a:extLst>
                    <a:ext uri="{FF2B5EF4-FFF2-40B4-BE49-F238E27FC236}">
                      <a16:creationId xmlns:a16="http://schemas.microsoft.com/office/drawing/2014/main" id="{37E5BD5D-ADB4-49A5-B2D5-04E6ED4AC2B3}"/>
                    </a:ext>
                  </a:extLst>
                </p14:cNvPr>
                <p14:cNvContentPartPr/>
                <p14:nvPr/>
              </p14:nvContentPartPr>
              <p14:xfrm>
                <a:off x="9699915" y="5196585"/>
                <a:ext cx="81000" cy="550440"/>
              </p14:xfrm>
            </p:contentPart>
          </mc:Choice>
          <mc:Fallback xmlns="">
            <p:pic>
              <p:nvPicPr>
                <p:cNvPr id="347" name="Tinta 346">
                  <a:extLst>
                    <a:ext uri="{FF2B5EF4-FFF2-40B4-BE49-F238E27FC236}">
                      <a16:creationId xmlns:a16="http://schemas.microsoft.com/office/drawing/2014/main" id="{37E5BD5D-ADB4-49A5-B2D5-04E6ED4AC2B3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9681915" y="5178585"/>
                  <a:ext cx="116640" cy="5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7">
              <p14:nvContentPartPr>
                <p14:cNvPr id="348" name="Tinta 347">
                  <a:extLst>
                    <a:ext uri="{FF2B5EF4-FFF2-40B4-BE49-F238E27FC236}">
                      <a16:creationId xmlns:a16="http://schemas.microsoft.com/office/drawing/2014/main" id="{E55E583D-8D22-4A2B-A37D-91ED5AE1A490}"/>
                    </a:ext>
                  </a:extLst>
                </p14:cNvPr>
                <p14:cNvContentPartPr/>
                <p14:nvPr/>
              </p14:nvContentPartPr>
              <p14:xfrm>
                <a:off x="9788835" y="5676465"/>
                <a:ext cx="67680" cy="122760"/>
              </p14:xfrm>
            </p:contentPart>
          </mc:Choice>
          <mc:Fallback xmlns="">
            <p:pic>
              <p:nvPicPr>
                <p:cNvPr id="348" name="Tinta 347">
                  <a:extLst>
                    <a:ext uri="{FF2B5EF4-FFF2-40B4-BE49-F238E27FC236}">
                      <a16:creationId xmlns:a16="http://schemas.microsoft.com/office/drawing/2014/main" id="{E55E583D-8D22-4A2B-A37D-91ED5AE1A490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9770835" y="5658465"/>
                  <a:ext cx="1033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9">
              <p14:nvContentPartPr>
                <p14:cNvPr id="349" name="Tinta 348">
                  <a:extLst>
                    <a:ext uri="{FF2B5EF4-FFF2-40B4-BE49-F238E27FC236}">
                      <a16:creationId xmlns:a16="http://schemas.microsoft.com/office/drawing/2014/main" id="{2429D043-1982-4A84-8692-79C877D729E9}"/>
                    </a:ext>
                  </a:extLst>
                </p14:cNvPr>
                <p14:cNvContentPartPr/>
                <p14:nvPr/>
              </p14:nvContentPartPr>
              <p14:xfrm>
                <a:off x="9940395" y="5311425"/>
                <a:ext cx="217440" cy="450000"/>
              </p14:xfrm>
            </p:contentPart>
          </mc:Choice>
          <mc:Fallback xmlns="">
            <p:pic>
              <p:nvPicPr>
                <p:cNvPr id="349" name="Tinta 348">
                  <a:extLst>
                    <a:ext uri="{FF2B5EF4-FFF2-40B4-BE49-F238E27FC236}">
                      <a16:creationId xmlns:a16="http://schemas.microsoft.com/office/drawing/2014/main" id="{2429D043-1982-4A84-8692-79C877D729E9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9922395" y="5293425"/>
                  <a:ext cx="25308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1">
              <p14:nvContentPartPr>
                <p14:cNvPr id="350" name="Tinta 349">
                  <a:extLst>
                    <a:ext uri="{FF2B5EF4-FFF2-40B4-BE49-F238E27FC236}">
                      <a16:creationId xmlns:a16="http://schemas.microsoft.com/office/drawing/2014/main" id="{A5151577-CBBA-4F5E-8085-2C8D95E36B0E}"/>
                    </a:ext>
                  </a:extLst>
                </p14:cNvPr>
                <p14:cNvContentPartPr/>
                <p14:nvPr/>
              </p14:nvContentPartPr>
              <p14:xfrm>
                <a:off x="10145955" y="5364705"/>
                <a:ext cx="238680" cy="357840"/>
              </p14:xfrm>
            </p:contentPart>
          </mc:Choice>
          <mc:Fallback xmlns="">
            <p:pic>
              <p:nvPicPr>
                <p:cNvPr id="350" name="Tinta 349">
                  <a:extLst>
                    <a:ext uri="{FF2B5EF4-FFF2-40B4-BE49-F238E27FC236}">
                      <a16:creationId xmlns:a16="http://schemas.microsoft.com/office/drawing/2014/main" id="{A5151577-CBBA-4F5E-8085-2C8D95E36B0E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10128315" y="5346705"/>
                  <a:ext cx="27432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3">
              <p14:nvContentPartPr>
                <p14:cNvPr id="351" name="Tinta 350">
                  <a:extLst>
                    <a:ext uri="{FF2B5EF4-FFF2-40B4-BE49-F238E27FC236}">
                      <a16:creationId xmlns:a16="http://schemas.microsoft.com/office/drawing/2014/main" id="{3E393746-9F49-4DD6-A923-94AA36BB443D}"/>
                    </a:ext>
                  </a:extLst>
                </p14:cNvPr>
                <p14:cNvContentPartPr/>
                <p14:nvPr/>
              </p14:nvContentPartPr>
              <p14:xfrm>
                <a:off x="10290315" y="5321145"/>
                <a:ext cx="129240" cy="9000"/>
              </p14:xfrm>
            </p:contentPart>
          </mc:Choice>
          <mc:Fallback xmlns="">
            <p:pic>
              <p:nvPicPr>
                <p:cNvPr id="351" name="Tinta 350">
                  <a:extLst>
                    <a:ext uri="{FF2B5EF4-FFF2-40B4-BE49-F238E27FC236}">
                      <a16:creationId xmlns:a16="http://schemas.microsoft.com/office/drawing/2014/main" id="{3E393746-9F49-4DD6-A923-94AA36BB443D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10272675" y="5303505"/>
                  <a:ext cx="1648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5">
              <p14:nvContentPartPr>
                <p14:cNvPr id="352" name="Tinta 351">
                  <a:extLst>
                    <a:ext uri="{FF2B5EF4-FFF2-40B4-BE49-F238E27FC236}">
                      <a16:creationId xmlns:a16="http://schemas.microsoft.com/office/drawing/2014/main" id="{EBFF2730-A07A-44C7-9D40-D1A2D04B236B}"/>
                    </a:ext>
                  </a:extLst>
                </p14:cNvPr>
                <p14:cNvContentPartPr/>
                <p14:nvPr/>
              </p14:nvContentPartPr>
              <p14:xfrm>
                <a:off x="10476795" y="5309265"/>
                <a:ext cx="239040" cy="208440"/>
              </p14:xfrm>
            </p:contentPart>
          </mc:Choice>
          <mc:Fallback xmlns="">
            <p:pic>
              <p:nvPicPr>
                <p:cNvPr id="352" name="Tinta 351">
                  <a:extLst>
                    <a:ext uri="{FF2B5EF4-FFF2-40B4-BE49-F238E27FC236}">
                      <a16:creationId xmlns:a16="http://schemas.microsoft.com/office/drawing/2014/main" id="{EBFF2730-A07A-44C7-9D40-D1A2D04B236B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10458795" y="5291625"/>
                  <a:ext cx="2746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7">
              <p14:nvContentPartPr>
                <p14:cNvPr id="353" name="Tinta 352">
                  <a:extLst>
                    <a:ext uri="{FF2B5EF4-FFF2-40B4-BE49-F238E27FC236}">
                      <a16:creationId xmlns:a16="http://schemas.microsoft.com/office/drawing/2014/main" id="{4C271081-B6EC-4623-8CCF-BECF3D48DC4A}"/>
                    </a:ext>
                  </a:extLst>
                </p14:cNvPr>
                <p14:cNvContentPartPr/>
                <p14:nvPr/>
              </p14:nvContentPartPr>
              <p14:xfrm>
                <a:off x="10405875" y="5521665"/>
                <a:ext cx="349200" cy="247320"/>
              </p14:xfrm>
            </p:contentPart>
          </mc:Choice>
          <mc:Fallback xmlns="">
            <p:pic>
              <p:nvPicPr>
                <p:cNvPr id="353" name="Tinta 352">
                  <a:extLst>
                    <a:ext uri="{FF2B5EF4-FFF2-40B4-BE49-F238E27FC236}">
                      <a16:creationId xmlns:a16="http://schemas.microsoft.com/office/drawing/2014/main" id="{4C271081-B6EC-4623-8CCF-BECF3D48DC4A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10388235" y="5503665"/>
                  <a:ext cx="384840" cy="28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6" name="Agrupar 365">
            <a:extLst>
              <a:ext uri="{FF2B5EF4-FFF2-40B4-BE49-F238E27FC236}">
                <a16:creationId xmlns:a16="http://schemas.microsoft.com/office/drawing/2014/main" id="{D856B1D5-5D3B-42B3-A3AA-9843E84F8B15}"/>
              </a:ext>
            </a:extLst>
          </p:cNvPr>
          <p:cNvGrpSpPr/>
          <p:nvPr/>
        </p:nvGrpSpPr>
        <p:grpSpPr>
          <a:xfrm>
            <a:off x="8542155" y="6113145"/>
            <a:ext cx="317160" cy="132120"/>
            <a:chOff x="8542155" y="6113145"/>
            <a:chExt cx="317160" cy="13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9">
              <p14:nvContentPartPr>
                <p14:cNvPr id="356" name="Tinta 355">
                  <a:extLst>
                    <a:ext uri="{FF2B5EF4-FFF2-40B4-BE49-F238E27FC236}">
                      <a16:creationId xmlns:a16="http://schemas.microsoft.com/office/drawing/2014/main" id="{0F083078-7ACC-43B6-AC5D-1DBB14A4A3BD}"/>
                    </a:ext>
                  </a:extLst>
                </p14:cNvPr>
                <p14:cNvContentPartPr/>
                <p14:nvPr/>
              </p14:nvContentPartPr>
              <p14:xfrm>
                <a:off x="8542155" y="6113145"/>
                <a:ext cx="264960" cy="47520"/>
              </p14:xfrm>
            </p:contentPart>
          </mc:Choice>
          <mc:Fallback xmlns="">
            <p:pic>
              <p:nvPicPr>
                <p:cNvPr id="356" name="Tinta 355">
                  <a:extLst>
                    <a:ext uri="{FF2B5EF4-FFF2-40B4-BE49-F238E27FC236}">
                      <a16:creationId xmlns:a16="http://schemas.microsoft.com/office/drawing/2014/main" id="{0F083078-7ACC-43B6-AC5D-1DBB14A4A3BD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8524515" y="6095505"/>
                  <a:ext cx="30060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357" name="Tinta 356">
                  <a:extLst>
                    <a:ext uri="{FF2B5EF4-FFF2-40B4-BE49-F238E27FC236}">
                      <a16:creationId xmlns:a16="http://schemas.microsoft.com/office/drawing/2014/main" id="{6FACD038-9A7C-4C0B-AD0D-FADE8FE0A9A1}"/>
                    </a:ext>
                  </a:extLst>
                </p14:cNvPr>
                <p14:cNvContentPartPr/>
                <p14:nvPr/>
              </p14:nvContentPartPr>
              <p14:xfrm>
                <a:off x="8661675" y="6189825"/>
                <a:ext cx="197640" cy="55440"/>
              </p14:xfrm>
            </p:contentPart>
          </mc:Choice>
          <mc:Fallback xmlns="">
            <p:pic>
              <p:nvPicPr>
                <p:cNvPr id="357" name="Tinta 356">
                  <a:extLst>
                    <a:ext uri="{FF2B5EF4-FFF2-40B4-BE49-F238E27FC236}">
                      <a16:creationId xmlns:a16="http://schemas.microsoft.com/office/drawing/2014/main" id="{6FACD038-9A7C-4C0B-AD0D-FADE8FE0A9A1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8643675" y="6171825"/>
                  <a:ext cx="233280" cy="9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5" name="Agrupar 364">
            <a:extLst>
              <a:ext uri="{FF2B5EF4-FFF2-40B4-BE49-F238E27FC236}">
                <a16:creationId xmlns:a16="http://schemas.microsoft.com/office/drawing/2014/main" id="{E406C0F6-9327-4001-B3DA-CE808AFE37D3}"/>
              </a:ext>
            </a:extLst>
          </p:cNvPr>
          <p:cNvGrpSpPr/>
          <p:nvPr/>
        </p:nvGrpSpPr>
        <p:grpSpPr>
          <a:xfrm>
            <a:off x="9091875" y="5960145"/>
            <a:ext cx="1400040" cy="577440"/>
            <a:chOff x="9091875" y="5960145"/>
            <a:chExt cx="1400040" cy="57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358" name="Tinta 357">
                  <a:extLst>
                    <a:ext uri="{FF2B5EF4-FFF2-40B4-BE49-F238E27FC236}">
                      <a16:creationId xmlns:a16="http://schemas.microsoft.com/office/drawing/2014/main" id="{0CA09477-CFB3-4A84-BC69-BB3A84D29700}"/>
                    </a:ext>
                  </a:extLst>
                </p14:cNvPr>
                <p14:cNvContentPartPr/>
                <p14:nvPr/>
              </p14:nvContentPartPr>
              <p14:xfrm>
                <a:off x="9091875" y="5975265"/>
                <a:ext cx="92160" cy="480240"/>
              </p14:xfrm>
            </p:contentPart>
          </mc:Choice>
          <mc:Fallback xmlns="">
            <p:pic>
              <p:nvPicPr>
                <p:cNvPr id="358" name="Tinta 357">
                  <a:extLst>
                    <a:ext uri="{FF2B5EF4-FFF2-40B4-BE49-F238E27FC236}">
                      <a16:creationId xmlns:a16="http://schemas.microsoft.com/office/drawing/2014/main" id="{0CA09477-CFB3-4A84-BC69-BB3A84D29700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9074235" y="5957625"/>
                  <a:ext cx="12780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359" name="Tinta 358">
                  <a:extLst>
                    <a:ext uri="{FF2B5EF4-FFF2-40B4-BE49-F238E27FC236}">
                      <a16:creationId xmlns:a16="http://schemas.microsoft.com/office/drawing/2014/main" id="{3E1BCF18-0745-4F74-A050-8F7281D0512F}"/>
                    </a:ext>
                  </a:extLst>
                </p14:cNvPr>
                <p14:cNvContentPartPr/>
                <p14:nvPr/>
              </p14:nvContentPartPr>
              <p14:xfrm>
                <a:off x="9289515" y="6389985"/>
                <a:ext cx="49680" cy="142200"/>
              </p14:xfrm>
            </p:contentPart>
          </mc:Choice>
          <mc:Fallback xmlns="">
            <p:pic>
              <p:nvPicPr>
                <p:cNvPr id="359" name="Tinta 358">
                  <a:extLst>
                    <a:ext uri="{FF2B5EF4-FFF2-40B4-BE49-F238E27FC236}">
                      <a16:creationId xmlns:a16="http://schemas.microsoft.com/office/drawing/2014/main" id="{3E1BCF18-0745-4F74-A050-8F7281D0512F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9271515" y="6371985"/>
                  <a:ext cx="853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360" name="Tinta 359">
                  <a:extLst>
                    <a:ext uri="{FF2B5EF4-FFF2-40B4-BE49-F238E27FC236}">
                      <a16:creationId xmlns:a16="http://schemas.microsoft.com/office/drawing/2014/main" id="{2BF96859-D595-49D3-B443-BFB91E940934}"/>
                    </a:ext>
                  </a:extLst>
                </p14:cNvPr>
                <p14:cNvContentPartPr/>
                <p14:nvPr/>
              </p14:nvContentPartPr>
              <p14:xfrm>
                <a:off x="9487875" y="5960145"/>
                <a:ext cx="165240" cy="274680"/>
              </p14:xfrm>
            </p:contentPart>
          </mc:Choice>
          <mc:Fallback xmlns="">
            <p:pic>
              <p:nvPicPr>
                <p:cNvPr id="360" name="Tinta 359">
                  <a:extLst>
                    <a:ext uri="{FF2B5EF4-FFF2-40B4-BE49-F238E27FC236}">
                      <a16:creationId xmlns:a16="http://schemas.microsoft.com/office/drawing/2014/main" id="{2BF96859-D595-49D3-B443-BFB91E940934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9470235" y="5942145"/>
                  <a:ext cx="2008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361" name="Tinta 360">
                  <a:extLst>
                    <a:ext uri="{FF2B5EF4-FFF2-40B4-BE49-F238E27FC236}">
                      <a16:creationId xmlns:a16="http://schemas.microsoft.com/office/drawing/2014/main" id="{260D58A7-3C89-4F76-BEE7-2DEE0D0AD984}"/>
                    </a:ext>
                  </a:extLst>
                </p14:cNvPr>
                <p14:cNvContentPartPr/>
                <p14:nvPr/>
              </p14:nvContentPartPr>
              <p14:xfrm>
                <a:off x="9589035" y="6089025"/>
                <a:ext cx="92880" cy="448560"/>
              </p14:xfrm>
            </p:contentPart>
          </mc:Choice>
          <mc:Fallback xmlns="">
            <p:pic>
              <p:nvPicPr>
                <p:cNvPr id="361" name="Tinta 360">
                  <a:extLst>
                    <a:ext uri="{FF2B5EF4-FFF2-40B4-BE49-F238E27FC236}">
                      <a16:creationId xmlns:a16="http://schemas.microsoft.com/office/drawing/2014/main" id="{260D58A7-3C89-4F76-BEE7-2DEE0D0AD984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9571395" y="6071025"/>
                  <a:ext cx="12852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362" name="Tinta 361">
                  <a:extLst>
                    <a:ext uri="{FF2B5EF4-FFF2-40B4-BE49-F238E27FC236}">
                      <a16:creationId xmlns:a16="http://schemas.microsoft.com/office/drawing/2014/main" id="{F8FFDA26-AF3C-406A-8DDE-50E7B5451DDE}"/>
                    </a:ext>
                  </a:extLst>
                </p14:cNvPr>
                <p14:cNvContentPartPr/>
                <p14:nvPr/>
              </p14:nvContentPartPr>
              <p14:xfrm>
                <a:off x="9824835" y="6055545"/>
                <a:ext cx="295200" cy="382320"/>
              </p14:xfrm>
            </p:contentPart>
          </mc:Choice>
          <mc:Fallback xmlns="">
            <p:pic>
              <p:nvPicPr>
                <p:cNvPr id="362" name="Tinta 361">
                  <a:extLst>
                    <a:ext uri="{FF2B5EF4-FFF2-40B4-BE49-F238E27FC236}">
                      <a16:creationId xmlns:a16="http://schemas.microsoft.com/office/drawing/2014/main" id="{F8FFDA26-AF3C-406A-8DDE-50E7B5451DDE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9807195" y="6037545"/>
                  <a:ext cx="33084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363" name="Tinta 362">
                  <a:extLst>
                    <a:ext uri="{FF2B5EF4-FFF2-40B4-BE49-F238E27FC236}">
                      <a16:creationId xmlns:a16="http://schemas.microsoft.com/office/drawing/2014/main" id="{73A9C8CC-9E33-47A0-9B73-B9867D8B8D28}"/>
                    </a:ext>
                  </a:extLst>
                </p14:cNvPr>
                <p14:cNvContentPartPr/>
                <p14:nvPr/>
              </p14:nvContentPartPr>
              <p14:xfrm>
                <a:off x="10003035" y="5972025"/>
                <a:ext cx="174960" cy="54360"/>
              </p14:xfrm>
            </p:contentPart>
          </mc:Choice>
          <mc:Fallback xmlns="">
            <p:pic>
              <p:nvPicPr>
                <p:cNvPr id="363" name="Tinta 362">
                  <a:extLst>
                    <a:ext uri="{FF2B5EF4-FFF2-40B4-BE49-F238E27FC236}">
                      <a16:creationId xmlns:a16="http://schemas.microsoft.com/office/drawing/2014/main" id="{73A9C8CC-9E33-47A0-9B73-B9867D8B8D28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9985035" y="5954385"/>
                  <a:ext cx="2106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364" name="Tinta 363">
                  <a:extLst>
                    <a:ext uri="{FF2B5EF4-FFF2-40B4-BE49-F238E27FC236}">
                      <a16:creationId xmlns:a16="http://schemas.microsoft.com/office/drawing/2014/main" id="{38455333-F189-4F9B-AF5D-E936DE1E4BA1}"/>
                    </a:ext>
                  </a:extLst>
                </p14:cNvPr>
                <p14:cNvContentPartPr/>
                <p14:nvPr/>
              </p14:nvContentPartPr>
              <p14:xfrm>
                <a:off x="10167915" y="5971305"/>
                <a:ext cx="324000" cy="566280"/>
              </p14:xfrm>
            </p:contentPart>
          </mc:Choice>
          <mc:Fallback xmlns="">
            <p:pic>
              <p:nvPicPr>
                <p:cNvPr id="364" name="Tinta 363">
                  <a:extLst>
                    <a:ext uri="{FF2B5EF4-FFF2-40B4-BE49-F238E27FC236}">
                      <a16:creationId xmlns:a16="http://schemas.microsoft.com/office/drawing/2014/main" id="{38455333-F189-4F9B-AF5D-E936DE1E4BA1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10149915" y="5953665"/>
                  <a:ext cx="359640" cy="601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74787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3645" y="12803"/>
            <a:ext cx="775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spc="50" dirty="0">
                <a:ln w="13500">
                  <a:solidFill>
                    <a:schemeClr val="tx1">
                      <a:lumMod val="50000"/>
                      <a:lumOff val="500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 4322    Cálculo Numérico</a:t>
            </a:r>
            <a:endParaRPr lang="pt-BR" b="1" spc="50" dirty="0">
              <a:ln w="13500">
                <a:solidFill>
                  <a:schemeClr val="tx1">
                    <a:lumMod val="50000"/>
                    <a:lumOff val="50000"/>
                    <a:alpha val="6500"/>
                  </a:schemeClr>
                </a:solidFill>
                <a:prstDash val="solid"/>
              </a:ln>
              <a:solidFill>
                <a:schemeClr val="bg1">
                  <a:lumMod val="65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Conector reto 4"/>
          <p:cNvCxnSpPr/>
          <p:nvPr/>
        </p:nvCxnSpPr>
        <p:spPr>
          <a:xfrm>
            <a:off x="0" y="492731"/>
            <a:ext cx="9853684" cy="0"/>
          </a:xfrm>
          <a:prstGeom prst="line">
            <a:avLst/>
          </a:prstGeom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60FDACA6-A2D3-4219-A6B8-13A22B427F21}"/>
              </a:ext>
            </a:extLst>
          </p:cNvPr>
          <p:cNvSpPr txBox="1"/>
          <p:nvPr/>
        </p:nvSpPr>
        <p:spPr>
          <a:xfrm>
            <a:off x="377072" y="763571"/>
            <a:ext cx="3563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Método de Euler - Python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F58FDD0-C1A9-4186-B837-35AFB7EB9FD8}"/>
              </a:ext>
            </a:extLst>
          </p:cNvPr>
          <p:cNvSpPr/>
          <p:nvPr/>
        </p:nvSpPr>
        <p:spPr>
          <a:xfrm>
            <a:off x="726219" y="1249511"/>
            <a:ext cx="789299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err="1"/>
              <a:t>def</a:t>
            </a:r>
            <a:r>
              <a:rPr lang="pt-BR" sz="2000" dirty="0"/>
              <a:t> </a:t>
            </a:r>
            <a:r>
              <a:rPr lang="pt-BR" sz="2000" dirty="0" err="1"/>
              <a:t>odeEuler</a:t>
            </a:r>
            <a:r>
              <a:rPr lang="pt-BR" sz="2000" dirty="0"/>
              <a:t>(f,y0,t):</a:t>
            </a:r>
          </a:p>
          <a:p>
            <a:r>
              <a:rPr lang="pt-BR" sz="2000" dirty="0"/>
              <a:t>    </a:t>
            </a:r>
          </a:p>
          <a:p>
            <a:r>
              <a:rPr lang="pt-BR" sz="2000" dirty="0"/>
              <a:t>    y = </a:t>
            </a:r>
            <a:r>
              <a:rPr lang="pt-BR" sz="2000" dirty="0" err="1"/>
              <a:t>np.zeros</a:t>
            </a:r>
            <a:r>
              <a:rPr lang="pt-BR" sz="2000" dirty="0"/>
              <a:t>(</a:t>
            </a:r>
            <a:r>
              <a:rPr lang="pt-BR" sz="2000" dirty="0" err="1"/>
              <a:t>len</a:t>
            </a:r>
            <a:r>
              <a:rPr lang="pt-BR" sz="2000" dirty="0"/>
              <a:t>(t))</a:t>
            </a:r>
          </a:p>
          <a:p>
            <a:r>
              <a:rPr lang="pt-BR" sz="2000" dirty="0"/>
              <a:t>    y[0] = y0</a:t>
            </a:r>
          </a:p>
          <a:p>
            <a:r>
              <a:rPr lang="pt-BR" sz="2000" dirty="0"/>
              <a:t>    for n in range(0,len(t)-1):</a:t>
            </a:r>
          </a:p>
          <a:p>
            <a:r>
              <a:rPr lang="pt-BR" sz="2000" dirty="0"/>
              <a:t>        y[n+1] = y[n] + f(y[n],t[n])*(t[n+1] - t[n])</a:t>
            </a:r>
          </a:p>
          <a:p>
            <a:r>
              <a:rPr lang="pt-BR" sz="2000" dirty="0"/>
              <a:t>    </a:t>
            </a:r>
            <a:r>
              <a:rPr lang="pt-BR" sz="2000" dirty="0" err="1"/>
              <a:t>return</a:t>
            </a:r>
            <a:r>
              <a:rPr lang="pt-BR" sz="2000" dirty="0"/>
              <a:t> y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1BE6558-97E2-4F41-811A-EF56918DB59B}"/>
              </a:ext>
            </a:extLst>
          </p:cNvPr>
          <p:cNvSpPr/>
          <p:nvPr/>
        </p:nvSpPr>
        <p:spPr>
          <a:xfrm>
            <a:off x="726219" y="3582110"/>
            <a:ext cx="6096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dirty="0"/>
              <a:t>t = </a:t>
            </a:r>
            <a:r>
              <a:rPr lang="pt-BR" sz="2000" dirty="0" err="1"/>
              <a:t>np.linspace</a:t>
            </a:r>
            <a:r>
              <a:rPr lang="pt-BR" sz="2000" dirty="0"/>
              <a:t>(0,1,6)</a:t>
            </a:r>
          </a:p>
          <a:p>
            <a:r>
              <a:rPr lang="pt-BR" sz="2000" dirty="0"/>
              <a:t>y0 = 1</a:t>
            </a:r>
          </a:p>
          <a:p>
            <a:r>
              <a:rPr lang="pt-BR" sz="2000" dirty="0"/>
              <a:t>f = lambda </a:t>
            </a:r>
            <a:r>
              <a:rPr lang="pt-BR" sz="2000" dirty="0" err="1"/>
              <a:t>y,t</a:t>
            </a:r>
            <a:r>
              <a:rPr lang="pt-BR" sz="2000" dirty="0"/>
              <a:t>: y*t</a:t>
            </a:r>
          </a:p>
          <a:p>
            <a:r>
              <a:rPr lang="pt-BR" sz="2000" dirty="0"/>
              <a:t>y = </a:t>
            </a:r>
            <a:r>
              <a:rPr lang="pt-BR" sz="2000" dirty="0" err="1"/>
              <a:t>odeEuler</a:t>
            </a:r>
            <a:r>
              <a:rPr lang="pt-BR" sz="2000" dirty="0"/>
              <a:t>(f,y0,t)</a:t>
            </a:r>
          </a:p>
          <a:p>
            <a:r>
              <a:rPr lang="pt-BR" sz="2000" dirty="0"/>
              <a:t>print(y)</a:t>
            </a:r>
          </a:p>
          <a:p>
            <a:r>
              <a:rPr lang="pt-BR" sz="2000" dirty="0" err="1"/>
              <a:t>plt.plot</a:t>
            </a:r>
            <a:r>
              <a:rPr lang="pt-BR" sz="2000" dirty="0"/>
              <a:t>(</a:t>
            </a:r>
            <a:r>
              <a:rPr lang="pt-BR" sz="2000" dirty="0" err="1"/>
              <a:t>t,y,'b</a:t>
            </a:r>
            <a:r>
              <a:rPr lang="pt-BR" sz="2000" dirty="0"/>
              <a:t>.-')</a:t>
            </a:r>
          </a:p>
          <a:p>
            <a:r>
              <a:rPr lang="pt-BR" sz="2000" dirty="0" err="1"/>
              <a:t>plt.legend</a:t>
            </a:r>
            <a:r>
              <a:rPr lang="pt-BR" sz="2000" dirty="0"/>
              <a:t>(['Euler'])</a:t>
            </a:r>
          </a:p>
          <a:p>
            <a:r>
              <a:rPr lang="pt-BR" sz="2000" dirty="0" err="1"/>
              <a:t>plt.axis</a:t>
            </a:r>
            <a:r>
              <a:rPr lang="pt-BR" sz="2000" dirty="0"/>
              <a:t>([0,1,1,2])</a:t>
            </a:r>
          </a:p>
          <a:p>
            <a:r>
              <a:rPr lang="pt-BR" sz="2000" dirty="0" err="1"/>
              <a:t>plt.grid</a:t>
            </a:r>
            <a:r>
              <a:rPr lang="pt-BR" sz="2000" dirty="0"/>
              <a:t>(</a:t>
            </a:r>
            <a:r>
              <a:rPr lang="pt-BR" sz="2000" dirty="0" err="1"/>
              <a:t>True</a:t>
            </a:r>
            <a:r>
              <a:rPr lang="pt-BR" sz="2000" dirty="0"/>
              <a:t>)</a:t>
            </a:r>
          </a:p>
          <a:p>
            <a:r>
              <a:rPr lang="pt-BR" sz="2000" dirty="0" err="1"/>
              <a:t>plt.show</a:t>
            </a:r>
            <a:r>
              <a:rPr lang="pt-BR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94389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3645" y="12803"/>
            <a:ext cx="775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spc="50" dirty="0">
                <a:ln w="13500">
                  <a:solidFill>
                    <a:schemeClr val="tx1">
                      <a:lumMod val="50000"/>
                      <a:lumOff val="500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 4322    Cálculo Numérico</a:t>
            </a:r>
            <a:endParaRPr lang="pt-BR" b="1" spc="50" dirty="0">
              <a:ln w="13500">
                <a:solidFill>
                  <a:schemeClr val="tx1">
                    <a:lumMod val="50000"/>
                    <a:lumOff val="50000"/>
                    <a:alpha val="6500"/>
                  </a:schemeClr>
                </a:solidFill>
                <a:prstDash val="solid"/>
              </a:ln>
              <a:solidFill>
                <a:schemeClr val="bg1">
                  <a:lumMod val="65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Conector reto 4"/>
          <p:cNvCxnSpPr/>
          <p:nvPr/>
        </p:nvCxnSpPr>
        <p:spPr>
          <a:xfrm>
            <a:off x="0" y="492731"/>
            <a:ext cx="9853684" cy="0"/>
          </a:xfrm>
          <a:prstGeom prst="line">
            <a:avLst/>
          </a:prstGeom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79A23147-5320-4821-BC4F-0A38116986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27" t="53529" r="16194" b="38614"/>
          <a:stretch/>
        </p:blipFill>
        <p:spPr>
          <a:xfrm>
            <a:off x="174929" y="1113206"/>
            <a:ext cx="8348869" cy="50886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9E912BD-B2E3-4CEF-BB2D-DB48BED22B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196" t="39779" r="33412" b="3259"/>
          <a:stretch/>
        </p:blipFill>
        <p:spPr>
          <a:xfrm>
            <a:off x="604300" y="1852655"/>
            <a:ext cx="6623436" cy="414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923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/>
          <p:cNvCxnSpPr/>
          <p:nvPr/>
        </p:nvCxnSpPr>
        <p:spPr>
          <a:xfrm>
            <a:off x="0" y="492731"/>
            <a:ext cx="9853684" cy="0"/>
          </a:xfrm>
          <a:prstGeom prst="line">
            <a:avLst/>
          </a:prstGeom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13645" y="12803"/>
            <a:ext cx="775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spc="50" dirty="0">
                <a:ln w="13500">
                  <a:solidFill>
                    <a:schemeClr val="tx1">
                      <a:lumMod val="50000"/>
                      <a:lumOff val="500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 4322    Cálculo Numérico</a:t>
            </a:r>
            <a:endParaRPr lang="pt-BR" b="1" spc="50" dirty="0">
              <a:ln w="13500">
                <a:solidFill>
                  <a:schemeClr val="tx1">
                    <a:lumMod val="50000"/>
                    <a:lumOff val="50000"/>
                    <a:alpha val="6500"/>
                  </a:schemeClr>
                </a:solidFill>
                <a:prstDash val="solid"/>
              </a:ln>
              <a:solidFill>
                <a:schemeClr val="bg1">
                  <a:lumMod val="65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E8386AC-8485-4107-A8A2-15E5D981080A}"/>
              </a:ext>
            </a:extLst>
          </p:cNvPr>
          <p:cNvSpPr txBox="1"/>
          <p:nvPr/>
        </p:nvSpPr>
        <p:spPr>
          <a:xfrm>
            <a:off x="377072" y="763571"/>
            <a:ext cx="23823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dsolve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 - Python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CC6CF94-626B-4667-863F-19C4A9AB86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40" t="36348" r="15078" b="37960"/>
          <a:stretch/>
        </p:blipFill>
        <p:spPr>
          <a:xfrm>
            <a:off x="657225" y="1396956"/>
            <a:ext cx="9776432" cy="218675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4AACC61-B87C-4C19-9C46-4A5D57E058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82" t="51929" r="9391" b="33966"/>
          <a:stretch/>
        </p:blipFill>
        <p:spPr>
          <a:xfrm>
            <a:off x="509587" y="4410075"/>
            <a:ext cx="11334849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692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/>
          <p:cNvCxnSpPr/>
          <p:nvPr/>
        </p:nvCxnSpPr>
        <p:spPr>
          <a:xfrm>
            <a:off x="0" y="492731"/>
            <a:ext cx="9853684" cy="0"/>
          </a:xfrm>
          <a:prstGeom prst="line">
            <a:avLst/>
          </a:prstGeom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13645" y="12803"/>
            <a:ext cx="775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spc="50" dirty="0">
                <a:ln w="13500">
                  <a:solidFill>
                    <a:schemeClr val="tx1">
                      <a:lumMod val="50000"/>
                      <a:lumOff val="500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 4322    Cálculo Numérico</a:t>
            </a:r>
            <a:endParaRPr lang="pt-BR" b="1" spc="50" dirty="0">
              <a:ln w="13500">
                <a:solidFill>
                  <a:schemeClr val="tx1">
                    <a:lumMod val="50000"/>
                    <a:lumOff val="50000"/>
                    <a:alpha val="6500"/>
                  </a:schemeClr>
                </a:solidFill>
                <a:prstDash val="solid"/>
              </a:ln>
              <a:solidFill>
                <a:schemeClr val="bg1">
                  <a:lumMod val="65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903583B-15FF-4FF3-9FE3-74FBE8ED9563}"/>
              </a:ext>
            </a:extLst>
          </p:cNvPr>
          <p:cNvSpPr txBox="1"/>
          <p:nvPr/>
        </p:nvSpPr>
        <p:spPr>
          <a:xfrm>
            <a:off x="572494" y="850542"/>
            <a:ext cx="3580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/>
              <a:t>Cálculo da condição inicial C1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A5BEF42-0B66-4D5B-BC52-130841FDC4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54" t="42222" r="8150" b="33889"/>
          <a:stretch/>
        </p:blipFill>
        <p:spPr>
          <a:xfrm>
            <a:off x="666750" y="1608460"/>
            <a:ext cx="10666399" cy="207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6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/>
          <p:cNvCxnSpPr/>
          <p:nvPr/>
        </p:nvCxnSpPr>
        <p:spPr>
          <a:xfrm>
            <a:off x="0" y="492731"/>
            <a:ext cx="9853684" cy="0"/>
          </a:xfrm>
          <a:prstGeom prst="line">
            <a:avLst/>
          </a:prstGeom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13645" y="12803"/>
            <a:ext cx="775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spc="50" dirty="0">
                <a:ln w="13500">
                  <a:solidFill>
                    <a:schemeClr val="tx1">
                      <a:lumMod val="50000"/>
                      <a:lumOff val="500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 4322    Cálculo Numérico</a:t>
            </a:r>
            <a:endParaRPr lang="pt-BR" b="1" spc="50" dirty="0">
              <a:ln w="13500">
                <a:solidFill>
                  <a:schemeClr val="tx1">
                    <a:lumMod val="50000"/>
                    <a:lumOff val="50000"/>
                    <a:alpha val="6500"/>
                  </a:schemeClr>
                </a:solidFill>
                <a:prstDash val="solid"/>
              </a:ln>
              <a:solidFill>
                <a:schemeClr val="bg1">
                  <a:lumMod val="65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04DE198-7D4E-47EE-9EC2-D9DDF5D6DF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0" t="33750" r="6251" b="40694"/>
          <a:stretch/>
        </p:blipFill>
        <p:spPr>
          <a:xfrm>
            <a:off x="257174" y="1295399"/>
            <a:ext cx="10856829" cy="220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467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/>
          <p:cNvCxnSpPr/>
          <p:nvPr/>
        </p:nvCxnSpPr>
        <p:spPr>
          <a:xfrm>
            <a:off x="0" y="492731"/>
            <a:ext cx="9853684" cy="0"/>
          </a:xfrm>
          <a:prstGeom prst="line">
            <a:avLst/>
          </a:prstGeom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13645" y="12803"/>
            <a:ext cx="775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spc="50" dirty="0">
                <a:ln w="13500">
                  <a:solidFill>
                    <a:schemeClr val="tx1">
                      <a:lumMod val="50000"/>
                      <a:lumOff val="500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 4322    Cálculo Numérico</a:t>
            </a:r>
            <a:endParaRPr lang="pt-BR" b="1" spc="50" dirty="0">
              <a:ln w="13500">
                <a:solidFill>
                  <a:schemeClr val="tx1">
                    <a:lumMod val="50000"/>
                    <a:lumOff val="50000"/>
                    <a:alpha val="6500"/>
                  </a:schemeClr>
                </a:solidFill>
                <a:prstDash val="solid"/>
              </a:ln>
              <a:solidFill>
                <a:schemeClr val="bg1">
                  <a:lumMod val="65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B75303E-7929-49FD-9C15-47C58CF8E0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33" t="38195" r="41269" b="24583"/>
          <a:stretch/>
        </p:blipFill>
        <p:spPr>
          <a:xfrm>
            <a:off x="2019300" y="1162049"/>
            <a:ext cx="8543925" cy="486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5353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3098</TotalTime>
  <Words>1002</Words>
  <Application>Microsoft Office PowerPoint</Application>
  <PresentationFormat>Widescreen</PresentationFormat>
  <Paragraphs>132</Paragraphs>
  <Slides>18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Tema do Office</vt:lpstr>
      <vt:lpstr>Equação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Antonio Gracias</dc:creator>
  <cp:lastModifiedBy>ANTONIO CARLOS GRACIAS</cp:lastModifiedBy>
  <cp:revision>150</cp:revision>
  <dcterms:created xsi:type="dcterms:W3CDTF">2017-01-30T12:07:37Z</dcterms:created>
  <dcterms:modified xsi:type="dcterms:W3CDTF">2021-10-13T13:08:56Z</dcterms:modified>
</cp:coreProperties>
</file>