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77" r:id="rId12"/>
    <p:sldId id="267" r:id="rId13"/>
    <p:sldId id="268" r:id="rId14"/>
    <p:sldId id="278" r:id="rId15"/>
    <p:sldId id="270" r:id="rId16"/>
    <p:sldId id="271" r:id="rId17"/>
    <p:sldId id="272" r:id="rId18"/>
    <p:sldId id="276" r:id="rId19"/>
    <p:sldId id="281" r:id="rId20"/>
    <p:sldId id="279" r:id="rId21"/>
    <p:sldId id="282" r:id="rId22"/>
    <p:sldId id="283" r:id="rId23"/>
    <p:sldId id="284" r:id="rId24"/>
    <p:sldId id="285" r:id="rId25"/>
    <p:sldId id="286"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sto MT"/>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sto MT"/>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sto MT"/>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sto MT"/>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sto MT"/>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sto MT"/>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sto MT"/>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sto MT"/>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sto MT"/>
      </a:defRPr>
    </a:lvl9pPr>
  </p:defaultTextStyle>
  <p:extLst>
    <p:ext uri="{521415D9-36F7-43E2-AB2F-B90AF26B5E84}">
      <p14:sectionLst xmlns:p14="http://schemas.microsoft.com/office/powerpoint/2010/main">
        <p14:section name="Seção Padrão" id="{FA9680AE-6573-406A-B34F-448181FB0A9D}">
          <p14:sldIdLst>
            <p14:sldId id="256"/>
            <p14:sldId id="257"/>
            <p14:sldId id="258"/>
            <p14:sldId id="259"/>
            <p14:sldId id="260"/>
            <p14:sldId id="261"/>
            <p14:sldId id="262"/>
            <p14:sldId id="263"/>
            <p14:sldId id="264"/>
            <p14:sldId id="265"/>
            <p14:sldId id="277"/>
            <p14:sldId id="267"/>
            <p14:sldId id="268"/>
            <p14:sldId id="278"/>
            <p14:sldId id="270"/>
            <p14:sldId id="271"/>
            <p14:sldId id="272"/>
            <p14:sldId id="276"/>
            <p14:sldId id="281"/>
            <p14:sldId id="279"/>
            <p14:sldId id="282"/>
            <p14:sldId id="283"/>
            <p14:sldId id="284"/>
          </p14:sldIdLst>
        </p14:section>
        <p14:section name="Conclusões" id="{97CDDC70-835B-474C-A150-CB41F4B26E8E}">
          <p14:sldIdLst>
            <p14:sldId id="285"/>
          </p14:sldIdLst>
        </p14:section>
        <p14:section name="Referências" id="{40762379-CA6A-48F1-B6B6-A19A7365E9DB}">
          <p14:sldIdLst>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CECB"/>
          </a:solidFill>
        </a:fill>
      </a:tcStyle>
    </a:wholeTbl>
    <a:band2H>
      <a:tcTxStyle/>
      <a:tcStyle>
        <a:tcBdr/>
        <a:fill>
          <a:solidFill>
            <a:srgbClr val="F3E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D8CD"/>
          </a:solidFill>
        </a:fill>
      </a:tcStyle>
    </a:wholeTbl>
    <a:band2H>
      <a:tcTxStyle/>
      <a:tcStyle>
        <a:tcBdr/>
        <a:fill>
          <a:solidFill>
            <a:srgbClr val="F3ED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DED6"/>
          </a:solidFill>
        </a:fill>
      </a:tcStyle>
    </a:wholeTbl>
    <a:band2H>
      <a:tcTxStyle/>
      <a:tcStyle>
        <a:tcBdr/>
        <a:fill>
          <a:solidFill>
            <a:srgbClr val="F1EF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690" y="-1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7" name="Shape 187"/>
          <p:cNvSpPr>
            <a:spLocks noGrp="1" noRot="1" noChangeAspect="1"/>
          </p:cNvSpPr>
          <p:nvPr>
            <p:ph type="sldImg"/>
          </p:nvPr>
        </p:nvSpPr>
        <p:spPr>
          <a:xfrm>
            <a:off x="1143000" y="685800"/>
            <a:ext cx="4572000" cy="3429000"/>
          </a:xfrm>
          <a:prstGeom prst="rect">
            <a:avLst/>
          </a:prstGeom>
        </p:spPr>
        <p:txBody>
          <a:bodyPr/>
          <a:lstStyle/>
          <a:p>
            <a:endParaRPr/>
          </a:p>
        </p:txBody>
      </p:sp>
      <p:sp>
        <p:nvSpPr>
          <p:cNvPr id="188" name="Shape 188"/>
          <p:cNvSpPr>
            <a:spLocks noGrp="1"/>
          </p:cNvSpPr>
          <p:nvPr>
            <p:ph type="body" sz="quarter" idx="1"/>
          </p:nvPr>
        </p:nvSpPr>
        <p:spPr>
          <a:xfrm>
            <a:off x="914400" y="4343400"/>
            <a:ext cx="5029200" cy="4114800"/>
          </a:xfrm>
          <a:prstGeom prst="rect">
            <a:avLst/>
          </a:prstGeom>
        </p:spPr>
        <p:txBody>
          <a:bodyPr/>
          <a:lstStyle/>
          <a:p>
            <a:endParaRPr/>
          </a:p>
        </p:txBody>
      </p:sp>
    </p:spTree>
  </p:cSld>
  <p:clrMap bg1="dk1" tx1="lt1" bg2="dk2" tx2="lt2" accent1="accent1" accent2="accent2" accent3="accent3" accent4="accent4" accent5="accent5" accent6="accent6" hlink="hlink" folHlink="folHlink"/>
  <p:notesStyle>
    <a:lvl1pPr defTabSz="457200" latinLnBrk="0">
      <a:defRPr sz="1200">
        <a:solidFill>
          <a:srgbClr val="FFFFFF"/>
        </a:solidFill>
        <a:latin typeface="+mn-lt"/>
        <a:ea typeface="+mn-ea"/>
        <a:cs typeface="+mn-cs"/>
        <a:sym typeface="Calisto MT"/>
      </a:defRPr>
    </a:lvl1pPr>
    <a:lvl2pPr indent="228600" defTabSz="457200" latinLnBrk="0">
      <a:defRPr sz="1200">
        <a:solidFill>
          <a:srgbClr val="FFFFFF"/>
        </a:solidFill>
        <a:latin typeface="+mn-lt"/>
        <a:ea typeface="+mn-ea"/>
        <a:cs typeface="+mn-cs"/>
        <a:sym typeface="Calisto MT"/>
      </a:defRPr>
    </a:lvl2pPr>
    <a:lvl3pPr indent="457200" defTabSz="457200" latinLnBrk="0">
      <a:defRPr sz="1200">
        <a:solidFill>
          <a:srgbClr val="FFFFFF"/>
        </a:solidFill>
        <a:latin typeface="+mn-lt"/>
        <a:ea typeface="+mn-ea"/>
        <a:cs typeface="+mn-cs"/>
        <a:sym typeface="Calisto MT"/>
      </a:defRPr>
    </a:lvl3pPr>
    <a:lvl4pPr indent="685800" defTabSz="457200" latinLnBrk="0">
      <a:defRPr sz="1200">
        <a:solidFill>
          <a:srgbClr val="FFFFFF"/>
        </a:solidFill>
        <a:latin typeface="+mn-lt"/>
        <a:ea typeface="+mn-ea"/>
        <a:cs typeface="+mn-cs"/>
        <a:sym typeface="Calisto MT"/>
      </a:defRPr>
    </a:lvl4pPr>
    <a:lvl5pPr indent="914400" defTabSz="457200" latinLnBrk="0">
      <a:defRPr sz="1200">
        <a:solidFill>
          <a:srgbClr val="FFFFFF"/>
        </a:solidFill>
        <a:latin typeface="+mn-lt"/>
        <a:ea typeface="+mn-ea"/>
        <a:cs typeface="+mn-cs"/>
        <a:sym typeface="Calisto MT"/>
      </a:defRPr>
    </a:lvl5pPr>
    <a:lvl6pPr indent="1143000" defTabSz="457200" latinLnBrk="0">
      <a:defRPr sz="1200">
        <a:solidFill>
          <a:srgbClr val="FFFFFF"/>
        </a:solidFill>
        <a:latin typeface="+mn-lt"/>
        <a:ea typeface="+mn-ea"/>
        <a:cs typeface="+mn-cs"/>
        <a:sym typeface="Calisto MT"/>
      </a:defRPr>
    </a:lvl6pPr>
    <a:lvl7pPr indent="1371600" defTabSz="457200" latinLnBrk="0">
      <a:defRPr sz="1200">
        <a:solidFill>
          <a:srgbClr val="FFFFFF"/>
        </a:solidFill>
        <a:latin typeface="+mn-lt"/>
        <a:ea typeface="+mn-ea"/>
        <a:cs typeface="+mn-cs"/>
        <a:sym typeface="Calisto MT"/>
      </a:defRPr>
    </a:lvl7pPr>
    <a:lvl8pPr indent="1600200" defTabSz="457200" latinLnBrk="0">
      <a:defRPr sz="1200">
        <a:solidFill>
          <a:srgbClr val="FFFFFF"/>
        </a:solidFill>
        <a:latin typeface="+mn-lt"/>
        <a:ea typeface="+mn-ea"/>
        <a:cs typeface="+mn-cs"/>
        <a:sym typeface="Calisto MT"/>
      </a:defRPr>
    </a:lvl8pPr>
    <a:lvl9pPr indent="1828800" defTabSz="457200" latinLnBrk="0">
      <a:defRPr sz="1200">
        <a:solidFill>
          <a:srgbClr val="FFFFFF"/>
        </a:solidFill>
        <a:latin typeface="+mn-lt"/>
        <a:ea typeface="+mn-ea"/>
        <a:cs typeface="+mn-cs"/>
        <a:sym typeface="Calisto MT"/>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Slide de Título">
    <p:spTree>
      <p:nvGrpSpPr>
        <p:cNvPr id="1" name=""/>
        <p:cNvGrpSpPr/>
        <p:nvPr/>
      </p:nvGrpSpPr>
      <p:grpSpPr>
        <a:xfrm>
          <a:off x="0" y="0"/>
          <a:ext cx="0" cy="0"/>
          <a:chOff x="0" y="0"/>
          <a:chExt cx="0" cy="0"/>
        </a:xfrm>
      </p:grpSpPr>
      <p:sp>
        <p:nvSpPr>
          <p:cNvPr id="11" name="Shape 11"/>
          <p:cNvSpPr>
            <a:spLocks noGrp="1"/>
          </p:cNvSpPr>
          <p:nvPr>
            <p:ph type="title"/>
          </p:nvPr>
        </p:nvSpPr>
        <p:spPr>
          <a:xfrm>
            <a:off x="1370692" y="1769540"/>
            <a:ext cx="9440035" cy="1828802"/>
          </a:xfrm>
          <a:prstGeom prst="rect">
            <a:avLst/>
          </a:prstGeom>
        </p:spPr>
        <p:txBody>
          <a:bodyPr anchor="b"/>
          <a:lstStyle>
            <a:lvl1pPr>
              <a:defRPr sz="5400">
                <a:ln w="9524">
                  <a:solidFill>
                    <a:srgbClr val="404040">
                      <a:alpha val="10000"/>
                    </a:srgbClr>
                  </a:solidFill>
                </a:ln>
              </a:defRPr>
            </a:lvl1pPr>
          </a:lstStyle>
          <a:p>
            <a:r>
              <a:t>Clique para editar o título mestre</a:t>
            </a:r>
          </a:p>
        </p:txBody>
      </p:sp>
      <p:sp>
        <p:nvSpPr>
          <p:cNvPr id="12" name="Shape 12"/>
          <p:cNvSpPr>
            <a:spLocks noGrp="1"/>
          </p:cNvSpPr>
          <p:nvPr>
            <p:ph type="body" sz="quarter" idx="1"/>
          </p:nvPr>
        </p:nvSpPr>
        <p:spPr>
          <a:xfrm>
            <a:off x="1370692" y="3598338"/>
            <a:ext cx="9440035" cy="1049868"/>
          </a:xfrm>
          <a:prstGeom prst="rect">
            <a:avLst/>
          </a:prstGeom>
          <a:extLst>
            <a:ext uri="{C572A759-6A51-4108-AA02-DFA0A04FC94B}">
              <ma14:wrappingTextBoxFlag xmlns:ma14="http://schemas.microsoft.com/office/mac/drawingml/2011/main" xmlns="" val="1"/>
            </a:ext>
          </a:extLst>
        </p:spPr>
        <p:txBody>
          <a:bodyPr/>
          <a:lstStyle>
            <a:lvl1pPr marL="0" indent="0" algn="ctr">
              <a:buClrTx/>
              <a:buSzTx/>
              <a:buFontTx/>
              <a:buNone/>
              <a:defRPr>
                <a:solidFill>
                  <a:srgbClr val="FFFFFF"/>
                </a:solidFill>
              </a:defRPr>
            </a:lvl1pPr>
          </a:lstStyle>
          <a:p>
            <a:r>
              <a:t>Clique para editar o estilo do subtítulo Mestre</a:t>
            </a:r>
          </a:p>
        </p:txBody>
      </p:sp>
      <p:sp>
        <p:nvSpPr>
          <p:cNvPr id="13" name="Shape 13"/>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Foto Panorâmica com Legenda">
    <p:spTree>
      <p:nvGrpSpPr>
        <p:cNvPr id="1" name=""/>
        <p:cNvGrpSpPr/>
        <p:nvPr/>
      </p:nvGrpSpPr>
      <p:grpSpPr>
        <a:xfrm>
          <a:off x="0" y="0"/>
          <a:ext cx="0" cy="0"/>
          <a:chOff x="0" y="0"/>
          <a:chExt cx="0" cy="0"/>
        </a:xfrm>
      </p:grpSpPr>
      <p:pic>
        <p:nvPicPr>
          <p:cNvPr id="95" name="image4.png" descr="Slate-V2-HD-panoPhotoInset.png"/>
          <p:cNvPicPr>
            <a:picLocks noChangeAspect="1"/>
          </p:cNvPicPr>
          <p:nvPr/>
        </p:nvPicPr>
        <p:blipFill>
          <a:blip r:embed="rId2">
            <a:extLst/>
          </a:blip>
          <a:stretch>
            <a:fillRect/>
          </a:stretch>
        </p:blipFill>
        <p:spPr>
          <a:xfrm>
            <a:off x="1013882" y="547807"/>
            <a:ext cx="10141800" cy="3816807"/>
          </a:xfrm>
          <a:prstGeom prst="rect">
            <a:avLst/>
          </a:prstGeom>
          <a:ln w="12700">
            <a:miter lim="400000"/>
          </a:ln>
        </p:spPr>
      </p:pic>
      <p:sp>
        <p:nvSpPr>
          <p:cNvPr id="96" name="Shape 96"/>
          <p:cNvSpPr>
            <a:spLocks noGrp="1"/>
          </p:cNvSpPr>
          <p:nvPr>
            <p:ph type="title"/>
          </p:nvPr>
        </p:nvSpPr>
        <p:spPr>
          <a:xfrm>
            <a:off x="913806" y="4565255"/>
            <a:ext cx="10355327" cy="543473"/>
          </a:xfrm>
          <a:prstGeom prst="rect">
            <a:avLst/>
          </a:prstGeom>
        </p:spPr>
        <p:txBody>
          <a:bodyPr anchor="b"/>
          <a:lstStyle>
            <a:lvl1pPr>
              <a:defRPr sz="2800"/>
            </a:lvl1pPr>
          </a:lstStyle>
          <a:p>
            <a:r>
              <a:t>Clique para editar o título mestre</a:t>
            </a:r>
          </a:p>
        </p:txBody>
      </p:sp>
      <p:sp>
        <p:nvSpPr>
          <p:cNvPr id="97" name="Shape 97"/>
          <p:cNvSpPr>
            <a:spLocks noGrp="1"/>
          </p:cNvSpPr>
          <p:nvPr>
            <p:ph type="pic" idx="13"/>
          </p:nvPr>
        </p:nvSpPr>
        <p:spPr>
          <a:xfrm>
            <a:off x="1169348" y="695008"/>
            <a:ext cx="9845348" cy="3525672"/>
          </a:xfrm>
          <a:prstGeom prst="rect">
            <a:avLst/>
          </a:prstGeom>
          <a:effectLst>
            <a:outerShdw blurRad="38100" dist="25400" dir="4440000" rotWithShape="0">
              <a:srgbClr val="000000">
                <a:alpha val="36000"/>
              </a:srgbClr>
            </a:outerShdw>
          </a:effectLst>
        </p:spPr>
        <p:txBody>
          <a:bodyPr lIns="91439" rIns="91439">
            <a:noAutofit/>
          </a:bodyPr>
          <a:lstStyle/>
          <a:p>
            <a:endParaRPr/>
          </a:p>
        </p:txBody>
      </p:sp>
      <p:sp>
        <p:nvSpPr>
          <p:cNvPr id="98" name="Shape 98"/>
          <p:cNvSpPr>
            <a:spLocks noGrp="1"/>
          </p:cNvSpPr>
          <p:nvPr>
            <p:ph type="body" sz="quarter" idx="1"/>
          </p:nvPr>
        </p:nvSpPr>
        <p:spPr>
          <a:xfrm>
            <a:off x="913794" y="5108728"/>
            <a:ext cx="10353763" cy="682473"/>
          </a:xfrm>
          <a:prstGeom prst="rect">
            <a:avLst/>
          </a:prstGeom>
          <a:extLst>
            <a:ext uri="{C572A759-6A51-4108-AA02-DFA0A04FC94B}">
              <ma14:wrappingTextBoxFlag xmlns:ma14="http://schemas.microsoft.com/office/mac/drawingml/2011/main" xmlns="" val="1"/>
            </a:ext>
          </a:extLst>
        </p:spPr>
        <p:txBody>
          <a:bodyPr/>
          <a:lstStyle>
            <a:lvl1pPr marL="0" indent="0" algn="ctr">
              <a:buClrTx/>
              <a:buSzTx/>
              <a:buFontTx/>
              <a:buNone/>
              <a:defRPr sz="1600"/>
            </a:lvl1pPr>
          </a:lstStyle>
          <a:p>
            <a:r>
              <a:t>Editar estilos de texto Mestre</a:t>
            </a:r>
          </a:p>
        </p:txBody>
      </p:sp>
      <p:sp>
        <p:nvSpPr>
          <p:cNvPr id="99" name="Shape 99"/>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ítulo e Legenda">
    <p:spTree>
      <p:nvGrpSpPr>
        <p:cNvPr id="1" name=""/>
        <p:cNvGrpSpPr/>
        <p:nvPr/>
      </p:nvGrpSpPr>
      <p:grpSpPr>
        <a:xfrm>
          <a:off x="0" y="0"/>
          <a:ext cx="0" cy="0"/>
          <a:chOff x="0" y="0"/>
          <a:chExt cx="0" cy="0"/>
        </a:xfrm>
      </p:grpSpPr>
      <p:sp>
        <p:nvSpPr>
          <p:cNvPr id="106" name="Shape 106"/>
          <p:cNvSpPr>
            <a:spLocks noGrp="1"/>
          </p:cNvSpPr>
          <p:nvPr>
            <p:ph type="title"/>
          </p:nvPr>
        </p:nvSpPr>
        <p:spPr>
          <a:xfrm>
            <a:off x="913794" y="608436"/>
            <a:ext cx="10353763" cy="3534345"/>
          </a:xfrm>
          <a:prstGeom prst="rect">
            <a:avLst/>
          </a:prstGeom>
        </p:spPr>
        <p:txBody>
          <a:bodyPr/>
          <a:lstStyle>
            <a:lvl1pPr>
              <a:defRPr sz="3200"/>
            </a:lvl1pPr>
          </a:lstStyle>
          <a:p>
            <a:r>
              <a:t>Clique para editar o título mestre</a:t>
            </a:r>
          </a:p>
        </p:txBody>
      </p:sp>
      <p:sp>
        <p:nvSpPr>
          <p:cNvPr id="107" name="Shape 107"/>
          <p:cNvSpPr>
            <a:spLocks noGrp="1"/>
          </p:cNvSpPr>
          <p:nvPr>
            <p:ph type="body" sz="quarter" idx="1"/>
          </p:nvPr>
        </p:nvSpPr>
        <p:spPr>
          <a:xfrm>
            <a:off x="913794" y="4295180"/>
            <a:ext cx="10353764" cy="1501827"/>
          </a:xfrm>
          <a:prstGeom prst="rect">
            <a:avLst/>
          </a:prstGeom>
          <a:extLst>
            <a:ext uri="{C572A759-6A51-4108-AA02-DFA0A04FC94B}">
              <ma14:wrappingTextBoxFlag xmlns:ma14="http://schemas.microsoft.com/office/mac/drawingml/2011/main" xmlns="" val="1"/>
            </a:ext>
          </a:extLst>
        </p:spPr>
        <p:txBody>
          <a:bodyPr anchor="ctr"/>
          <a:lstStyle>
            <a:lvl1pPr marL="0" indent="0" algn="ctr">
              <a:buClrTx/>
              <a:buSzTx/>
              <a:buFontTx/>
              <a:buNone/>
              <a:defRPr sz="1600"/>
            </a:lvl1pPr>
          </a:lstStyle>
          <a:p>
            <a:r>
              <a:t>Editar estilos de texto Mestre</a:t>
            </a:r>
          </a:p>
        </p:txBody>
      </p:sp>
      <p:sp>
        <p:nvSpPr>
          <p:cNvPr id="108" name="Shape 108"/>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itação com Legenda">
    <p:spTree>
      <p:nvGrpSpPr>
        <p:cNvPr id="1" name=""/>
        <p:cNvGrpSpPr/>
        <p:nvPr/>
      </p:nvGrpSpPr>
      <p:grpSpPr>
        <a:xfrm>
          <a:off x="0" y="0"/>
          <a:ext cx="0" cy="0"/>
          <a:chOff x="0" y="0"/>
          <a:chExt cx="0" cy="0"/>
        </a:xfrm>
      </p:grpSpPr>
      <p:sp>
        <p:nvSpPr>
          <p:cNvPr id="115" name="Shape 115"/>
          <p:cNvSpPr>
            <a:spLocks noGrp="1"/>
          </p:cNvSpPr>
          <p:nvPr>
            <p:ph type="title"/>
          </p:nvPr>
        </p:nvSpPr>
        <p:spPr>
          <a:xfrm>
            <a:off x="1446212" y="609600"/>
            <a:ext cx="9302753" cy="2992904"/>
          </a:xfrm>
          <a:prstGeom prst="rect">
            <a:avLst/>
          </a:prstGeom>
        </p:spPr>
        <p:txBody>
          <a:bodyPr/>
          <a:lstStyle>
            <a:lvl1pPr>
              <a:defRPr sz="3200"/>
            </a:lvl1pPr>
          </a:lstStyle>
          <a:p>
            <a:r>
              <a:t>Clique para editar o título mestre</a:t>
            </a:r>
          </a:p>
        </p:txBody>
      </p:sp>
      <p:sp>
        <p:nvSpPr>
          <p:cNvPr id="116" name="Shape 116"/>
          <p:cNvSpPr>
            <a:spLocks noGrp="1"/>
          </p:cNvSpPr>
          <p:nvPr>
            <p:ph type="body" sz="quarter" idx="1"/>
          </p:nvPr>
        </p:nvSpPr>
        <p:spPr>
          <a:xfrm>
            <a:off x="1720644" y="3610031"/>
            <a:ext cx="8752300" cy="532750"/>
          </a:xfrm>
          <a:prstGeom prst="rect">
            <a:avLst/>
          </a:prstGeom>
          <a:extLst>
            <a:ext uri="{C572A759-6A51-4108-AA02-DFA0A04FC94B}">
              <ma14:wrappingTextBoxFlag xmlns:ma14="http://schemas.microsoft.com/office/mac/drawingml/2011/main" xmlns="" val="1"/>
            </a:ext>
          </a:extLst>
        </p:spPr>
        <p:txBody>
          <a:bodyPr/>
          <a:lstStyle>
            <a:lvl1pPr marL="0" indent="0" algn="r">
              <a:buClrTx/>
              <a:buSzTx/>
              <a:buFontTx/>
              <a:buNone/>
              <a:defRPr sz="1400"/>
            </a:lvl1pPr>
          </a:lstStyle>
          <a:p>
            <a:r>
              <a:t>Editar estilos de texto Mestre</a:t>
            </a:r>
          </a:p>
        </p:txBody>
      </p:sp>
      <p:sp>
        <p:nvSpPr>
          <p:cNvPr id="117" name="Shape 117"/>
          <p:cNvSpPr>
            <a:spLocks noGrp="1"/>
          </p:cNvSpPr>
          <p:nvPr>
            <p:ph type="body" sz="quarter" idx="13"/>
          </p:nvPr>
        </p:nvSpPr>
        <p:spPr>
          <a:xfrm>
            <a:off x="913793" y="4304353"/>
            <a:ext cx="10353765" cy="1489497"/>
          </a:xfrm>
          <a:prstGeom prst="rect">
            <a:avLst/>
          </a:prstGeom>
        </p:spPr>
        <p:txBody>
          <a:bodyPr anchor="ctr"/>
          <a:lstStyle/>
          <a:p>
            <a:pPr marL="0" indent="0" algn="ctr">
              <a:buClrTx/>
              <a:buSzTx/>
              <a:buFontTx/>
              <a:buNone/>
              <a:defRPr sz="1600"/>
            </a:pPr>
            <a:endParaRPr/>
          </a:p>
        </p:txBody>
      </p:sp>
      <p:sp>
        <p:nvSpPr>
          <p:cNvPr id="118" name="Shape 118"/>
          <p:cNvSpPr/>
          <p:nvPr/>
        </p:nvSpPr>
        <p:spPr>
          <a:xfrm>
            <a:off x="990600" y="521863"/>
            <a:ext cx="609600" cy="13106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defRPr sz="8000" cap="all">
                <a:solidFill>
                  <a:srgbClr val="FFFFFF"/>
                </a:solidFill>
              </a:defRPr>
            </a:lvl1pPr>
          </a:lstStyle>
          <a:p>
            <a:r>
              <a:t>“</a:t>
            </a:r>
          </a:p>
        </p:txBody>
      </p:sp>
      <p:sp>
        <p:nvSpPr>
          <p:cNvPr id="119" name="Shape 119"/>
          <p:cNvSpPr/>
          <p:nvPr/>
        </p:nvSpPr>
        <p:spPr>
          <a:xfrm>
            <a:off x="10504716" y="2565326"/>
            <a:ext cx="609601" cy="131064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spAutoFit/>
          </a:bodyPr>
          <a:lstStyle>
            <a:lvl1pPr algn="r">
              <a:defRPr sz="8000" cap="all">
                <a:solidFill>
                  <a:srgbClr val="FFFFFF"/>
                </a:solidFill>
              </a:defRPr>
            </a:lvl1pPr>
          </a:lstStyle>
          <a:p>
            <a:r>
              <a:t>”</a:t>
            </a:r>
          </a:p>
        </p:txBody>
      </p:sp>
      <p:sp>
        <p:nvSpPr>
          <p:cNvPr id="120" name="Shape 12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Cartão de Nome">
    <p:spTree>
      <p:nvGrpSpPr>
        <p:cNvPr id="1" name=""/>
        <p:cNvGrpSpPr/>
        <p:nvPr/>
      </p:nvGrpSpPr>
      <p:grpSpPr>
        <a:xfrm>
          <a:off x="0" y="0"/>
          <a:ext cx="0" cy="0"/>
          <a:chOff x="0" y="0"/>
          <a:chExt cx="0" cy="0"/>
        </a:xfrm>
      </p:grpSpPr>
      <p:sp>
        <p:nvSpPr>
          <p:cNvPr id="127" name="Shape 127"/>
          <p:cNvSpPr>
            <a:spLocks noGrp="1"/>
          </p:cNvSpPr>
          <p:nvPr>
            <p:ph type="title"/>
          </p:nvPr>
        </p:nvSpPr>
        <p:spPr>
          <a:xfrm>
            <a:off x="913794" y="2126942"/>
            <a:ext cx="10353764" cy="2511836"/>
          </a:xfrm>
          <a:prstGeom prst="rect">
            <a:avLst/>
          </a:prstGeom>
        </p:spPr>
        <p:txBody>
          <a:bodyPr anchor="b"/>
          <a:lstStyle>
            <a:lvl1pPr>
              <a:defRPr sz="3200"/>
            </a:lvl1pPr>
          </a:lstStyle>
          <a:p>
            <a:r>
              <a:t>Clique para editar o título mestre</a:t>
            </a:r>
          </a:p>
        </p:txBody>
      </p:sp>
      <p:sp>
        <p:nvSpPr>
          <p:cNvPr id="128" name="Shape 128"/>
          <p:cNvSpPr>
            <a:spLocks noGrp="1"/>
          </p:cNvSpPr>
          <p:nvPr>
            <p:ph type="body" sz="quarter" idx="1"/>
          </p:nvPr>
        </p:nvSpPr>
        <p:spPr>
          <a:xfrm>
            <a:off x="913783" y="4650556"/>
            <a:ext cx="10352201" cy="1140645"/>
          </a:xfrm>
          <a:prstGeom prst="rect">
            <a:avLst/>
          </a:prstGeom>
          <a:extLst>
            <a:ext uri="{C572A759-6A51-4108-AA02-DFA0A04FC94B}">
              <ma14:wrappingTextBoxFlag xmlns:ma14="http://schemas.microsoft.com/office/mac/drawingml/2011/main" xmlns="" val="1"/>
            </a:ext>
          </a:extLst>
        </p:spPr>
        <p:txBody>
          <a:bodyPr/>
          <a:lstStyle>
            <a:lvl1pPr marL="0" indent="0" algn="ctr">
              <a:buClrTx/>
              <a:buSzTx/>
              <a:buFontTx/>
              <a:buNone/>
              <a:defRPr sz="1600"/>
            </a:lvl1pPr>
          </a:lstStyle>
          <a:p>
            <a:r>
              <a:t>Editar estilos de texto Mestre</a:t>
            </a:r>
          </a:p>
        </p:txBody>
      </p:sp>
      <p:sp>
        <p:nvSpPr>
          <p:cNvPr id="129" name="Shape 129"/>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3 Colunas">
    <p:spTree>
      <p:nvGrpSpPr>
        <p:cNvPr id="1" name=""/>
        <p:cNvGrpSpPr/>
        <p:nvPr/>
      </p:nvGrpSpPr>
      <p:grpSpPr>
        <a:xfrm>
          <a:off x="0" y="0"/>
          <a:ext cx="0" cy="0"/>
          <a:chOff x="0" y="0"/>
          <a:chExt cx="0" cy="0"/>
        </a:xfrm>
      </p:grpSpPr>
      <p:sp>
        <p:nvSpPr>
          <p:cNvPr id="136" name="Shape 136"/>
          <p:cNvSpPr>
            <a:spLocks noGrp="1"/>
          </p:cNvSpPr>
          <p:nvPr>
            <p:ph type="title"/>
          </p:nvPr>
        </p:nvSpPr>
        <p:spPr>
          <a:prstGeom prst="rect">
            <a:avLst/>
          </a:prstGeom>
        </p:spPr>
        <p:txBody>
          <a:bodyPr/>
          <a:lstStyle/>
          <a:p>
            <a:r>
              <a:t>Clique para editar o título mestre</a:t>
            </a:r>
          </a:p>
        </p:txBody>
      </p:sp>
      <p:sp>
        <p:nvSpPr>
          <p:cNvPr id="137" name="Shape 137"/>
          <p:cNvSpPr>
            <a:spLocks noGrp="1"/>
          </p:cNvSpPr>
          <p:nvPr>
            <p:ph type="body" sz="quarter" idx="1"/>
          </p:nvPr>
        </p:nvSpPr>
        <p:spPr>
          <a:xfrm>
            <a:off x="913794" y="1885950"/>
            <a:ext cx="3300986" cy="576263"/>
          </a:xfrm>
          <a:prstGeom prst="rect">
            <a:avLst/>
          </a:prstGeom>
          <a:extLst>
            <a:ext uri="{C572A759-6A51-4108-AA02-DFA0A04FC94B}">
              <ma14:wrappingTextBoxFlag xmlns:ma14="http://schemas.microsoft.com/office/mac/drawingml/2011/main" xmlns="" val="1"/>
            </a:ext>
          </a:extLst>
        </p:spPr>
        <p:txBody>
          <a:bodyPr anchor="b"/>
          <a:lstStyle>
            <a:lvl1pPr marL="0" indent="0" algn="ctr">
              <a:buClrTx/>
              <a:buSzTx/>
              <a:buFontTx/>
              <a:buNone/>
              <a:defRPr sz="2400">
                <a:solidFill>
                  <a:srgbClr val="FFFFFF"/>
                </a:solidFill>
              </a:defRPr>
            </a:lvl1pPr>
          </a:lstStyle>
          <a:p>
            <a:r>
              <a:t>Editar estilos de texto Mestre</a:t>
            </a:r>
          </a:p>
        </p:txBody>
      </p:sp>
      <p:sp>
        <p:nvSpPr>
          <p:cNvPr id="138" name="Shape 138"/>
          <p:cNvSpPr>
            <a:spLocks noGrp="1"/>
          </p:cNvSpPr>
          <p:nvPr>
            <p:ph type="body" sz="quarter" idx="13"/>
          </p:nvPr>
        </p:nvSpPr>
        <p:spPr>
          <a:xfrm>
            <a:off x="913794" y="2571750"/>
            <a:ext cx="3300986" cy="3219450"/>
          </a:xfrm>
          <a:prstGeom prst="rect">
            <a:avLst/>
          </a:prstGeom>
        </p:spPr>
        <p:txBody>
          <a:bodyPr/>
          <a:lstStyle/>
          <a:p>
            <a:pPr marL="0" indent="0" algn="ctr">
              <a:buClrTx/>
              <a:buSzTx/>
              <a:buFontTx/>
              <a:buNone/>
              <a:defRPr sz="1400"/>
            </a:pPr>
            <a:endParaRPr/>
          </a:p>
        </p:txBody>
      </p:sp>
      <p:sp>
        <p:nvSpPr>
          <p:cNvPr id="139" name="Shape 139"/>
          <p:cNvSpPr>
            <a:spLocks noGrp="1"/>
          </p:cNvSpPr>
          <p:nvPr>
            <p:ph type="body" sz="quarter" idx="14"/>
          </p:nvPr>
        </p:nvSpPr>
        <p:spPr>
          <a:xfrm>
            <a:off x="4446711" y="1885949"/>
            <a:ext cx="3300985" cy="576264"/>
          </a:xfrm>
          <a:prstGeom prst="rect">
            <a:avLst/>
          </a:prstGeom>
        </p:spPr>
        <p:txBody>
          <a:bodyPr anchor="b"/>
          <a:lstStyle/>
          <a:p>
            <a:pPr marL="0" indent="0" algn="ctr">
              <a:buClrTx/>
              <a:buSzTx/>
              <a:buFontTx/>
              <a:buNone/>
              <a:defRPr sz="2400">
                <a:solidFill>
                  <a:srgbClr val="FFFFFF"/>
                </a:solidFill>
              </a:defRPr>
            </a:pPr>
            <a:endParaRPr/>
          </a:p>
        </p:txBody>
      </p:sp>
      <p:sp>
        <p:nvSpPr>
          <p:cNvPr id="140" name="Shape 140"/>
          <p:cNvSpPr>
            <a:spLocks noGrp="1"/>
          </p:cNvSpPr>
          <p:nvPr>
            <p:ph type="body" sz="quarter" idx="15"/>
          </p:nvPr>
        </p:nvSpPr>
        <p:spPr>
          <a:xfrm>
            <a:off x="4441435" y="2571750"/>
            <a:ext cx="3300985" cy="3219450"/>
          </a:xfrm>
          <a:prstGeom prst="rect">
            <a:avLst/>
          </a:prstGeom>
        </p:spPr>
        <p:txBody>
          <a:bodyPr/>
          <a:lstStyle/>
          <a:p>
            <a:pPr marL="0" indent="0" algn="ctr">
              <a:buClrTx/>
              <a:buSzTx/>
              <a:buFontTx/>
              <a:buNone/>
              <a:defRPr sz="1400"/>
            </a:pPr>
            <a:endParaRPr/>
          </a:p>
        </p:txBody>
      </p:sp>
      <p:sp>
        <p:nvSpPr>
          <p:cNvPr id="141" name="Shape 141"/>
          <p:cNvSpPr>
            <a:spLocks noGrp="1"/>
          </p:cNvSpPr>
          <p:nvPr>
            <p:ph type="body" sz="quarter" idx="16"/>
          </p:nvPr>
        </p:nvSpPr>
        <p:spPr>
          <a:xfrm>
            <a:off x="7966571" y="1885949"/>
            <a:ext cx="3300985" cy="576264"/>
          </a:xfrm>
          <a:prstGeom prst="rect">
            <a:avLst/>
          </a:prstGeom>
        </p:spPr>
        <p:txBody>
          <a:bodyPr anchor="b"/>
          <a:lstStyle/>
          <a:p>
            <a:pPr marL="0" indent="0" algn="ctr">
              <a:buClrTx/>
              <a:buSzTx/>
              <a:buFontTx/>
              <a:buNone/>
              <a:defRPr sz="2400">
                <a:solidFill>
                  <a:srgbClr val="FFFFFF"/>
                </a:solidFill>
              </a:defRPr>
            </a:pPr>
            <a:endParaRPr/>
          </a:p>
        </p:txBody>
      </p:sp>
      <p:sp>
        <p:nvSpPr>
          <p:cNvPr id="142" name="Shape 142"/>
          <p:cNvSpPr>
            <a:spLocks noGrp="1"/>
          </p:cNvSpPr>
          <p:nvPr>
            <p:ph type="body" sz="quarter" idx="17"/>
          </p:nvPr>
        </p:nvSpPr>
        <p:spPr>
          <a:xfrm>
            <a:off x="7966571" y="2571750"/>
            <a:ext cx="3300985" cy="3219450"/>
          </a:xfrm>
          <a:prstGeom prst="rect">
            <a:avLst/>
          </a:prstGeom>
        </p:spPr>
        <p:txBody>
          <a:bodyPr/>
          <a:lstStyle/>
          <a:p>
            <a:pPr marL="0" indent="0" algn="ctr">
              <a:buClrTx/>
              <a:buSzTx/>
              <a:buFontTx/>
              <a:buNone/>
              <a:defRPr sz="1400"/>
            </a:pPr>
            <a:endParaRPr/>
          </a:p>
        </p:txBody>
      </p:sp>
      <p:sp>
        <p:nvSpPr>
          <p:cNvPr id="143" name="Shape 143"/>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3 Colunas de Imagem">
    <p:spTree>
      <p:nvGrpSpPr>
        <p:cNvPr id="1" name=""/>
        <p:cNvGrpSpPr/>
        <p:nvPr/>
      </p:nvGrpSpPr>
      <p:grpSpPr>
        <a:xfrm>
          <a:off x="0" y="0"/>
          <a:ext cx="0" cy="0"/>
          <a:chOff x="0" y="0"/>
          <a:chExt cx="0" cy="0"/>
        </a:xfrm>
      </p:grpSpPr>
      <p:pic>
        <p:nvPicPr>
          <p:cNvPr id="150" name="image5.png" descr="Slate-V2-HD-3colPhotoInset.png"/>
          <p:cNvPicPr>
            <a:picLocks noChangeAspect="1"/>
          </p:cNvPicPr>
          <p:nvPr/>
        </p:nvPicPr>
        <p:blipFill>
          <a:blip r:embed="rId2">
            <a:extLst/>
          </a:blip>
          <a:stretch>
            <a:fillRect/>
          </a:stretch>
        </p:blipFill>
        <p:spPr>
          <a:xfrm>
            <a:off x="897961" y="1818214"/>
            <a:ext cx="3339974" cy="1847851"/>
          </a:xfrm>
          <a:prstGeom prst="rect">
            <a:avLst/>
          </a:prstGeom>
          <a:ln w="12700">
            <a:miter lim="400000"/>
          </a:ln>
        </p:spPr>
      </p:pic>
      <p:pic>
        <p:nvPicPr>
          <p:cNvPr id="151" name="image5.png" descr="Slate-V2-HD-3colPhotoInset.png"/>
          <p:cNvPicPr>
            <a:picLocks noChangeAspect="1"/>
          </p:cNvPicPr>
          <p:nvPr/>
        </p:nvPicPr>
        <p:blipFill>
          <a:blip r:embed="rId2">
            <a:extLst/>
          </a:blip>
          <a:stretch>
            <a:fillRect/>
          </a:stretch>
        </p:blipFill>
        <p:spPr>
          <a:xfrm>
            <a:off x="4403800" y="1818214"/>
            <a:ext cx="3339973" cy="1847851"/>
          </a:xfrm>
          <a:prstGeom prst="rect">
            <a:avLst/>
          </a:prstGeom>
          <a:ln w="12700">
            <a:miter lim="400000"/>
          </a:ln>
        </p:spPr>
      </p:pic>
      <p:pic>
        <p:nvPicPr>
          <p:cNvPr id="152" name="image5.png" descr="Slate-V2-HD-3colPhotoInset.png"/>
          <p:cNvPicPr>
            <a:picLocks noChangeAspect="1"/>
          </p:cNvPicPr>
          <p:nvPr/>
        </p:nvPicPr>
        <p:blipFill>
          <a:blip r:embed="rId2">
            <a:extLst/>
          </a:blip>
          <a:stretch>
            <a:fillRect/>
          </a:stretch>
        </p:blipFill>
        <p:spPr>
          <a:xfrm>
            <a:off x="7936051" y="1818214"/>
            <a:ext cx="3339973" cy="1847851"/>
          </a:xfrm>
          <a:prstGeom prst="rect">
            <a:avLst/>
          </a:prstGeom>
          <a:ln w="12700">
            <a:miter lim="400000"/>
          </a:ln>
        </p:spPr>
      </p:pic>
      <p:sp>
        <p:nvSpPr>
          <p:cNvPr id="153" name="Shape 153"/>
          <p:cNvSpPr>
            <a:spLocks noGrp="1"/>
          </p:cNvSpPr>
          <p:nvPr>
            <p:ph type="title"/>
          </p:nvPr>
        </p:nvSpPr>
        <p:spPr>
          <a:xfrm>
            <a:off x="913794" y="609600"/>
            <a:ext cx="10353764" cy="970450"/>
          </a:xfrm>
          <a:prstGeom prst="rect">
            <a:avLst/>
          </a:prstGeom>
        </p:spPr>
        <p:txBody>
          <a:bodyPr/>
          <a:lstStyle/>
          <a:p>
            <a:r>
              <a:t>Clique para editar o título mestre</a:t>
            </a:r>
          </a:p>
        </p:txBody>
      </p:sp>
      <p:sp>
        <p:nvSpPr>
          <p:cNvPr id="154" name="Shape 154"/>
          <p:cNvSpPr>
            <a:spLocks noGrp="1"/>
          </p:cNvSpPr>
          <p:nvPr>
            <p:ph type="body" sz="quarter" idx="1"/>
          </p:nvPr>
        </p:nvSpPr>
        <p:spPr>
          <a:xfrm>
            <a:off x="913794" y="3904105"/>
            <a:ext cx="3300986" cy="576263"/>
          </a:xfrm>
          <a:prstGeom prst="rect">
            <a:avLst/>
          </a:prstGeom>
          <a:extLst>
            <a:ext uri="{C572A759-6A51-4108-AA02-DFA0A04FC94B}">
              <ma14:wrappingTextBoxFlag xmlns:ma14="http://schemas.microsoft.com/office/mac/drawingml/2011/main" xmlns="" val="1"/>
            </a:ext>
          </a:extLst>
        </p:spPr>
        <p:txBody>
          <a:bodyPr anchor="b"/>
          <a:lstStyle>
            <a:lvl1pPr marL="0" indent="0" algn="ctr">
              <a:buClrTx/>
              <a:buSzTx/>
              <a:buFontTx/>
              <a:buNone/>
              <a:defRPr>
                <a:solidFill>
                  <a:srgbClr val="FFFFFF"/>
                </a:solidFill>
              </a:defRPr>
            </a:lvl1pPr>
          </a:lstStyle>
          <a:p>
            <a:r>
              <a:t>Editar estilos de texto Mestre</a:t>
            </a:r>
          </a:p>
        </p:txBody>
      </p:sp>
      <p:sp>
        <p:nvSpPr>
          <p:cNvPr id="155" name="Shape 155"/>
          <p:cNvSpPr>
            <a:spLocks noGrp="1"/>
          </p:cNvSpPr>
          <p:nvPr>
            <p:ph type="pic" sz="quarter" idx="13"/>
          </p:nvPr>
        </p:nvSpPr>
        <p:spPr>
          <a:xfrm>
            <a:off x="1018101" y="1938918"/>
            <a:ext cx="3092370" cy="1602955"/>
          </a:xfrm>
          <a:prstGeom prst="rect">
            <a:avLst/>
          </a:prstGeom>
          <a:effectLst>
            <a:outerShdw blurRad="38100" dist="25400" dir="4440000" rotWithShape="0">
              <a:srgbClr val="000000">
                <a:alpha val="36000"/>
              </a:srgbClr>
            </a:outerShdw>
          </a:effectLst>
        </p:spPr>
        <p:txBody>
          <a:bodyPr lIns="91439" rIns="91439">
            <a:noAutofit/>
          </a:bodyPr>
          <a:lstStyle/>
          <a:p>
            <a:endParaRPr/>
          </a:p>
        </p:txBody>
      </p:sp>
      <p:sp>
        <p:nvSpPr>
          <p:cNvPr id="156" name="Shape 156"/>
          <p:cNvSpPr>
            <a:spLocks noGrp="1"/>
          </p:cNvSpPr>
          <p:nvPr>
            <p:ph type="body" sz="quarter" idx="14"/>
          </p:nvPr>
        </p:nvSpPr>
        <p:spPr>
          <a:xfrm>
            <a:off x="913794" y="4480368"/>
            <a:ext cx="3300986" cy="1310833"/>
          </a:xfrm>
          <a:prstGeom prst="rect">
            <a:avLst/>
          </a:prstGeom>
        </p:spPr>
        <p:txBody>
          <a:bodyPr/>
          <a:lstStyle/>
          <a:p>
            <a:pPr marL="0" indent="0" algn="ctr">
              <a:buClrTx/>
              <a:buSzTx/>
              <a:buFontTx/>
              <a:buNone/>
              <a:defRPr sz="1400"/>
            </a:pPr>
            <a:endParaRPr/>
          </a:p>
        </p:txBody>
      </p:sp>
      <p:sp>
        <p:nvSpPr>
          <p:cNvPr id="157" name="Shape 157"/>
          <p:cNvSpPr>
            <a:spLocks noGrp="1"/>
          </p:cNvSpPr>
          <p:nvPr>
            <p:ph type="body" sz="quarter" idx="15"/>
          </p:nvPr>
        </p:nvSpPr>
        <p:spPr>
          <a:xfrm>
            <a:off x="4442788" y="3904105"/>
            <a:ext cx="3300985" cy="576263"/>
          </a:xfrm>
          <a:prstGeom prst="rect">
            <a:avLst/>
          </a:prstGeom>
        </p:spPr>
        <p:txBody>
          <a:bodyPr anchor="b"/>
          <a:lstStyle/>
          <a:p>
            <a:pPr marL="0" indent="0" algn="ctr">
              <a:buClrTx/>
              <a:buSzTx/>
              <a:buFontTx/>
              <a:buNone/>
              <a:defRPr>
                <a:solidFill>
                  <a:srgbClr val="FFFFFF"/>
                </a:solidFill>
              </a:defRPr>
            </a:pPr>
            <a:endParaRPr/>
          </a:p>
        </p:txBody>
      </p:sp>
      <p:sp>
        <p:nvSpPr>
          <p:cNvPr id="158" name="Shape 158"/>
          <p:cNvSpPr>
            <a:spLocks noGrp="1"/>
          </p:cNvSpPr>
          <p:nvPr>
            <p:ph type="pic" sz="quarter" idx="16"/>
          </p:nvPr>
        </p:nvSpPr>
        <p:spPr>
          <a:xfrm>
            <a:off x="4545743" y="1939094"/>
            <a:ext cx="3092369" cy="1608165"/>
          </a:xfrm>
          <a:prstGeom prst="rect">
            <a:avLst/>
          </a:prstGeom>
          <a:effectLst>
            <a:outerShdw blurRad="38100" dist="25400" dir="4440000" rotWithShape="0">
              <a:srgbClr val="000000">
                <a:alpha val="36000"/>
              </a:srgbClr>
            </a:outerShdw>
          </a:effectLst>
        </p:spPr>
        <p:txBody>
          <a:bodyPr lIns="91439" rIns="91439">
            <a:noAutofit/>
          </a:bodyPr>
          <a:lstStyle/>
          <a:p>
            <a:endParaRPr/>
          </a:p>
        </p:txBody>
      </p:sp>
      <p:sp>
        <p:nvSpPr>
          <p:cNvPr id="159" name="Shape 159"/>
          <p:cNvSpPr>
            <a:spLocks noGrp="1"/>
          </p:cNvSpPr>
          <p:nvPr>
            <p:ph type="body" sz="quarter" idx="17"/>
          </p:nvPr>
        </p:nvSpPr>
        <p:spPr>
          <a:xfrm>
            <a:off x="4441435" y="4480366"/>
            <a:ext cx="3300985" cy="1310834"/>
          </a:xfrm>
          <a:prstGeom prst="rect">
            <a:avLst/>
          </a:prstGeom>
        </p:spPr>
        <p:txBody>
          <a:bodyPr/>
          <a:lstStyle/>
          <a:p>
            <a:pPr marL="0" indent="0" algn="ctr">
              <a:buClrTx/>
              <a:buSzTx/>
              <a:buFontTx/>
              <a:buNone/>
              <a:defRPr sz="1400"/>
            </a:pPr>
            <a:endParaRPr/>
          </a:p>
        </p:txBody>
      </p:sp>
      <p:sp>
        <p:nvSpPr>
          <p:cNvPr id="160" name="Shape 160"/>
          <p:cNvSpPr>
            <a:spLocks noGrp="1"/>
          </p:cNvSpPr>
          <p:nvPr>
            <p:ph type="body" sz="quarter" idx="18"/>
          </p:nvPr>
        </p:nvSpPr>
        <p:spPr>
          <a:xfrm>
            <a:off x="7966696" y="3904105"/>
            <a:ext cx="3300985" cy="576263"/>
          </a:xfrm>
          <a:prstGeom prst="rect">
            <a:avLst/>
          </a:prstGeom>
        </p:spPr>
        <p:txBody>
          <a:bodyPr anchor="b"/>
          <a:lstStyle/>
          <a:p>
            <a:pPr marL="0" indent="0" algn="ctr">
              <a:buClrTx/>
              <a:buSzTx/>
              <a:buFontTx/>
              <a:buNone/>
              <a:defRPr>
                <a:solidFill>
                  <a:srgbClr val="FFFFFF"/>
                </a:solidFill>
              </a:defRPr>
            </a:pPr>
            <a:endParaRPr/>
          </a:p>
        </p:txBody>
      </p:sp>
      <p:sp>
        <p:nvSpPr>
          <p:cNvPr id="161" name="Shape 161"/>
          <p:cNvSpPr>
            <a:spLocks noGrp="1"/>
          </p:cNvSpPr>
          <p:nvPr>
            <p:ph type="pic" sz="quarter" idx="19"/>
          </p:nvPr>
        </p:nvSpPr>
        <p:spPr>
          <a:xfrm>
            <a:off x="8075697" y="1934431"/>
            <a:ext cx="3092369" cy="1607295"/>
          </a:xfrm>
          <a:prstGeom prst="rect">
            <a:avLst/>
          </a:prstGeom>
          <a:effectLst>
            <a:outerShdw blurRad="38100" dist="25400" dir="4440000" rotWithShape="0">
              <a:srgbClr val="000000">
                <a:alpha val="36000"/>
              </a:srgbClr>
            </a:outerShdw>
          </a:effectLst>
        </p:spPr>
        <p:txBody>
          <a:bodyPr lIns="91439" rIns="91439">
            <a:noAutofit/>
          </a:bodyPr>
          <a:lstStyle/>
          <a:p>
            <a:endParaRPr/>
          </a:p>
        </p:txBody>
      </p:sp>
      <p:sp>
        <p:nvSpPr>
          <p:cNvPr id="162" name="Shape 162"/>
          <p:cNvSpPr>
            <a:spLocks noGrp="1"/>
          </p:cNvSpPr>
          <p:nvPr>
            <p:ph type="body" sz="quarter" idx="20"/>
          </p:nvPr>
        </p:nvSpPr>
        <p:spPr>
          <a:xfrm>
            <a:off x="7966571" y="4480364"/>
            <a:ext cx="3300985" cy="1310836"/>
          </a:xfrm>
          <a:prstGeom prst="rect">
            <a:avLst/>
          </a:prstGeom>
        </p:spPr>
        <p:txBody>
          <a:bodyPr/>
          <a:lstStyle/>
          <a:p>
            <a:pPr marL="0" indent="0" algn="ctr">
              <a:buClrTx/>
              <a:buSzTx/>
              <a:buFontTx/>
              <a:buNone/>
              <a:defRPr sz="1400"/>
            </a:pPr>
            <a:endParaRPr/>
          </a:p>
        </p:txBody>
      </p:sp>
      <p:sp>
        <p:nvSpPr>
          <p:cNvPr id="163" name="Shape 163"/>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ítulo e Texto Vertical">
    <p:spTree>
      <p:nvGrpSpPr>
        <p:cNvPr id="1" name=""/>
        <p:cNvGrpSpPr/>
        <p:nvPr/>
      </p:nvGrpSpPr>
      <p:grpSpPr>
        <a:xfrm>
          <a:off x="0" y="0"/>
          <a:ext cx="0" cy="0"/>
          <a:chOff x="0" y="0"/>
          <a:chExt cx="0" cy="0"/>
        </a:xfrm>
      </p:grpSpPr>
      <p:sp>
        <p:nvSpPr>
          <p:cNvPr id="170" name="Shape 170"/>
          <p:cNvSpPr>
            <a:spLocks noGrp="1"/>
          </p:cNvSpPr>
          <p:nvPr>
            <p:ph type="title"/>
          </p:nvPr>
        </p:nvSpPr>
        <p:spPr>
          <a:prstGeom prst="rect">
            <a:avLst/>
          </a:prstGeom>
        </p:spPr>
        <p:txBody>
          <a:bodyPr/>
          <a:lstStyle/>
          <a:p>
            <a:r>
              <a:t>Clique para editar o título mestre</a:t>
            </a:r>
          </a:p>
        </p:txBody>
      </p:sp>
      <p:sp>
        <p:nvSpPr>
          <p:cNvPr id="171" name="Shape 171"/>
          <p:cNvSpPr>
            <a:spLocks noGrp="1"/>
          </p:cNvSpPr>
          <p:nvPr>
            <p:ph type="body" idx="1"/>
          </p:nvPr>
        </p:nvSpPr>
        <p:spPr>
          <a:xfrm>
            <a:off x="913794" y="1732448"/>
            <a:ext cx="10353763" cy="4058752"/>
          </a:xfrm>
          <a:prstGeom prst="rect">
            <a:avLst/>
          </a:prstGeom>
          <a:extLst>
            <a:ext uri="{C572A759-6A51-4108-AA02-DFA0A04FC94B}">
              <ma14:wrappingTextBoxFlag xmlns:ma14="http://schemas.microsoft.com/office/mac/drawingml/2011/main" xmlns="" val="1"/>
            </a:ext>
          </a:extLst>
        </p:spPr>
        <p:txBody>
          <a:bodyPr/>
          <a:lstStyle/>
          <a:p>
            <a:r>
              <a:t>Editar estilos de texto Mestre</a:t>
            </a:r>
          </a:p>
          <a:p>
            <a:pPr lvl="1"/>
            <a:r>
              <a:t>Segundo nível</a:t>
            </a:r>
          </a:p>
          <a:p>
            <a:pPr lvl="2"/>
            <a:r>
              <a:t>Terceiro nível</a:t>
            </a:r>
          </a:p>
          <a:p>
            <a:pPr lvl="3"/>
            <a:r>
              <a:t>Quarto nível</a:t>
            </a:r>
          </a:p>
          <a:p>
            <a:pPr lvl="4"/>
            <a:r>
              <a:t>Quinto nível</a:t>
            </a:r>
          </a:p>
        </p:txBody>
      </p:sp>
      <p:sp>
        <p:nvSpPr>
          <p:cNvPr id="172" name="Shape 172"/>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exto e Título Vertical">
    <p:spTree>
      <p:nvGrpSpPr>
        <p:cNvPr id="1" name=""/>
        <p:cNvGrpSpPr/>
        <p:nvPr/>
      </p:nvGrpSpPr>
      <p:grpSpPr>
        <a:xfrm>
          <a:off x="0" y="0"/>
          <a:ext cx="0" cy="0"/>
          <a:chOff x="0" y="0"/>
          <a:chExt cx="0" cy="0"/>
        </a:xfrm>
      </p:grpSpPr>
      <p:sp>
        <p:nvSpPr>
          <p:cNvPr id="179" name="Shape 179"/>
          <p:cNvSpPr>
            <a:spLocks noGrp="1"/>
          </p:cNvSpPr>
          <p:nvPr>
            <p:ph type="title"/>
          </p:nvPr>
        </p:nvSpPr>
        <p:spPr>
          <a:xfrm>
            <a:off x="8983067" y="609598"/>
            <a:ext cx="2284488" cy="5181603"/>
          </a:xfrm>
          <a:prstGeom prst="rect">
            <a:avLst/>
          </a:prstGeom>
        </p:spPr>
        <p:txBody>
          <a:bodyPr/>
          <a:lstStyle>
            <a:lvl1pPr algn="l"/>
          </a:lstStyle>
          <a:p>
            <a:r>
              <a:t>Clique para editar o título mestre</a:t>
            </a:r>
          </a:p>
        </p:txBody>
      </p:sp>
      <p:sp>
        <p:nvSpPr>
          <p:cNvPr id="180" name="Shape 180"/>
          <p:cNvSpPr>
            <a:spLocks noGrp="1"/>
          </p:cNvSpPr>
          <p:nvPr>
            <p:ph type="body" idx="1"/>
          </p:nvPr>
        </p:nvSpPr>
        <p:spPr>
          <a:xfrm>
            <a:off x="913795" y="609598"/>
            <a:ext cx="7916873" cy="5181603"/>
          </a:xfrm>
          <a:prstGeom prst="rect">
            <a:avLst/>
          </a:prstGeom>
          <a:extLst>
            <a:ext uri="{C572A759-6A51-4108-AA02-DFA0A04FC94B}">
              <ma14:wrappingTextBoxFlag xmlns:ma14="http://schemas.microsoft.com/office/mac/drawingml/2011/main" xmlns="" val="1"/>
            </a:ext>
          </a:extLst>
        </p:spPr>
        <p:txBody>
          <a:bodyPr/>
          <a:lstStyle/>
          <a:p>
            <a:r>
              <a:t>Editar estilos de texto Mestre</a:t>
            </a:r>
          </a:p>
          <a:p>
            <a:pPr lvl="1"/>
            <a:r>
              <a:t>Segundo nível</a:t>
            </a:r>
          </a:p>
          <a:p>
            <a:pPr lvl="2"/>
            <a:r>
              <a:t>Terceiro nível</a:t>
            </a:r>
          </a:p>
          <a:p>
            <a:pPr lvl="3"/>
            <a:r>
              <a:t>Quarto nível</a:t>
            </a:r>
          </a:p>
          <a:p>
            <a:pPr lvl="4"/>
            <a:r>
              <a:t>Quinto nível</a:t>
            </a:r>
          </a:p>
        </p:txBody>
      </p:sp>
      <p:sp>
        <p:nvSpPr>
          <p:cNvPr id="181" name="Shape 18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ítulo e Conteúdo">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Clique para editar o título mestre</a:t>
            </a:r>
          </a:p>
        </p:txBody>
      </p:sp>
      <p:sp>
        <p:nvSpPr>
          <p:cNvPr id="21" name="Shape 21"/>
          <p:cNvSpPr>
            <a:spLocks noGrp="1"/>
          </p:cNvSpPr>
          <p:nvPr>
            <p:ph type="body" idx="1"/>
          </p:nvPr>
        </p:nvSpPr>
        <p:spPr>
          <a:xfrm>
            <a:off x="913794" y="1732448"/>
            <a:ext cx="10353763" cy="4058752"/>
          </a:xfrm>
          <a:prstGeom prst="rect">
            <a:avLst/>
          </a:prstGeom>
          <a:extLst>
            <a:ext uri="{C572A759-6A51-4108-AA02-DFA0A04FC94B}">
              <ma14:wrappingTextBoxFlag xmlns:ma14="http://schemas.microsoft.com/office/mac/drawingml/2011/main" xmlns="" val="1"/>
            </a:ext>
          </a:extLst>
        </p:spPr>
        <p:txBody>
          <a:bodyPr/>
          <a:lstStyle/>
          <a:p>
            <a:r>
              <a:t>Editar estilos de texto Mestre</a:t>
            </a:r>
          </a:p>
          <a:p>
            <a:pPr lvl="1"/>
            <a:r>
              <a:t>Segundo nível</a:t>
            </a:r>
          </a:p>
          <a:p>
            <a:pPr lvl="2"/>
            <a:r>
              <a:t>Terceiro nível</a:t>
            </a:r>
          </a:p>
          <a:p>
            <a:pPr lvl="3"/>
            <a:r>
              <a:t>Quarto nível</a:t>
            </a:r>
          </a:p>
          <a:p>
            <a:pPr lvl="4"/>
            <a:r>
              <a:t>Quinto nível</a:t>
            </a:r>
          </a:p>
        </p:txBody>
      </p:sp>
      <p:sp>
        <p:nvSpPr>
          <p:cNvPr id="22" name="Shape 22"/>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Cabeçalho da Seção">
    <p:spTree>
      <p:nvGrpSpPr>
        <p:cNvPr id="1" name=""/>
        <p:cNvGrpSpPr/>
        <p:nvPr/>
      </p:nvGrpSpPr>
      <p:grpSpPr>
        <a:xfrm>
          <a:off x="0" y="0"/>
          <a:ext cx="0" cy="0"/>
          <a:chOff x="0" y="0"/>
          <a:chExt cx="0" cy="0"/>
        </a:xfrm>
      </p:grpSpPr>
      <p:sp>
        <p:nvSpPr>
          <p:cNvPr id="29" name="Shape 29"/>
          <p:cNvSpPr>
            <a:spLocks noGrp="1"/>
          </p:cNvSpPr>
          <p:nvPr>
            <p:ph type="title"/>
          </p:nvPr>
        </p:nvSpPr>
        <p:spPr>
          <a:xfrm>
            <a:off x="1295400" y="1761066"/>
            <a:ext cx="9590552" cy="1828814"/>
          </a:xfrm>
          <a:prstGeom prst="rect">
            <a:avLst/>
          </a:prstGeom>
        </p:spPr>
        <p:txBody>
          <a:bodyPr anchor="b"/>
          <a:lstStyle/>
          <a:p>
            <a:r>
              <a:t>Clique para editar o título mestre</a:t>
            </a:r>
          </a:p>
        </p:txBody>
      </p:sp>
      <p:sp>
        <p:nvSpPr>
          <p:cNvPr id="30" name="Shape 30"/>
          <p:cNvSpPr>
            <a:spLocks noGrp="1"/>
          </p:cNvSpPr>
          <p:nvPr>
            <p:ph type="body" sz="quarter" idx="1"/>
          </p:nvPr>
        </p:nvSpPr>
        <p:spPr>
          <a:xfrm>
            <a:off x="1295400" y="3589878"/>
            <a:ext cx="9590552" cy="1507055"/>
          </a:xfrm>
          <a:prstGeom prst="rect">
            <a:avLst/>
          </a:prstGeom>
          <a:extLst>
            <a:ext uri="{C572A759-6A51-4108-AA02-DFA0A04FC94B}">
              <ma14:wrappingTextBoxFlag xmlns:ma14="http://schemas.microsoft.com/office/mac/drawingml/2011/main" xmlns="" val="1"/>
            </a:ext>
          </a:extLst>
        </p:spPr>
        <p:txBody>
          <a:bodyPr/>
          <a:lstStyle>
            <a:lvl1pPr marL="0" indent="0" algn="ctr">
              <a:buClrTx/>
              <a:buSzTx/>
              <a:buFontTx/>
              <a:buNone/>
              <a:defRPr>
                <a:solidFill>
                  <a:srgbClr val="FFFFFF"/>
                </a:solidFill>
              </a:defRPr>
            </a:lvl1pPr>
          </a:lstStyle>
          <a:p>
            <a:r>
              <a:t>Editar estilos de texto Mestre</a:t>
            </a:r>
          </a:p>
        </p:txBody>
      </p:sp>
      <p:sp>
        <p:nvSpPr>
          <p:cNvPr id="31" name="Shape 3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uas Partes de Conteúdo">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Clique para editar o título mestre</a:t>
            </a:r>
          </a:p>
        </p:txBody>
      </p:sp>
      <p:sp>
        <p:nvSpPr>
          <p:cNvPr id="39" name="Shape 39"/>
          <p:cNvSpPr>
            <a:spLocks noGrp="1"/>
          </p:cNvSpPr>
          <p:nvPr>
            <p:ph type="body" sz="half" idx="1"/>
          </p:nvPr>
        </p:nvSpPr>
        <p:spPr>
          <a:xfrm>
            <a:off x="913794" y="1732448"/>
            <a:ext cx="5060498" cy="4058751"/>
          </a:xfrm>
          <a:prstGeom prst="rect">
            <a:avLst/>
          </a:prstGeom>
          <a:extLst>
            <a:ext uri="{C572A759-6A51-4108-AA02-DFA0A04FC94B}">
              <ma14:wrappingTextBoxFlag xmlns:ma14="http://schemas.microsoft.com/office/mac/drawingml/2011/main" xmlns="" val="1"/>
            </a:ext>
          </a:extLst>
        </p:spPr>
        <p:txBody>
          <a:bodyPr/>
          <a:lstStyle/>
          <a:p>
            <a:r>
              <a:t>Editar estilos de texto Mestre</a:t>
            </a:r>
          </a:p>
          <a:p>
            <a:pPr lvl="1"/>
            <a:r>
              <a:t>Segundo nível</a:t>
            </a:r>
          </a:p>
          <a:p>
            <a:pPr lvl="2"/>
            <a:r>
              <a:t>Terceiro nível</a:t>
            </a:r>
          </a:p>
          <a:p>
            <a:pPr lvl="3"/>
            <a:r>
              <a:t>Quarto nível</a:t>
            </a:r>
          </a:p>
          <a:p>
            <a:pPr lvl="4"/>
            <a:r>
              <a:t>Quinto nível</a:t>
            </a:r>
          </a:p>
        </p:txBody>
      </p:sp>
      <p:sp>
        <p:nvSpPr>
          <p:cNvPr id="40" name="Shape 4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ação">
    <p:spTree>
      <p:nvGrpSpPr>
        <p:cNvPr id="1" name=""/>
        <p:cNvGrpSpPr/>
        <p:nvPr/>
      </p:nvGrpSpPr>
      <p:grpSpPr>
        <a:xfrm>
          <a:off x="0" y="0"/>
          <a:ext cx="0" cy="0"/>
          <a:chOff x="0" y="0"/>
          <a:chExt cx="0" cy="0"/>
        </a:xfrm>
      </p:grpSpPr>
      <p:pic>
        <p:nvPicPr>
          <p:cNvPr id="47" name="image2.png" descr="Slate-V2-HD-compPhotoInset.png"/>
          <p:cNvPicPr>
            <a:picLocks noChangeAspect="1"/>
          </p:cNvPicPr>
          <p:nvPr/>
        </p:nvPicPr>
        <p:blipFill>
          <a:blip r:embed="rId2">
            <a:extLst/>
          </a:blip>
          <a:stretch>
            <a:fillRect/>
          </a:stretch>
        </p:blipFill>
        <p:spPr>
          <a:xfrm>
            <a:off x="913794" y="1734505"/>
            <a:ext cx="5089073" cy="4148770"/>
          </a:xfrm>
          <a:prstGeom prst="rect">
            <a:avLst/>
          </a:prstGeom>
          <a:ln w="12700">
            <a:miter lim="400000"/>
          </a:ln>
        </p:spPr>
      </p:pic>
      <p:pic>
        <p:nvPicPr>
          <p:cNvPr id="48" name="image2.png" descr="Slate-V2-HD-compPhotoInset.png"/>
          <p:cNvPicPr>
            <a:picLocks noChangeAspect="1"/>
          </p:cNvPicPr>
          <p:nvPr/>
        </p:nvPicPr>
        <p:blipFill>
          <a:blip r:embed="rId2">
            <a:extLst/>
          </a:blip>
          <a:stretch>
            <a:fillRect/>
          </a:stretch>
        </p:blipFill>
        <p:spPr>
          <a:xfrm>
            <a:off x="6178484" y="1734505"/>
            <a:ext cx="5089073" cy="4148770"/>
          </a:xfrm>
          <a:prstGeom prst="rect">
            <a:avLst/>
          </a:prstGeom>
          <a:ln w="12700">
            <a:miter lim="400000"/>
          </a:ln>
        </p:spPr>
      </p:pic>
      <p:sp>
        <p:nvSpPr>
          <p:cNvPr id="49" name="Shape 49"/>
          <p:cNvSpPr>
            <a:spLocks noGrp="1"/>
          </p:cNvSpPr>
          <p:nvPr>
            <p:ph type="title"/>
          </p:nvPr>
        </p:nvSpPr>
        <p:spPr>
          <a:prstGeom prst="rect">
            <a:avLst/>
          </a:prstGeom>
        </p:spPr>
        <p:txBody>
          <a:bodyPr/>
          <a:lstStyle/>
          <a:p>
            <a:r>
              <a:t>Clique para editar o título mestre</a:t>
            </a:r>
          </a:p>
        </p:txBody>
      </p:sp>
      <p:sp>
        <p:nvSpPr>
          <p:cNvPr id="50" name="Shape 50"/>
          <p:cNvSpPr>
            <a:spLocks noGrp="1"/>
          </p:cNvSpPr>
          <p:nvPr>
            <p:ph type="body" sz="quarter" idx="1"/>
          </p:nvPr>
        </p:nvSpPr>
        <p:spPr>
          <a:xfrm>
            <a:off x="1005872" y="1835254"/>
            <a:ext cx="4876344" cy="544885"/>
          </a:xfrm>
          <a:prstGeom prst="rect">
            <a:avLst/>
          </a:prstGeom>
          <a:extLst>
            <a:ext uri="{C572A759-6A51-4108-AA02-DFA0A04FC94B}">
              <ma14:wrappingTextBoxFlag xmlns:ma14="http://schemas.microsoft.com/office/mac/drawingml/2011/main" xmlns="" val="1"/>
            </a:ext>
          </a:extLst>
        </p:spPr>
        <p:txBody>
          <a:bodyPr anchor="b"/>
          <a:lstStyle>
            <a:lvl1pPr marL="0" indent="0" algn="ctr">
              <a:buClrTx/>
              <a:buSzTx/>
              <a:buFontTx/>
              <a:buNone/>
              <a:defRPr sz="2400"/>
            </a:lvl1pPr>
          </a:lstStyle>
          <a:p>
            <a:r>
              <a:t>Editar estilos de texto Mestre</a:t>
            </a:r>
          </a:p>
        </p:txBody>
      </p:sp>
      <p:sp>
        <p:nvSpPr>
          <p:cNvPr id="51" name="Shape 51"/>
          <p:cNvSpPr>
            <a:spLocks noGrp="1"/>
          </p:cNvSpPr>
          <p:nvPr>
            <p:ph type="body" sz="quarter" idx="13"/>
          </p:nvPr>
        </p:nvSpPr>
        <p:spPr>
          <a:xfrm>
            <a:off x="6294966" y="1835254"/>
            <a:ext cx="4895332" cy="544884"/>
          </a:xfrm>
          <a:prstGeom prst="rect">
            <a:avLst/>
          </a:prstGeom>
        </p:spPr>
        <p:txBody>
          <a:bodyPr anchor="b"/>
          <a:lstStyle/>
          <a:p>
            <a:pPr marL="0" indent="0" algn="ctr">
              <a:buClrTx/>
              <a:buSzTx/>
              <a:buFontTx/>
              <a:buNone/>
              <a:defRPr sz="2400"/>
            </a:pPr>
            <a:endParaRPr/>
          </a:p>
        </p:txBody>
      </p:sp>
      <p:sp>
        <p:nvSpPr>
          <p:cNvPr id="52" name="Shape 52"/>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omente Título">
    <p:spTree>
      <p:nvGrpSpPr>
        <p:cNvPr id="1" name=""/>
        <p:cNvGrpSpPr/>
        <p:nvPr/>
      </p:nvGrpSpPr>
      <p:grpSpPr>
        <a:xfrm>
          <a:off x="0" y="0"/>
          <a:ext cx="0" cy="0"/>
          <a:chOff x="0" y="0"/>
          <a:chExt cx="0" cy="0"/>
        </a:xfrm>
      </p:grpSpPr>
      <p:sp>
        <p:nvSpPr>
          <p:cNvPr id="59" name="Shape 59"/>
          <p:cNvSpPr>
            <a:spLocks noGrp="1"/>
          </p:cNvSpPr>
          <p:nvPr>
            <p:ph type="title"/>
          </p:nvPr>
        </p:nvSpPr>
        <p:spPr>
          <a:prstGeom prst="rect">
            <a:avLst/>
          </a:prstGeom>
        </p:spPr>
        <p:txBody>
          <a:bodyPr/>
          <a:lstStyle/>
          <a:p>
            <a:r>
              <a:t>Clique para editar o título mestre</a:t>
            </a:r>
          </a:p>
        </p:txBody>
      </p:sp>
      <p:sp>
        <p:nvSpPr>
          <p:cNvPr id="60" name="Shape 6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Em branco">
    <p:spTree>
      <p:nvGrpSpPr>
        <p:cNvPr id="1" name=""/>
        <p:cNvGrpSpPr/>
        <p:nvPr/>
      </p:nvGrpSpPr>
      <p:grpSpPr>
        <a:xfrm>
          <a:off x="0" y="0"/>
          <a:ext cx="0" cy="0"/>
          <a:chOff x="0" y="0"/>
          <a:chExt cx="0" cy="0"/>
        </a:xfrm>
      </p:grpSpPr>
      <p:sp>
        <p:nvSpPr>
          <p:cNvPr id="67" name="Shape 67"/>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údo com Legenda">
    <p:spTree>
      <p:nvGrpSpPr>
        <p:cNvPr id="1" name=""/>
        <p:cNvGrpSpPr/>
        <p:nvPr/>
      </p:nvGrpSpPr>
      <p:grpSpPr>
        <a:xfrm>
          <a:off x="0" y="0"/>
          <a:ext cx="0" cy="0"/>
          <a:chOff x="0" y="0"/>
          <a:chExt cx="0" cy="0"/>
        </a:xfrm>
      </p:grpSpPr>
      <p:sp>
        <p:nvSpPr>
          <p:cNvPr id="74" name="Shape 74"/>
          <p:cNvSpPr>
            <a:spLocks noGrp="1"/>
          </p:cNvSpPr>
          <p:nvPr>
            <p:ph type="title"/>
          </p:nvPr>
        </p:nvSpPr>
        <p:spPr>
          <a:xfrm>
            <a:off x="913794" y="609600"/>
            <a:ext cx="3706890" cy="1821919"/>
          </a:xfrm>
          <a:prstGeom prst="rect">
            <a:avLst/>
          </a:prstGeom>
        </p:spPr>
        <p:txBody>
          <a:bodyPr anchor="b"/>
          <a:lstStyle>
            <a:lvl1pPr>
              <a:defRPr sz="2400"/>
            </a:lvl1pPr>
          </a:lstStyle>
          <a:p>
            <a:r>
              <a:t>Clique para editar o título mestre</a:t>
            </a:r>
          </a:p>
        </p:txBody>
      </p:sp>
      <p:sp>
        <p:nvSpPr>
          <p:cNvPr id="75" name="Shape 75"/>
          <p:cNvSpPr>
            <a:spLocks noGrp="1"/>
          </p:cNvSpPr>
          <p:nvPr>
            <p:ph type="body" sz="half" idx="1"/>
          </p:nvPr>
        </p:nvSpPr>
        <p:spPr>
          <a:xfrm>
            <a:off x="4855633" y="609600"/>
            <a:ext cx="6411925" cy="5181600"/>
          </a:xfrm>
          <a:prstGeom prst="rect">
            <a:avLst/>
          </a:prstGeom>
          <a:extLst>
            <a:ext uri="{C572A759-6A51-4108-AA02-DFA0A04FC94B}">
              <ma14:wrappingTextBoxFlag xmlns:ma14="http://schemas.microsoft.com/office/mac/drawingml/2011/main" xmlns="" val="1"/>
            </a:ext>
          </a:extLst>
        </p:spPr>
        <p:txBody>
          <a:bodyPr/>
          <a:lstStyle/>
          <a:p>
            <a:r>
              <a:t>Editar estilos de texto Mestre</a:t>
            </a:r>
          </a:p>
          <a:p>
            <a:pPr lvl="1"/>
            <a:r>
              <a:t>Segundo nível</a:t>
            </a:r>
          </a:p>
          <a:p>
            <a:pPr lvl="2"/>
            <a:r>
              <a:t>Terceiro nível</a:t>
            </a:r>
          </a:p>
          <a:p>
            <a:pPr lvl="3"/>
            <a:r>
              <a:t>Quarto nível</a:t>
            </a:r>
          </a:p>
          <a:p>
            <a:pPr lvl="4"/>
            <a:r>
              <a:t>Quinto nível</a:t>
            </a:r>
          </a:p>
        </p:txBody>
      </p:sp>
      <p:sp>
        <p:nvSpPr>
          <p:cNvPr id="76" name="Shape 76"/>
          <p:cNvSpPr>
            <a:spLocks noGrp="1"/>
          </p:cNvSpPr>
          <p:nvPr>
            <p:ph type="body" sz="quarter" idx="13"/>
          </p:nvPr>
        </p:nvSpPr>
        <p:spPr>
          <a:xfrm>
            <a:off x="913794" y="2431518"/>
            <a:ext cx="3706890" cy="3359682"/>
          </a:xfrm>
          <a:prstGeom prst="rect">
            <a:avLst/>
          </a:prstGeom>
        </p:spPr>
        <p:txBody>
          <a:bodyPr/>
          <a:lstStyle/>
          <a:p>
            <a:pPr marL="0" indent="0" algn="ctr">
              <a:buClrTx/>
              <a:buSzTx/>
              <a:buFontTx/>
              <a:buNone/>
              <a:defRPr sz="1600"/>
            </a:pPr>
            <a:endParaRPr/>
          </a:p>
        </p:txBody>
      </p:sp>
      <p:sp>
        <p:nvSpPr>
          <p:cNvPr id="77" name="Shape 77"/>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Imagem com Legenda">
    <p:spTree>
      <p:nvGrpSpPr>
        <p:cNvPr id="1" name=""/>
        <p:cNvGrpSpPr/>
        <p:nvPr/>
      </p:nvGrpSpPr>
      <p:grpSpPr>
        <a:xfrm>
          <a:off x="0" y="0"/>
          <a:ext cx="0" cy="0"/>
          <a:chOff x="0" y="0"/>
          <a:chExt cx="0" cy="0"/>
        </a:xfrm>
      </p:grpSpPr>
      <p:pic>
        <p:nvPicPr>
          <p:cNvPr id="84" name="image3.png" descr="Slate-V2-HD-vertPhotoInset.png"/>
          <p:cNvPicPr>
            <a:picLocks noChangeAspect="1"/>
          </p:cNvPicPr>
          <p:nvPr/>
        </p:nvPicPr>
        <p:blipFill>
          <a:blip r:embed="rId2">
            <a:extLst/>
          </a:blip>
          <a:stretch>
            <a:fillRect/>
          </a:stretch>
        </p:blipFill>
        <p:spPr>
          <a:xfrm>
            <a:off x="7293664" y="609600"/>
            <a:ext cx="3584167" cy="5204832"/>
          </a:xfrm>
          <a:prstGeom prst="rect">
            <a:avLst/>
          </a:prstGeom>
          <a:ln w="12700">
            <a:miter lim="400000"/>
          </a:ln>
        </p:spPr>
      </p:pic>
      <p:sp>
        <p:nvSpPr>
          <p:cNvPr id="85" name="Shape 85"/>
          <p:cNvSpPr>
            <a:spLocks noGrp="1"/>
          </p:cNvSpPr>
          <p:nvPr>
            <p:ph type="title"/>
          </p:nvPr>
        </p:nvSpPr>
        <p:spPr>
          <a:xfrm>
            <a:off x="913794" y="609922"/>
            <a:ext cx="5934950" cy="1829339"/>
          </a:xfrm>
          <a:prstGeom prst="rect">
            <a:avLst/>
          </a:prstGeom>
        </p:spPr>
        <p:txBody>
          <a:bodyPr anchor="b"/>
          <a:lstStyle>
            <a:lvl1pPr>
              <a:defRPr sz="3200"/>
            </a:lvl1pPr>
          </a:lstStyle>
          <a:p>
            <a:r>
              <a:t>Clique para editar o título mestre</a:t>
            </a:r>
          </a:p>
        </p:txBody>
      </p:sp>
      <p:sp>
        <p:nvSpPr>
          <p:cNvPr id="86" name="Shape 86"/>
          <p:cNvSpPr>
            <a:spLocks noGrp="1"/>
          </p:cNvSpPr>
          <p:nvPr>
            <p:ph type="pic" sz="quarter" idx="13"/>
          </p:nvPr>
        </p:nvSpPr>
        <p:spPr>
          <a:xfrm>
            <a:off x="7442551" y="763701"/>
            <a:ext cx="3275751" cy="4912823"/>
          </a:xfrm>
          <a:prstGeom prst="rect">
            <a:avLst/>
          </a:prstGeom>
          <a:effectLst>
            <a:outerShdw blurRad="38100" dist="25400" dir="4440000" rotWithShape="0">
              <a:srgbClr val="000000">
                <a:alpha val="36000"/>
              </a:srgbClr>
            </a:outerShdw>
          </a:effectLst>
        </p:spPr>
        <p:txBody>
          <a:bodyPr lIns="91439" rIns="91439">
            <a:noAutofit/>
          </a:bodyPr>
          <a:lstStyle/>
          <a:p>
            <a:endParaRPr/>
          </a:p>
        </p:txBody>
      </p:sp>
      <p:sp>
        <p:nvSpPr>
          <p:cNvPr id="87" name="Shape 87"/>
          <p:cNvSpPr>
            <a:spLocks noGrp="1"/>
          </p:cNvSpPr>
          <p:nvPr>
            <p:ph type="body" sz="half" idx="1"/>
          </p:nvPr>
        </p:nvSpPr>
        <p:spPr>
          <a:xfrm>
            <a:off x="913794" y="2439260"/>
            <a:ext cx="5934950" cy="3376135"/>
          </a:xfrm>
          <a:prstGeom prst="rect">
            <a:avLst/>
          </a:prstGeom>
          <a:extLst>
            <a:ext uri="{C572A759-6A51-4108-AA02-DFA0A04FC94B}">
              <ma14:wrappingTextBoxFlag xmlns:ma14="http://schemas.microsoft.com/office/mac/drawingml/2011/main" xmlns="" val="1"/>
            </a:ext>
          </a:extLst>
        </p:spPr>
        <p:txBody>
          <a:bodyPr/>
          <a:lstStyle>
            <a:lvl1pPr marL="0" indent="0" algn="ctr">
              <a:buClrTx/>
              <a:buSzTx/>
              <a:buFontTx/>
              <a:buNone/>
              <a:defRPr sz="1600"/>
            </a:lvl1pPr>
          </a:lstStyle>
          <a:p>
            <a:r>
              <a:t>Editar estilos de texto Mestre</a:t>
            </a:r>
          </a:p>
        </p:txBody>
      </p:sp>
      <p:sp>
        <p:nvSpPr>
          <p:cNvPr id="88" name="Shape 88"/>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13794" y="609600"/>
            <a:ext cx="10353763" cy="970450"/>
          </a:xfrm>
          <a:prstGeom prst="rect">
            <a:avLst/>
          </a:prstGeom>
          <a:ln w="12700">
            <a:miter lim="400000"/>
          </a:ln>
          <a:effectLst>
            <a:outerShdw blurRad="25400" dir="17880000" rotWithShape="0">
              <a:srgbClr val="000000">
                <a:alpha val="46000"/>
              </a:srgbClr>
            </a:outerShdw>
          </a:effectLst>
          <a:extLst>
            <a:ext uri="{C572A759-6A51-4108-AA02-DFA0A04FC94B}">
              <ma14:wrappingTextBoxFlag xmlns:ma14="http://schemas.microsoft.com/office/mac/drawingml/2011/main" xmlns="" val="1"/>
            </a:ext>
          </a:extLst>
        </p:spPr>
        <p:txBody>
          <a:bodyPr lIns="45719" rIns="45719" anchor="ctr">
            <a:normAutofit/>
          </a:bodyPr>
          <a:lstStyle/>
          <a:p>
            <a:r>
              <a:t>Clique para editar o título mestre</a:t>
            </a:r>
          </a:p>
        </p:txBody>
      </p:sp>
      <p:sp>
        <p:nvSpPr>
          <p:cNvPr id="3" name="Shape 3"/>
          <p:cNvSpPr>
            <a:spLocks noGrp="1"/>
          </p:cNvSpPr>
          <p:nvPr>
            <p:ph type="body" idx="1"/>
          </p:nvPr>
        </p:nvSpPr>
        <p:spPr>
          <a:xfrm>
            <a:off x="609600" y="1600200"/>
            <a:ext cx="10972800" cy="5257800"/>
          </a:xfrm>
          <a:prstGeom prst="rect">
            <a:avLst/>
          </a:prstGeom>
          <a:ln w="12700">
            <a:miter lim="400000"/>
          </a:ln>
          <a:effectLst>
            <a:outerShdw blurRad="25400" dir="17880000" rotWithShape="0">
              <a:srgbClr val="000000">
                <a:alpha val="46000"/>
              </a:srgbClr>
            </a:outerShdw>
          </a:effectLst>
        </p:spPr>
        <p:txBody>
          <a:bodyPr lIns="45719" rIns="45719">
            <a:normAutofit/>
          </a:bodyPr>
          <a:lstStyle/>
          <a:p>
            <a:endParaRPr/>
          </a:p>
        </p:txBody>
      </p:sp>
      <p:sp>
        <p:nvSpPr>
          <p:cNvPr id="4" name="Shape 4"/>
          <p:cNvSpPr>
            <a:spLocks noGrp="1"/>
          </p:cNvSpPr>
          <p:nvPr>
            <p:ph type="sldNum" sz="quarter" idx="2"/>
          </p:nvPr>
        </p:nvSpPr>
        <p:spPr>
          <a:xfrm>
            <a:off x="11036415" y="5937567"/>
            <a:ext cx="231141" cy="256541"/>
          </a:xfrm>
          <a:prstGeom prst="rect">
            <a:avLst/>
          </a:prstGeom>
          <a:ln w="12700">
            <a:miter lim="400000"/>
          </a:ln>
        </p:spPr>
        <p:txBody>
          <a:bodyPr wrap="none" lIns="45719" rIns="45719" anchor="ctr">
            <a:spAutoFit/>
          </a:bodyPr>
          <a:lstStyle>
            <a:lvl1pPr algn="r">
              <a:defRPr sz="1000">
                <a:solidFill>
                  <a:srgbClr val="F2F2F2"/>
                </a:solidFill>
                <a:effectLst>
                  <a:outerShdw blurRad="50800" dist="38100" dir="2700000" rotWithShape="0">
                    <a:srgbClr val="000000">
                      <a:alpha val="43000"/>
                    </a:srgbClr>
                  </a:outerShdw>
                </a:effectLst>
              </a:defRPr>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ctr" defTabSz="457200" rtl="0" latinLnBrk="0">
        <a:lnSpc>
          <a:spcPct val="100000"/>
        </a:lnSpc>
        <a:spcBef>
          <a:spcPts val="0"/>
        </a:spcBef>
        <a:spcAft>
          <a:spcPts val="0"/>
        </a:spcAft>
        <a:buClrTx/>
        <a:buSzTx/>
        <a:buFontTx/>
        <a:buNone/>
        <a:tabLst/>
        <a:defRPr sz="4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1pPr>
      <a:lvl2pPr marL="0" marR="0" indent="0" algn="ctr" defTabSz="457200" rtl="0" latinLnBrk="0">
        <a:lnSpc>
          <a:spcPct val="100000"/>
        </a:lnSpc>
        <a:spcBef>
          <a:spcPts val="0"/>
        </a:spcBef>
        <a:spcAft>
          <a:spcPts val="0"/>
        </a:spcAft>
        <a:buClrTx/>
        <a:buSzTx/>
        <a:buFontTx/>
        <a:buNone/>
        <a:tabLst/>
        <a:defRPr sz="4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2pPr>
      <a:lvl3pPr marL="0" marR="0" indent="0" algn="ctr" defTabSz="457200" rtl="0" latinLnBrk="0">
        <a:lnSpc>
          <a:spcPct val="100000"/>
        </a:lnSpc>
        <a:spcBef>
          <a:spcPts val="0"/>
        </a:spcBef>
        <a:spcAft>
          <a:spcPts val="0"/>
        </a:spcAft>
        <a:buClrTx/>
        <a:buSzTx/>
        <a:buFontTx/>
        <a:buNone/>
        <a:tabLst/>
        <a:defRPr sz="4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3pPr>
      <a:lvl4pPr marL="0" marR="0" indent="0" algn="ctr" defTabSz="457200" rtl="0" latinLnBrk="0">
        <a:lnSpc>
          <a:spcPct val="100000"/>
        </a:lnSpc>
        <a:spcBef>
          <a:spcPts val="0"/>
        </a:spcBef>
        <a:spcAft>
          <a:spcPts val="0"/>
        </a:spcAft>
        <a:buClrTx/>
        <a:buSzTx/>
        <a:buFontTx/>
        <a:buNone/>
        <a:tabLst/>
        <a:defRPr sz="4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4pPr>
      <a:lvl5pPr marL="0" marR="0" indent="0" algn="ctr" defTabSz="457200" rtl="0" latinLnBrk="0">
        <a:lnSpc>
          <a:spcPct val="100000"/>
        </a:lnSpc>
        <a:spcBef>
          <a:spcPts val="0"/>
        </a:spcBef>
        <a:spcAft>
          <a:spcPts val="0"/>
        </a:spcAft>
        <a:buClrTx/>
        <a:buSzTx/>
        <a:buFontTx/>
        <a:buNone/>
        <a:tabLst/>
        <a:defRPr sz="4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5pPr>
      <a:lvl6pPr marL="0" marR="0" indent="0" algn="ctr" defTabSz="457200" rtl="0" latinLnBrk="0">
        <a:lnSpc>
          <a:spcPct val="100000"/>
        </a:lnSpc>
        <a:spcBef>
          <a:spcPts val="0"/>
        </a:spcBef>
        <a:spcAft>
          <a:spcPts val="0"/>
        </a:spcAft>
        <a:buClrTx/>
        <a:buSzTx/>
        <a:buFontTx/>
        <a:buNone/>
        <a:tabLst/>
        <a:defRPr sz="4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6pPr>
      <a:lvl7pPr marL="0" marR="0" indent="0" algn="ctr" defTabSz="457200" rtl="0" latinLnBrk="0">
        <a:lnSpc>
          <a:spcPct val="100000"/>
        </a:lnSpc>
        <a:spcBef>
          <a:spcPts val="0"/>
        </a:spcBef>
        <a:spcAft>
          <a:spcPts val="0"/>
        </a:spcAft>
        <a:buClrTx/>
        <a:buSzTx/>
        <a:buFontTx/>
        <a:buNone/>
        <a:tabLst/>
        <a:defRPr sz="4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7pPr>
      <a:lvl8pPr marL="0" marR="0" indent="0" algn="ctr" defTabSz="457200" rtl="0" latinLnBrk="0">
        <a:lnSpc>
          <a:spcPct val="100000"/>
        </a:lnSpc>
        <a:spcBef>
          <a:spcPts val="0"/>
        </a:spcBef>
        <a:spcAft>
          <a:spcPts val="0"/>
        </a:spcAft>
        <a:buClrTx/>
        <a:buSzTx/>
        <a:buFontTx/>
        <a:buNone/>
        <a:tabLst/>
        <a:defRPr sz="4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8pPr>
      <a:lvl9pPr marL="0" marR="0" indent="0" algn="ctr" defTabSz="457200" rtl="0" latinLnBrk="0">
        <a:lnSpc>
          <a:spcPct val="100000"/>
        </a:lnSpc>
        <a:spcBef>
          <a:spcPts val="0"/>
        </a:spcBef>
        <a:spcAft>
          <a:spcPts val="0"/>
        </a:spcAft>
        <a:buClrTx/>
        <a:buSzTx/>
        <a:buFontTx/>
        <a:buNone/>
        <a:tabLst/>
        <a:defRPr sz="4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9pPr>
    </p:titleStyle>
    <p:bodyStyle>
      <a:lvl1pPr marL="342900" marR="0" indent="-305999"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1pPr>
      <a:lvl2pPr marL="749999" marR="0" indent="-299999"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2pPr>
      <a:lvl3pPr marL="1079999" marR="0" indent="-269999"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3pPr>
      <a:lvl4pPr marL="1478571" marR="0" indent="-308571"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4pPr>
      <a:lvl5pPr marL="1766571" marR="0" indent="-308571"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5pPr>
      <a:lvl6pPr marL="2112571" marR="0" indent="-326571"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6pPr>
      <a:lvl7pPr marL="2499771" marR="0" indent="-326571"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7pPr>
      <a:lvl8pPr marL="2886971" marR="0" indent="-326571"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8pPr>
      <a:lvl9pPr marL="3204171" marR="0" indent="-326571"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9pPr>
    </p:bodyStyle>
    <p:otherStyle>
      <a:lvl1pPr marL="0" marR="0" indent="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effectLst>
            <a:outerShdw blurRad="50800" dist="38100" dir="2700000" rotWithShape="0">
              <a:srgbClr val="000000">
                <a:alpha val="43000"/>
              </a:srgbClr>
            </a:outerShdw>
          </a:effectLst>
          <a:uFillTx/>
          <a:latin typeface="+mn-lt"/>
          <a:ea typeface="+mn-ea"/>
          <a:cs typeface="+mn-cs"/>
          <a:sym typeface="Calisto MT"/>
        </a:defRPr>
      </a:lvl1pPr>
      <a:lvl2pPr marL="0" marR="0" indent="4572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effectLst>
            <a:outerShdw blurRad="50800" dist="38100" dir="2700000" rotWithShape="0">
              <a:srgbClr val="000000">
                <a:alpha val="43000"/>
              </a:srgbClr>
            </a:outerShdw>
          </a:effectLst>
          <a:uFillTx/>
          <a:latin typeface="+mn-lt"/>
          <a:ea typeface="+mn-ea"/>
          <a:cs typeface="+mn-cs"/>
          <a:sym typeface="Calisto MT"/>
        </a:defRPr>
      </a:lvl2pPr>
      <a:lvl3pPr marL="0" marR="0" indent="9144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effectLst>
            <a:outerShdw blurRad="50800" dist="38100" dir="2700000" rotWithShape="0">
              <a:srgbClr val="000000">
                <a:alpha val="43000"/>
              </a:srgbClr>
            </a:outerShdw>
          </a:effectLst>
          <a:uFillTx/>
          <a:latin typeface="+mn-lt"/>
          <a:ea typeface="+mn-ea"/>
          <a:cs typeface="+mn-cs"/>
          <a:sym typeface="Calisto MT"/>
        </a:defRPr>
      </a:lvl3pPr>
      <a:lvl4pPr marL="0" marR="0" indent="13716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effectLst>
            <a:outerShdw blurRad="50800" dist="38100" dir="2700000" rotWithShape="0">
              <a:srgbClr val="000000">
                <a:alpha val="43000"/>
              </a:srgbClr>
            </a:outerShdw>
          </a:effectLst>
          <a:uFillTx/>
          <a:latin typeface="+mn-lt"/>
          <a:ea typeface="+mn-ea"/>
          <a:cs typeface="+mn-cs"/>
          <a:sym typeface="Calisto MT"/>
        </a:defRPr>
      </a:lvl4pPr>
      <a:lvl5pPr marL="0" marR="0" indent="18288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effectLst>
            <a:outerShdw blurRad="50800" dist="38100" dir="2700000" rotWithShape="0">
              <a:srgbClr val="000000">
                <a:alpha val="43000"/>
              </a:srgbClr>
            </a:outerShdw>
          </a:effectLst>
          <a:uFillTx/>
          <a:latin typeface="+mn-lt"/>
          <a:ea typeface="+mn-ea"/>
          <a:cs typeface="+mn-cs"/>
          <a:sym typeface="Calisto MT"/>
        </a:defRPr>
      </a:lvl5pPr>
      <a:lvl6pPr marL="0" marR="0" indent="22860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effectLst>
            <a:outerShdw blurRad="50800" dist="38100" dir="2700000" rotWithShape="0">
              <a:srgbClr val="000000">
                <a:alpha val="43000"/>
              </a:srgbClr>
            </a:outerShdw>
          </a:effectLst>
          <a:uFillTx/>
          <a:latin typeface="+mn-lt"/>
          <a:ea typeface="+mn-ea"/>
          <a:cs typeface="+mn-cs"/>
          <a:sym typeface="Calisto MT"/>
        </a:defRPr>
      </a:lvl6pPr>
      <a:lvl7pPr marL="0" marR="0" indent="27432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effectLst>
            <a:outerShdw blurRad="50800" dist="38100" dir="2700000" rotWithShape="0">
              <a:srgbClr val="000000">
                <a:alpha val="43000"/>
              </a:srgbClr>
            </a:outerShdw>
          </a:effectLst>
          <a:uFillTx/>
          <a:latin typeface="+mn-lt"/>
          <a:ea typeface="+mn-ea"/>
          <a:cs typeface="+mn-cs"/>
          <a:sym typeface="Calisto MT"/>
        </a:defRPr>
      </a:lvl7pPr>
      <a:lvl8pPr marL="0" marR="0" indent="32004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effectLst>
            <a:outerShdw blurRad="50800" dist="38100" dir="2700000" rotWithShape="0">
              <a:srgbClr val="000000">
                <a:alpha val="43000"/>
              </a:srgbClr>
            </a:outerShdw>
          </a:effectLst>
          <a:uFillTx/>
          <a:latin typeface="+mn-lt"/>
          <a:ea typeface="+mn-ea"/>
          <a:cs typeface="+mn-cs"/>
          <a:sym typeface="Calisto MT"/>
        </a:defRPr>
      </a:lvl8pPr>
      <a:lvl9pPr marL="0" marR="0" indent="3657600" algn="r" defTabSz="457200" rtl="0" latinLnBrk="0">
        <a:lnSpc>
          <a:spcPct val="100000"/>
        </a:lnSpc>
        <a:spcBef>
          <a:spcPts val="0"/>
        </a:spcBef>
        <a:spcAft>
          <a:spcPts val="0"/>
        </a:spcAft>
        <a:buClrTx/>
        <a:buSzTx/>
        <a:buFontTx/>
        <a:buNone/>
        <a:tabLst/>
        <a:defRPr sz="1000" b="0" i="0" u="none" strike="noStrike" cap="none" spc="0" baseline="0">
          <a:ln>
            <a:noFill/>
          </a:ln>
          <a:solidFill>
            <a:schemeClr val="tx1"/>
          </a:solidFill>
          <a:effectLst>
            <a:outerShdw blurRad="50800" dist="38100" dir="2700000" rotWithShape="0">
              <a:srgbClr val="000000">
                <a:alpha val="43000"/>
              </a:srgbClr>
            </a:outerShdw>
          </a:effectLst>
          <a:uFillTx/>
          <a:latin typeface="+mn-lt"/>
          <a:ea typeface="+mn-ea"/>
          <a:cs typeface="+mn-cs"/>
          <a:sym typeface="Calisto M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idc-online.com/technical_references/pdfs/information_technology/Memory_Management_with_Bitmaps_and_Linked_List.pdf" TargetMode="External"/><Relationship Id="rId2" Type="http://schemas.openxmlformats.org/officeDocument/2006/relationships/hyperlink" Target="http://www.cs.nott.ac.uk/~pszgxk/courses/g53ops/Memory%20Management/MM07-allocationstrategies.html"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220459885_Worst_Case_Fragmentation_of_First_Fit_and_Best_Fit_Storage_Allocation_Strategi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p:cNvSpPr>
          <p:nvPr>
            <p:ph type="ctrTitle"/>
          </p:nvPr>
        </p:nvSpPr>
        <p:spPr>
          <a:xfrm>
            <a:off x="1370693" y="1769540"/>
            <a:ext cx="9440034" cy="1828802"/>
          </a:xfrm>
          <a:prstGeom prst="rect">
            <a:avLst/>
          </a:prstGeom>
        </p:spPr>
        <p:txBody>
          <a:bodyPr/>
          <a:lstStyle/>
          <a:p>
            <a:r>
              <a:t>Simulação de MM</a:t>
            </a:r>
          </a:p>
        </p:txBody>
      </p:sp>
      <p:sp>
        <p:nvSpPr>
          <p:cNvPr id="191" name="Shape 191"/>
          <p:cNvSpPr>
            <a:spLocks noGrp="1"/>
          </p:cNvSpPr>
          <p:nvPr>
            <p:ph type="subTitle" sz="quarter" idx="1"/>
          </p:nvPr>
        </p:nvSpPr>
        <p:spPr>
          <a:xfrm>
            <a:off x="1370693" y="3598338"/>
            <a:ext cx="9440034" cy="1049868"/>
          </a:xfrm>
          <a:prstGeom prst="rect">
            <a:avLst/>
          </a:prstGeom>
        </p:spPr>
        <p:txBody>
          <a:bodyPr/>
          <a:lstStyle/>
          <a:p>
            <a:r>
              <a:t>Trabalho Final de Sistemas Operacionais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p:cNvSpPr>
          <p:nvPr>
            <p:ph type="title"/>
          </p:nvPr>
        </p:nvSpPr>
        <p:spPr>
          <a:prstGeom prst="rect">
            <a:avLst/>
          </a:prstGeom>
        </p:spPr>
        <p:txBody>
          <a:bodyPr/>
          <a:lstStyle/>
          <a:p>
            <a:r>
              <a:t>Desalocação em Listas Ligadas</a:t>
            </a:r>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475" y="1726293"/>
            <a:ext cx="10058400" cy="4230337"/>
          </a:xfrm>
          <a:prstGeom prst="rect">
            <a:avLst/>
          </a:prstGeom>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hape 220"/>
          <p:cNvSpPr>
            <a:spLocks noGrp="1"/>
          </p:cNvSpPr>
          <p:nvPr>
            <p:ph type="title"/>
          </p:nvPr>
        </p:nvSpPr>
        <p:spPr>
          <a:xfrm>
            <a:off x="913795" y="609600"/>
            <a:ext cx="10353762" cy="970450"/>
          </a:xfrm>
          <a:prstGeom prst="rect">
            <a:avLst/>
          </a:prstGeom>
        </p:spPr>
        <p:txBody>
          <a:bodyPr/>
          <a:lstStyle/>
          <a:p>
            <a:r>
              <a:t>Algoritmos</a:t>
            </a:r>
          </a:p>
        </p:txBody>
      </p:sp>
      <p:sp>
        <p:nvSpPr>
          <p:cNvPr id="221" name="Shape 221"/>
          <p:cNvSpPr>
            <a:spLocks noGrp="1"/>
          </p:cNvSpPr>
          <p:nvPr>
            <p:ph type="body" idx="1"/>
          </p:nvPr>
        </p:nvSpPr>
        <p:spPr>
          <a:xfrm>
            <a:off x="913795" y="1732448"/>
            <a:ext cx="10353762" cy="4058752"/>
          </a:xfrm>
          <a:prstGeom prst="rect">
            <a:avLst/>
          </a:prstGeom>
        </p:spPr>
        <p:txBody>
          <a:bodyPr>
            <a:normAutofit fontScale="85000" lnSpcReduction="10000"/>
          </a:bodyPr>
          <a:lstStyle/>
          <a:p>
            <a:pPr>
              <a:defRPr sz="2400" b="1"/>
            </a:pPr>
            <a:r>
              <a:rPr dirty="0"/>
              <a:t>Quick Fit</a:t>
            </a:r>
            <a:r>
              <a:rPr b="0" dirty="0"/>
              <a:t>:</a:t>
            </a:r>
          </a:p>
          <a:p>
            <a:pPr marL="719999" lvl="1" indent="-269999"/>
            <a:r>
              <a:rPr dirty="0"/>
              <a:t>Mantém listas separadas para </a:t>
            </a:r>
            <a:r>
              <a:rPr lang="pt-BR" dirty="0"/>
              <a:t>buracos</a:t>
            </a:r>
            <a:r>
              <a:rPr dirty="0"/>
              <a:t> de tamanho mais comuns e requisitados</a:t>
            </a:r>
            <a:endParaRPr lang="pt-BR" dirty="0"/>
          </a:p>
          <a:p>
            <a:pPr marL="312900" indent="-269999"/>
            <a:r>
              <a:rPr lang="pt-BR" sz="2400" b="1" dirty="0" err="1"/>
              <a:t>Quick</a:t>
            </a:r>
            <a:r>
              <a:rPr lang="pt-BR" sz="2400" b="1" dirty="0"/>
              <a:t> Fit Adaptado:</a:t>
            </a:r>
          </a:p>
          <a:p>
            <a:pPr marL="719999" lvl="1" indent="-269999"/>
            <a:r>
              <a:rPr lang="pt-BR" dirty="0"/>
              <a:t>Mantém listas de buracos livres dos tamanhos recentemente usados</a:t>
            </a:r>
          </a:p>
          <a:p>
            <a:pPr marL="719999" lvl="1" indent="-269999" algn="just"/>
            <a:r>
              <a:rPr lang="pt-BR" dirty="0"/>
              <a:t>Se o tamanho do bloco requisitado não está representado em nenhuma lista, são usadas estratégias de </a:t>
            </a:r>
            <a:r>
              <a:rPr lang="pt-BR" dirty="0" err="1"/>
              <a:t>first</a:t>
            </a:r>
            <a:r>
              <a:rPr lang="pt-BR" dirty="0"/>
              <a:t>, </a:t>
            </a:r>
            <a:r>
              <a:rPr lang="pt-BR" dirty="0" err="1"/>
              <a:t>worst</a:t>
            </a:r>
            <a:r>
              <a:rPr lang="pt-BR" dirty="0"/>
              <a:t> e </a:t>
            </a:r>
            <a:r>
              <a:rPr lang="pt-BR" dirty="0" err="1"/>
              <a:t>best</a:t>
            </a:r>
            <a:r>
              <a:rPr lang="pt-BR" dirty="0"/>
              <a:t> </a:t>
            </a:r>
            <a:r>
              <a:rPr lang="pt-BR" dirty="0" err="1"/>
              <a:t>fit</a:t>
            </a:r>
            <a:endParaRPr lang="pt-BR" dirty="0"/>
          </a:p>
          <a:p>
            <a:pPr marL="719999" lvl="1" indent="-269999" algn="just"/>
            <a:r>
              <a:rPr lang="pt-BR" dirty="0"/>
              <a:t>Quando um bloco é liberado e se encontra adjacente de outro bloco livre, eles são juntados</a:t>
            </a:r>
            <a:endParaRPr dirty="0"/>
          </a:p>
          <a:p>
            <a:pPr>
              <a:defRPr sz="2400" b="1"/>
            </a:pPr>
            <a:r>
              <a:rPr dirty="0"/>
              <a:t>Buddy System</a:t>
            </a:r>
            <a:r>
              <a:rPr b="0" dirty="0"/>
              <a:t>:</a:t>
            </a:r>
          </a:p>
          <a:p>
            <a:pPr marL="719999" lvl="1" indent="-269999"/>
            <a:r>
              <a:rPr dirty="0"/>
              <a:t>Aloca blocos de tamanho 2</a:t>
            </a:r>
            <a:r>
              <a:rPr baseline="30000" dirty="0"/>
              <a:t>k</a:t>
            </a:r>
            <a:r>
              <a:rPr dirty="0"/>
              <a:t> entre um tamanho mínimo e um tamanho máximo</a:t>
            </a:r>
            <a:endParaRPr sz="1800" dirty="0">
              <a:ln w="9524">
                <a:solidFill>
                  <a:srgbClr val="404040">
                    <a:alpha val="10000"/>
                  </a:srgbClr>
                </a:solidFill>
              </a:ln>
            </a:endParaRPr>
          </a:p>
          <a:p>
            <a:pPr marL="719999" lvl="1" indent="-269999" algn="just"/>
            <a:r>
              <a:rPr dirty="0"/>
              <a:t>O sistema começa com um único bloco e vai quebrando até que alcance o menor tamanho que caiba o requerimento, a menos que alcance a menor unidade de tamanho</a:t>
            </a:r>
          </a:p>
          <a:p>
            <a:pPr marL="763200" lvl="1" indent="-306000" algn="just">
              <a:buChar char=""/>
              <a:defRPr sz="1800">
                <a:ln w="9524">
                  <a:solidFill>
                    <a:srgbClr val="404040">
                      <a:alpha val="10000"/>
                    </a:srgbClr>
                  </a:solidFill>
                </a:ln>
              </a:defRPr>
            </a:pPr>
            <a:r>
              <a:rPr sz="2100" dirty="0"/>
              <a:t>Quando um bloco grande se divide ele forma dois menores, que são chamados "buddies" e somente blocos que são “buddies" podem se juntar para formarem um bloco de tamanho maior</a:t>
            </a:r>
          </a:p>
        </p:txBody>
      </p:sp>
    </p:spTree>
    <p:extLst>
      <p:ext uri="{BB962C8B-B14F-4D97-AF65-F5344CB8AC3E}">
        <p14:creationId xmlns:p14="http://schemas.microsoft.com/office/powerpoint/2010/main" val="2200009128"/>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p:cNvSpPr>
          <p:nvPr>
            <p:ph type="title"/>
          </p:nvPr>
        </p:nvSpPr>
        <p:spPr>
          <a:xfrm>
            <a:off x="913795" y="609600"/>
            <a:ext cx="10353762" cy="970450"/>
          </a:xfrm>
          <a:prstGeom prst="rect">
            <a:avLst/>
          </a:prstGeom>
        </p:spPr>
        <p:txBody>
          <a:bodyPr/>
          <a:lstStyle/>
          <a:p>
            <a:r>
              <a:t>Representação do Buddy System</a:t>
            </a:r>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1627" y="2001966"/>
            <a:ext cx="7118097" cy="4094296"/>
          </a:xfrm>
          <a:prstGeom prst="rect">
            <a:avLst/>
          </a:prstGeom>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p:cNvSpPr>
          <p:nvPr>
            <p:ph type="title"/>
          </p:nvPr>
        </p:nvSpPr>
        <p:spPr>
          <a:xfrm>
            <a:off x="913795" y="609600"/>
            <a:ext cx="10353762" cy="970450"/>
          </a:xfrm>
          <a:prstGeom prst="rect">
            <a:avLst/>
          </a:prstGeom>
        </p:spPr>
        <p:txBody>
          <a:bodyPr/>
          <a:lstStyle/>
          <a:p>
            <a:r>
              <a:t>Estruturas</a:t>
            </a:r>
          </a:p>
        </p:txBody>
      </p:sp>
      <p:sp>
        <p:nvSpPr>
          <p:cNvPr id="227" name="Shape 227"/>
          <p:cNvSpPr>
            <a:spLocks noGrp="1"/>
          </p:cNvSpPr>
          <p:nvPr>
            <p:ph type="body" idx="1"/>
          </p:nvPr>
        </p:nvSpPr>
        <p:spPr>
          <a:xfrm>
            <a:off x="913795" y="1732448"/>
            <a:ext cx="10353762" cy="4058752"/>
          </a:xfrm>
          <a:prstGeom prst="rect">
            <a:avLst/>
          </a:prstGeom>
        </p:spPr>
        <p:txBody>
          <a:bodyPr/>
          <a:lstStyle/>
          <a:p>
            <a:pPr>
              <a:lnSpc>
                <a:spcPct val="80000"/>
              </a:lnSpc>
              <a:defRPr sz="1800" b="1">
                <a:ln w="9524">
                  <a:solidFill>
                    <a:srgbClr val="404040">
                      <a:alpha val="10000"/>
                    </a:srgbClr>
                  </a:solidFill>
                </a:ln>
              </a:defRPr>
            </a:pPr>
            <a:r>
              <a:t>Bit Map (Mapa de Bits)</a:t>
            </a:r>
            <a:endParaRPr sz="1500">
              <a:ln w="9525">
                <a:solidFill>
                  <a:srgbClr val="404040">
                    <a:alpha val="10000"/>
                  </a:srgbClr>
                </a:solidFill>
              </a:ln>
            </a:endParaRPr>
          </a:p>
          <a:p>
            <a:pPr marL="719999" lvl="1" indent="-269999">
              <a:lnSpc>
                <a:spcPct val="80000"/>
              </a:lnSpc>
              <a:defRPr sz="1500"/>
            </a:pPr>
            <a:r>
              <a:t>Estrutura:</a:t>
            </a:r>
            <a:endParaRPr sz="1300"/>
          </a:p>
          <a:p>
            <a:pPr marL="1025999" lvl="2" indent="-215999">
              <a:lnSpc>
                <a:spcPct val="80000"/>
              </a:lnSpc>
              <a:defRPr sz="1300"/>
            </a:pPr>
            <a:r>
              <a:t>Alocado em Posições Contíguas de Memória com tamanho de 1 bit cada</a:t>
            </a:r>
            <a:endParaRPr sz="1200"/>
          </a:p>
          <a:p>
            <a:pPr marL="1025999" lvl="2" indent="-215999">
              <a:lnSpc>
                <a:spcPct val="80000"/>
              </a:lnSpc>
              <a:defRPr sz="1300"/>
            </a:pPr>
            <a:r>
              <a:t>A posição de cada bit representa o endereço de um bloco de memória</a:t>
            </a:r>
            <a:endParaRPr sz="1200"/>
          </a:p>
          <a:p>
            <a:pPr marL="1025999" lvl="2" indent="-215999">
              <a:lnSpc>
                <a:spcPct val="80000"/>
              </a:lnSpc>
              <a:defRPr sz="1300"/>
            </a:pPr>
            <a:r>
              <a:t>O tamanho de cada bloco pode ser alterado em diferentes sistemas</a:t>
            </a:r>
            <a:endParaRPr sz="1800">
              <a:ln w="9524">
                <a:solidFill>
                  <a:srgbClr val="404040">
                    <a:alpha val="10000"/>
                  </a:srgbClr>
                </a:solidFill>
              </a:ln>
            </a:endParaRPr>
          </a:p>
          <a:p>
            <a:pPr marL="1025999" lvl="2" indent="-215999">
              <a:lnSpc>
                <a:spcPct val="80000"/>
              </a:lnSpc>
              <a:defRPr sz="1300"/>
            </a:pPr>
            <a:r>
              <a:t>O valor de cada bit indica se o bloco está ocupado (1) ou disponível (0)</a:t>
            </a:r>
            <a:endParaRPr b="1"/>
          </a:p>
          <a:p>
            <a:pPr>
              <a:lnSpc>
                <a:spcPct val="80000"/>
              </a:lnSpc>
              <a:defRPr sz="1800" b="1">
                <a:ln w="9524">
                  <a:solidFill>
                    <a:srgbClr val="404040">
                      <a:alpha val="10000"/>
                    </a:srgbClr>
                  </a:solidFill>
                </a:ln>
              </a:defRPr>
            </a:pPr>
            <a:r>
              <a:t>Linked List (Lista Ligada)</a:t>
            </a:r>
            <a:endParaRPr sz="1500">
              <a:ln w="9525">
                <a:solidFill>
                  <a:srgbClr val="404040">
                    <a:alpha val="10000"/>
                  </a:srgbClr>
                </a:solidFill>
              </a:ln>
            </a:endParaRPr>
          </a:p>
          <a:p>
            <a:pPr marL="719999" lvl="1" indent="-269999">
              <a:lnSpc>
                <a:spcPct val="80000"/>
              </a:lnSpc>
              <a:defRPr sz="1500"/>
            </a:pPr>
            <a:r>
              <a:t>Estrutura:</a:t>
            </a:r>
            <a:endParaRPr sz="1300"/>
          </a:p>
          <a:p>
            <a:pPr marL="1025999" lvl="2" indent="-215999">
              <a:lnSpc>
                <a:spcPct val="80000"/>
              </a:lnSpc>
              <a:defRPr sz="1300"/>
            </a:pPr>
            <a:r>
              <a:t>Uma lista ligada simples</a:t>
            </a:r>
            <a:endParaRPr sz="1800">
              <a:ln w="9524">
                <a:solidFill>
                  <a:srgbClr val="404040">
                    <a:alpha val="10000"/>
                  </a:srgbClr>
                </a:solidFill>
              </a:ln>
            </a:endParaRPr>
          </a:p>
          <a:p>
            <a:pPr marL="1025999" lvl="2" indent="-215999">
              <a:lnSpc>
                <a:spcPct val="80000"/>
              </a:lnSpc>
              <a:defRPr sz="1300"/>
            </a:pPr>
            <a:r>
              <a:t>Cada nó da lista representa um Conjunto de Blocos de Memória (CBM) com os parâmetros:</a:t>
            </a:r>
            <a:endParaRPr sz="1200"/>
          </a:p>
          <a:p>
            <a:pPr marL="1385999" lvl="3" indent="-215999">
              <a:lnSpc>
                <a:spcPct val="80000"/>
              </a:lnSpc>
              <a:defRPr sz="1200"/>
            </a:pPr>
            <a:r>
              <a:t>ID: Identifica unicamente o conjunto de blocos, se for um processo, é o id do processo.</a:t>
            </a:r>
            <a:endParaRPr sz="1000"/>
          </a:p>
          <a:p>
            <a:pPr marL="1385999" lvl="3" indent="-215999">
              <a:lnSpc>
                <a:spcPct val="80000"/>
              </a:lnSpc>
              <a:defRPr sz="1200"/>
            </a:pPr>
            <a:r>
              <a:t>TAMANHO: Indica a quantidade de Blocos de Memória do Conjunto.</a:t>
            </a:r>
            <a:endParaRPr sz="1000"/>
          </a:p>
          <a:p>
            <a:pPr marL="1025999" lvl="2" indent="-215999">
              <a:lnSpc>
                <a:spcPct val="80000"/>
              </a:lnSpc>
              <a:defRPr sz="1300"/>
            </a:pPr>
            <a:r>
              <a:t>Cada bloco possui um tamanho de memória que pode ser alterado</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p:cNvSpPr>
          <p:nvPr>
            <p:ph type="title"/>
          </p:nvPr>
        </p:nvSpPr>
        <p:spPr>
          <a:xfrm>
            <a:off x="913795" y="609600"/>
            <a:ext cx="10353762" cy="970450"/>
          </a:xfrm>
          <a:prstGeom prst="rect">
            <a:avLst/>
          </a:prstGeom>
        </p:spPr>
        <p:txBody>
          <a:bodyPr/>
          <a:lstStyle/>
          <a:p>
            <a:r>
              <a:t>Estruturas</a:t>
            </a:r>
          </a:p>
        </p:txBody>
      </p:sp>
      <p:sp>
        <p:nvSpPr>
          <p:cNvPr id="227" name="Shape 227"/>
          <p:cNvSpPr>
            <a:spLocks noGrp="1"/>
          </p:cNvSpPr>
          <p:nvPr>
            <p:ph type="body" idx="1"/>
          </p:nvPr>
        </p:nvSpPr>
        <p:spPr>
          <a:xfrm>
            <a:off x="913795" y="1732447"/>
            <a:ext cx="10353762" cy="4650597"/>
          </a:xfrm>
          <a:prstGeom prst="rect">
            <a:avLst/>
          </a:prstGeom>
        </p:spPr>
        <p:txBody>
          <a:bodyPr>
            <a:normAutofit fontScale="92500" lnSpcReduction="10000"/>
          </a:bodyPr>
          <a:lstStyle/>
          <a:p>
            <a:pPr>
              <a:defRPr b="1">
                <a:ln w="9524">
                  <a:solidFill>
                    <a:srgbClr val="404040">
                      <a:alpha val="10000"/>
                    </a:srgbClr>
                  </a:solidFill>
                </a:ln>
                <a:solidFill>
                  <a:srgbClr val="DADADA"/>
                </a:solidFill>
                <a:effectLst>
                  <a:outerShdw blurRad="12700" dist="25400" dir="14640000" rotWithShape="0">
                    <a:srgbClr val="000000">
                      <a:alpha val="30000"/>
                    </a:srgbClr>
                  </a:outerShdw>
                </a:effectLst>
              </a:defRPr>
            </a:pPr>
            <a:r>
              <a:rPr lang="pt-BR" dirty="0" err="1"/>
              <a:t>Quick</a:t>
            </a:r>
            <a:r>
              <a:rPr lang="pt-BR" dirty="0"/>
              <a:t> Fit Adaptado:</a:t>
            </a:r>
          </a:p>
          <a:p>
            <a:pPr marL="890400" lvl="1" indent="-306000" algn="just">
              <a:defRPr sz="1300">
                <a:ln w="6879">
                  <a:solidFill>
                    <a:srgbClr val="404040">
                      <a:alpha val="10000"/>
                    </a:srgbClr>
                  </a:solidFill>
                </a:ln>
                <a:solidFill>
                  <a:srgbClr val="DADADA"/>
                </a:solidFill>
                <a:effectLst>
                  <a:outerShdw blurRad="12700" dist="25400" dir="14640000" rotWithShape="0">
                    <a:srgbClr val="000000">
                      <a:alpha val="30000"/>
                    </a:srgbClr>
                  </a:outerShdw>
                </a:effectLst>
              </a:defRPr>
            </a:pPr>
            <a:r>
              <a:rPr lang="pt-BR" sz="1800" dirty="0" err="1"/>
              <a:t>Hash</a:t>
            </a:r>
            <a:r>
              <a:rPr lang="pt-BR" sz="1800" dirty="0"/>
              <a:t> </a:t>
            </a:r>
            <a:r>
              <a:rPr lang="pt-BR" sz="1800" dirty="0" err="1"/>
              <a:t>Table</a:t>
            </a:r>
            <a:r>
              <a:rPr lang="pt-BR" sz="1800" dirty="0"/>
              <a:t> com pares (Chave, Valor):</a:t>
            </a:r>
          </a:p>
          <a:p>
            <a:pPr marL="1220400" lvl="2" indent="-306000" algn="just">
              <a:defRPr sz="1300">
                <a:ln w="6879">
                  <a:solidFill>
                    <a:srgbClr val="404040">
                      <a:alpha val="10000"/>
                    </a:srgbClr>
                  </a:solidFill>
                </a:ln>
                <a:solidFill>
                  <a:srgbClr val="DADADA"/>
                </a:solidFill>
                <a:effectLst>
                  <a:outerShdw blurRad="12700" dist="25400" dir="14640000" rotWithShape="0">
                    <a:srgbClr val="000000">
                      <a:alpha val="30000"/>
                    </a:srgbClr>
                  </a:outerShdw>
                </a:effectLst>
              </a:defRPr>
            </a:pPr>
            <a:r>
              <a:rPr lang="pt-BR" sz="1800" dirty="0"/>
              <a:t>Chave: São os tamanhos dos blocos</a:t>
            </a:r>
          </a:p>
          <a:p>
            <a:pPr marL="1220400" lvl="2" indent="-306000" algn="just">
              <a:defRPr sz="1300">
                <a:ln w="6879">
                  <a:solidFill>
                    <a:srgbClr val="404040">
                      <a:alpha val="10000"/>
                    </a:srgbClr>
                  </a:solidFill>
                </a:ln>
                <a:solidFill>
                  <a:srgbClr val="DADADA"/>
                </a:solidFill>
                <a:effectLst>
                  <a:outerShdw blurRad="12700" dist="25400" dir="14640000" rotWithShape="0">
                    <a:srgbClr val="000000">
                      <a:alpha val="30000"/>
                    </a:srgbClr>
                  </a:outerShdw>
                </a:effectLst>
              </a:defRPr>
            </a:pPr>
            <a:r>
              <a:rPr lang="pt-BR" sz="1800" dirty="0"/>
              <a:t>Valor: Lista de blocos livres do tamanho indicado na Chave</a:t>
            </a:r>
          </a:p>
          <a:p>
            <a:pPr marL="890400" lvl="1" indent="-306000" algn="just">
              <a:defRPr sz="1300">
                <a:ln w="6879">
                  <a:solidFill>
                    <a:srgbClr val="404040">
                      <a:alpha val="10000"/>
                    </a:srgbClr>
                  </a:solidFill>
                </a:ln>
                <a:solidFill>
                  <a:srgbClr val="DADADA"/>
                </a:solidFill>
                <a:effectLst>
                  <a:outerShdw blurRad="12700" dist="25400" dir="14640000" rotWithShape="0">
                    <a:srgbClr val="000000">
                      <a:alpha val="30000"/>
                    </a:srgbClr>
                  </a:outerShdw>
                </a:effectLst>
              </a:defRPr>
            </a:pPr>
            <a:r>
              <a:rPr lang="pt-BR" sz="1800" dirty="0"/>
              <a:t>Esta estrutura guarda em cada posição uma lista de blocos livres de determinado tamanho</a:t>
            </a:r>
          </a:p>
          <a:p>
            <a:pPr marL="890400" lvl="1" indent="-306000" algn="just">
              <a:defRPr sz="1300">
                <a:ln w="6879">
                  <a:solidFill>
                    <a:srgbClr val="404040">
                      <a:alpha val="10000"/>
                    </a:srgbClr>
                  </a:solidFill>
                </a:ln>
                <a:solidFill>
                  <a:srgbClr val="DADADA"/>
                </a:solidFill>
                <a:effectLst>
                  <a:outerShdw blurRad="12700" dist="25400" dir="14640000" rotWithShape="0">
                    <a:srgbClr val="000000">
                      <a:alpha val="30000"/>
                    </a:srgbClr>
                  </a:outerShdw>
                </a:effectLst>
              </a:defRPr>
            </a:pPr>
            <a:r>
              <a:rPr lang="pt-BR" sz="1800" dirty="0"/>
              <a:t>Esse tipo de estrutura facilita a realização de inserções de um tamanho que já esteja na estrutura, porém é pouco eficiente quando o bloco não está na estrutura, porque neste caso é preciso percorrer a estrutura para procurar um bloco livre de acordo com o algoritmo sendo usado ou quando é preciso liberar memória e dar merge de blocos livres.</a:t>
            </a:r>
          </a:p>
          <a:p>
            <a:pPr>
              <a:defRPr b="1">
                <a:ln w="9524">
                  <a:solidFill>
                    <a:srgbClr val="404040">
                      <a:alpha val="10000"/>
                    </a:srgbClr>
                  </a:solidFill>
                </a:ln>
                <a:solidFill>
                  <a:srgbClr val="DADADA"/>
                </a:solidFill>
                <a:effectLst>
                  <a:outerShdw blurRad="12700" dist="25400" dir="14640000" rotWithShape="0">
                    <a:srgbClr val="000000">
                      <a:alpha val="30000"/>
                    </a:srgbClr>
                  </a:outerShdw>
                </a:effectLst>
              </a:defRPr>
            </a:pPr>
            <a:r>
              <a:rPr lang="pt-BR" dirty="0"/>
              <a:t>Buddy System:</a:t>
            </a:r>
          </a:p>
          <a:p>
            <a:pPr marL="890400" lvl="1" indent="-306000" algn="just">
              <a:defRPr sz="1300">
                <a:ln w="6879">
                  <a:solidFill>
                    <a:srgbClr val="404040">
                      <a:alpha val="10000"/>
                    </a:srgbClr>
                  </a:solidFill>
                </a:ln>
                <a:solidFill>
                  <a:srgbClr val="DADADA"/>
                </a:solidFill>
                <a:effectLst>
                  <a:outerShdw blurRad="12700" dist="25400" dir="14640000" rotWithShape="0">
                    <a:srgbClr val="000000">
                      <a:alpha val="30000"/>
                    </a:srgbClr>
                  </a:outerShdw>
                </a:effectLst>
              </a:defRPr>
            </a:pPr>
            <a:r>
              <a:rPr lang="pt-BR" sz="1700" dirty="0"/>
              <a:t>Árvore Binária</a:t>
            </a:r>
          </a:p>
          <a:p>
            <a:pPr marL="890400" lvl="1" indent="-306000" algn="just">
              <a:defRPr sz="1300">
                <a:ln w="6879">
                  <a:solidFill>
                    <a:srgbClr val="404040">
                      <a:alpha val="10000"/>
                    </a:srgbClr>
                  </a:solidFill>
                </a:ln>
                <a:solidFill>
                  <a:srgbClr val="DADADA"/>
                </a:solidFill>
                <a:effectLst>
                  <a:outerShdw blurRad="12700" dist="25400" dir="14640000" rotWithShape="0">
                    <a:srgbClr val="000000">
                      <a:alpha val="30000"/>
                    </a:srgbClr>
                  </a:outerShdw>
                </a:effectLst>
              </a:defRPr>
            </a:pPr>
            <a:r>
              <a:rPr lang="pt-BR" sz="1700" dirty="0"/>
              <a:t>Cada nó possui campos indicando seu tamanho, se está vazio, se está inteiro e quais são seus filhos, caso esteja dividido.</a:t>
            </a:r>
          </a:p>
          <a:p>
            <a:pPr marL="890400" lvl="1" indent="-306000" algn="just">
              <a:defRPr sz="1300">
                <a:ln w="6879">
                  <a:solidFill>
                    <a:srgbClr val="404040">
                      <a:alpha val="10000"/>
                    </a:srgbClr>
                  </a:solidFill>
                </a:ln>
                <a:solidFill>
                  <a:srgbClr val="DADADA"/>
                </a:solidFill>
                <a:effectLst>
                  <a:outerShdw blurRad="12700" dist="25400" dir="14640000" rotWithShape="0">
                    <a:srgbClr val="000000">
                      <a:alpha val="30000"/>
                    </a:srgbClr>
                  </a:outerShdw>
                </a:effectLst>
              </a:defRPr>
            </a:pPr>
            <a:r>
              <a:rPr lang="pt-BR" sz="1700" dirty="0"/>
              <a:t>Esse tipo de estrutura facilita a realização de quebras sucessivas em blocos de modo que basta adicionar dois filhos a um nó, cada um com metade do tamanho. A realização da junção de dois blocos também é facilitada, sendo necessário somente retirar os filhos de um nó e trocar o indicador de dividido para inteiro.</a:t>
            </a:r>
          </a:p>
        </p:txBody>
      </p:sp>
    </p:spTree>
    <p:extLst>
      <p:ext uri="{BB962C8B-B14F-4D97-AF65-F5344CB8AC3E}">
        <p14:creationId xmlns:p14="http://schemas.microsoft.com/office/powerpoint/2010/main" val="1434389637"/>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p:cNvSpPr>
          <p:nvPr>
            <p:ph type="title"/>
          </p:nvPr>
        </p:nvSpPr>
        <p:spPr>
          <a:xfrm>
            <a:off x="913795" y="609600"/>
            <a:ext cx="10353762" cy="970450"/>
          </a:xfrm>
          <a:prstGeom prst="rect">
            <a:avLst/>
          </a:prstGeom>
        </p:spPr>
        <p:txBody>
          <a:bodyPr/>
          <a:lstStyle/>
          <a:p>
            <a:r>
              <a:t>Gerador de Input</a:t>
            </a:r>
          </a:p>
        </p:txBody>
      </p:sp>
      <p:sp>
        <p:nvSpPr>
          <p:cNvPr id="232" name="Shape 232"/>
          <p:cNvSpPr>
            <a:spLocks noGrp="1"/>
          </p:cNvSpPr>
          <p:nvPr>
            <p:ph type="body" idx="1"/>
          </p:nvPr>
        </p:nvSpPr>
        <p:spPr>
          <a:xfrm>
            <a:off x="913795" y="1732448"/>
            <a:ext cx="10353762" cy="4058751"/>
          </a:xfrm>
          <a:prstGeom prst="rect">
            <a:avLst/>
          </a:prstGeom>
        </p:spPr>
        <p:txBody>
          <a:bodyPr/>
          <a:lstStyle/>
          <a:p>
            <a:pPr algn="just"/>
            <a:r>
              <a:rPr lang="pt-BR" dirty="0"/>
              <a:t>Foi criado um gerador de input para testar os diferentes tipos de gerenciamento de memória. Seu funcionamento consiste de escolher aleatoriamente se vai tentar alocar ou desalocar um processo na memória. Em caso de tentativa de alocação o processo recebe um tamanho aleatório, sendo que o tamanho máximo dos processos pode ser alterado para que diferentes tipos de testes possam ser feitos.</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p:cNvSpPr>
          <p:nvPr>
            <p:ph type="title"/>
          </p:nvPr>
        </p:nvSpPr>
        <p:spPr>
          <a:prstGeom prst="rect">
            <a:avLst/>
          </a:prstGeom>
        </p:spPr>
        <p:txBody>
          <a:bodyPr/>
          <a:lstStyle/>
          <a:p>
            <a:r>
              <a:t>Método de Avaliação dos Algoritmos</a:t>
            </a:r>
          </a:p>
        </p:txBody>
      </p:sp>
      <p:sp>
        <p:nvSpPr>
          <p:cNvPr id="235" name="Shape 235"/>
          <p:cNvSpPr>
            <a:spLocks noGrp="1"/>
          </p:cNvSpPr>
          <p:nvPr>
            <p:ph type="body" idx="1"/>
          </p:nvPr>
        </p:nvSpPr>
        <p:spPr>
          <a:xfrm>
            <a:off x="913794" y="1732448"/>
            <a:ext cx="10353763" cy="4058751"/>
          </a:xfrm>
          <a:prstGeom prst="rect">
            <a:avLst/>
          </a:prstGeom>
        </p:spPr>
        <p:txBody>
          <a:bodyPr>
            <a:normAutofit/>
          </a:bodyPr>
          <a:lstStyle/>
          <a:p>
            <a:pPr algn="just">
              <a:lnSpc>
                <a:spcPct val="150000"/>
              </a:lnSpc>
            </a:pPr>
            <a:r>
              <a:rPr lang="pt-BR" sz="1800" dirty="0"/>
              <a:t>Para avaliar o desempenho de cada algoritmo foi utilizado como base o número de vezes que foi necessário percorrer a estrutura que representa a memória.</a:t>
            </a:r>
          </a:p>
          <a:p>
            <a:pPr marL="36901" indent="0">
              <a:lnSpc>
                <a:spcPct val="150000"/>
              </a:lnSpc>
              <a:buNone/>
            </a:pPr>
            <a:endParaRPr lang="pt-BR" sz="1800" dirty="0"/>
          </a:p>
          <a:p>
            <a:pPr algn="just">
              <a:lnSpc>
                <a:spcPct val="150000"/>
              </a:lnSpc>
            </a:pPr>
            <a:r>
              <a:rPr lang="pt-BR" sz="1800" dirty="0"/>
              <a:t>Outro ponto importante que foi avaliado nos algoritmos é o quão fragmentada a memória fica devido as políticas adotadas por tais algoritmos. Para avaliar isso, conta-se</a:t>
            </a:r>
          </a:p>
          <a:p>
            <a:pPr lvl="1">
              <a:lnSpc>
                <a:spcPct val="150000"/>
              </a:lnSpc>
            </a:pPr>
            <a:r>
              <a:rPr lang="pt-BR" sz="1800" dirty="0"/>
              <a:t>A número de blocos livres na memória</a:t>
            </a:r>
          </a:p>
          <a:p>
            <a:pPr lvl="1">
              <a:lnSpc>
                <a:spcPct val="150000"/>
              </a:lnSpc>
            </a:pPr>
            <a:r>
              <a:rPr lang="pt-BR" sz="1800" dirty="0"/>
              <a:t>A quantidade de espaços contíguos livres na memória</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p:cNvSpPr>
          <p:nvPr>
            <p:ph type="title"/>
          </p:nvPr>
        </p:nvSpPr>
        <p:spPr>
          <a:xfrm>
            <a:off x="4163627" y="680621"/>
            <a:ext cx="7767961" cy="970450"/>
          </a:xfrm>
          <a:prstGeom prst="rect">
            <a:avLst/>
          </a:prstGeom>
        </p:spPr>
        <p:txBody>
          <a:bodyPr/>
          <a:lstStyle/>
          <a:p>
            <a:r>
              <a:rPr lang="pt-BR" dirty="0"/>
              <a:t>Exemplos de Avaliação do Tempo</a:t>
            </a:r>
          </a:p>
        </p:txBody>
      </p:sp>
      <p:sp>
        <p:nvSpPr>
          <p:cNvPr id="3" name="CaixaDeTexto 2"/>
          <p:cNvSpPr txBox="1"/>
          <p:nvPr/>
        </p:nvSpPr>
        <p:spPr>
          <a:xfrm>
            <a:off x="5734976" y="3808520"/>
            <a:ext cx="5433133" cy="2585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fontAlgn="t"/>
            <a:r>
              <a:rPr lang="pt-BR" b="1" dirty="0">
                <a:solidFill>
                  <a:schemeClr val="bg1"/>
                </a:solidFill>
                <a:latin typeface="Menlo"/>
              </a:rPr>
              <a:t>Bit </a:t>
            </a:r>
            <a:r>
              <a:rPr lang="pt-BR" b="1" dirty="0" err="1">
                <a:solidFill>
                  <a:schemeClr val="bg1"/>
                </a:solidFill>
                <a:latin typeface="Menlo"/>
              </a:rPr>
              <a:t>Map</a:t>
            </a:r>
            <a:endParaRPr lang="pt-BR" b="1" dirty="0">
              <a:solidFill>
                <a:schemeClr val="bg1"/>
              </a:solidFill>
              <a:latin typeface="Menlo"/>
            </a:endParaRPr>
          </a:p>
          <a:p>
            <a:pPr fontAlgn="t"/>
            <a:r>
              <a:rPr lang="pt-BR" dirty="0">
                <a:solidFill>
                  <a:srgbClr val="B294BB"/>
                </a:solidFill>
                <a:latin typeface="Menlo"/>
              </a:rPr>
              <a:t>def</a:t>
            </a:r>
            <a:r>
              <a:rPr lang="pt-BR" dirty="0">
                <a:solidFill>
                  <a:srgbClr val="C5C8C6"/>
                </a:solidFill>
                <a:latin typeface="Menlo"/>
              </a:rPr>
              <a:t> </a:t>
            </a:r>
            <a:r>
              <a:rPr lang="pt-BR" dirty="0" err="1">
                <a:solidFill>
                  <a:srgbClr val="F0C674"/>
                </a:solidFill>
                <a:latin typeface="Menlo"/>
              </a:rPr>
              <a:t>free</a:t>
            </a:r>
            <a:r>
              <a:rPr lang="pt-BR" dirty="0">
                <a:solidFill>
                  <a:srgbClr val="C5C8C6"/>
                </a:solidFill>
                <a:latin typeface="Menlo"/>
              </a:rPr>
              <a:t>(self, </a:t>
            </a:r>
            <a:r>
              <a:rPr lang="pt-BR" dirty="0" err="1">
                <a:solidFill>
                  <a:srgbClr val="C5C8C6"/>
                </a:solidFill>
                <a:latin typeface="Menlo"/>
              </a:rPr>
              <a:t>add</a:t>
            </a:r>
            <a:r>
              <a:rPr lang="pt-BR" dirty="0">
                <a:solidFill>
                  <a:srgbClr val="C5C8C6"/>
                </a:solidFill>
                <a:latin typeface="Menlo"/>
              </a:rPr>
              <a:t>, </a:t>
            </a:r>
            <a:r>
              <a:rPr lang="pt-BR" dirty="0" err="1">
                <a:solidFill>
                  <a:srgbClr val="C5C8C6"/>
                </a:solidFill>
                <a:latin typeface="Menlo"/>
              </a:rPr>
              <a:t>alloc_size</a:t>
            </a:r>
            <a:r>
              <a:rPr lang="pt-BR" dirty="0">
                <a:solidFill>
                  <a:srgbClr val="C5C8C6"/>
                </a:solidFill>
                <a:latin typeface="Menlo"/>
              </a:rPr>
              <a:t>):</a:t>
            </a:r>
          </a:p>
          <a:p>
            <a:pPr lvl="1" fontAlgn="t"/>
            <a:r>
              <a:rPr lang="pt-BR" dirty="0" err="1">
                <a:solidFill>
                  <a:srgbClr val="DE935F"/>
                </a:solidFill>
                <a:latin typeface="Menlo"/>
              </a:rPr>
              <a:t>self</a:t>
            </a:r>
            <a:r>
              <a:rPr lang="pt-BR" dirty="0" err="1">
                <a:solidFill>
                  <a:srgbClr val="C5C8C6"/>
                </a:solidFill>
                <a:latin typeface="Menlo"/>
              </a:rPr>
              <a:t>.time</a:t>
            </a:r>
            <a:r>
              <a:rPr lang="pt-BR" dirty="0">
                <a:solidFill>
                  <a:srgbClr val="C5C8C6"/>
                </a:solidFill>
                <a:latin typeface="Menlo"/>
              </a:rPr>
              <a:t> </a:t>
            </a:r>
            <a:r>
              <a:rPr lang="pt-BR" dirty="0">
                <a:solidFill>
                  <a:srgbClr val="B294BB"/>
                </a:solidFill>
                <a:latin typeface="Menlo"/>
              </a:rPr>
              <a:t>=</a:t>
            </a:r>
            <a:r>
              <a:rPr lang="pt-BR" dirty="0">
                <a:solidFill>
                  <a:srgbClr val="C5C8C6"/>
                </a:solidFill>
                <a:latin typeface="Menlo"/>
              </a:rPr>
              <a:t> </a:t>
            </a:r>
            <a:r>
              <a:rPr lang="pt-BR" dirty="0">
                <a:solidFill>
                  <a:srgbClr val="DE935F"/>
                </a:solidFill>
                <a:latin typeface="Menlo"/>
              </a:rPr>
              <a:t>0</a:t>
            </a:r>
            <a:endParaRPr lang="pt-BR" dirty="0">
              <a:solidFill>
                <a:srgbClr val="C5C8C6"/>
              </a:solidFill>
              <a:latin typeface="Menlo"/>
            </a:endParaRPr>
          </a:p>
          <a:p>
            <a:pPr lvl="1" fontAlgn="t"/>
            <a:r>
              <a:rPr lang="pt-BR" dirty="0">
                <a:solidFill>
                  <a:srgbClr val="C5C8C6"/>
                </a:solidFill>
                <a:latin typeface="Menlo"/>
              </a:rPr>
              <a:t>i </a:t>
            </a:r>
            <a:r>
              <a:rPr lang="pt-BR" dirty="0">
                <a:solidFill>
                  <a:srgbClr val="B294BB"/>
                </a:solidFill>
                <a:latin typeface="Menlo"/>
              </a:rPr>
              <a:t>=</a:t>
            </a:r>
            <a:r>
              <a:rPr lang="pt-BR" dirty="0">
                <a:solidFill>
                  <a:srgbClr val="C5C8C6"/>
                </a:solidFill>
                <a:latin typeface="Menlo"/>
              </a:rPr>
              <a:t> </a:t>
            </a:r>
            <a:r>
              <a:rPr lang="pt-BR" dirty="0">
                <a:solidFill>
                  <a:srgbClr val="DE935F"/>
                </a:solidFill>
                <a:latin typeface="Menlo"/>
              </a:rPr>
              <a:t>0</a:t>
            </a:r>
            <a:endParaRPr lang="pt-BR" dirty="0">
              <a:solidFill>
                <a:srgbClr val="C5C8C6"/>
              </a:solidFill>
              <a:latin typeface="Menlo"/>
            </a:endParaRPr>
          </a:p>
          <a:p>
            <a:pPr lvl="1" fontAlgn="t"/>
            <a:r>
              <a:rPr lang="pt-BR" dirty="0" err="1">
                <a:solidFill>
                  <a:srgbClr val="B294BB"/>
                </a:solidFill>
                <a:latin typeface="Menlo"/>
              </a:rPr>
              <a:t>while</a:t>
            </a:r>
            <a:r>
              <a:rPr lang="pt-BR" dirty="0">
                <a:solidFill>
                  <a:srgbClr val="C5C8C6"/>
                </a:solidFill>
                <a:latin typeface="Menlo"/>
              </a:rPr>
              <a:t> i </a:t>
            </a:r>
            <a:r>
              <a:rPr lang="pt-BR" dirty="0">
                <a:solidFill>
                  <a:srgbClr val="B294BB"/>
                </a:solidFill>
                <a:latin typeface="Menlo"/>
              </a:rPr>
              <a:t>&lt;</a:t>
            </a:r>
            <a:r>
              <a:rPr lang="pt-BR" dirty="0">
                <a:solidFill>
                  <a:srgbClr val="C5C8C6"/>
                </a:solidFill>
                <a:latin typeface="Menlo"/>
              </a:rPr>
              <a:t> </a:t>
            </a:r>
            <a:r>
              <a:rPr lang="pt-BR" dirty="0" err="1">
                <a:solidFill>
                  <a:srgbClr val="C5C8C6"/>
                </a:solidFill>
                <a:latin typeface="Menlo"/>
              </a:rPr>
              <a:t>alloc_size</a:t>
            </a:r>
            <a:r>
              <a:rPr lang="pt-BR" dirty="0">
                <a:solidFill>
                  <a:srgbClr val="C5C8C6"/>
                </a:solidFill>
                <a:latin typeface="Menlo"/>
              </a:rPr>
              <a:t>:</a:t>
            </a:r>
          </a:p>
          <a:p>
            <a:pPr lvl="2" fontAlgn="t"/>
            <a:r>
              <a:rPr lang="pt-BR" dirty="0" err="1">
                <a:solidFill>
                  <a:srgbClr val="DE935F"/>
                </a:solidFill>
                <a:latin typeface="Menlo"/>
              </a:rPr>
              <a:t>self</a:t>
            </a:r>
            <a:r>
              <a:rPr lang="pt-BR" dirty="0" err="1">
                <a:solidFill>
                  <a:srgbClr val="C5C8C6"/>
                </a:solidFill>
                <a:latin typeface="Menlo"/>
              </a:rPr>
              <a:t>.time</a:t>
            </a:r>
            <a:r>
              <a:rPr lang="pt-BR" dirty="0">
                <a:solidFill>
                  <a:srgbClr val="C5C8C6"/>
                </a:solidFill>
                <a:latin typeface="Menlo"/>
              </a:rPr>
              <a:t> </a:t>
            </a:r>
            <a:r>
              <a:rPr lang="pt-BR" dirty="0">
                <a:solidFill>
                  <a:srgbClr val="B294BB"/>
                </a:solidFill>
                <a:latin typeface="Menlo"/>
              </a:rPr>
              <a:t>+=</a:t>
            </a:r>
            <a:r>
              <a:rPr lang="pt-BR" dirty="0">
                <a:solidFill>
                  <a:srgbClr val="C5C8C6"/>
                </a:solidFill>
                <a:latin typeface="Menlo"/>
              </a:rPr>
              <a:t> </a:t>
            </a:r>
            <a:r>
              <a:rPr lang="pt-BR" dirty="0">
                <a:solidFill>
                  <a:srgbClr val="DE935F"/>
                </a:solidFill>
                <a:latin typeface="Menlo"/>
              </a:rPr>
              <a:t>1</a:t>
            </a:r>
            <a:endParaRPr lang="pt-BR" dirty="0">
              <a:solidFill>
                <a:srgbClr val="C5C8C6"/>
              </a:solidFill>
              <a:latin typeface="Menlo"/>
            </a:endParaRPr>
          </a:p>
          <a:p>
            <a:pPr lvl="2" fontAlgn="t"/>
            <a:r>
              <a:rPr lang="pt-BR" dirty="0" err="1">
                <a:solidFill>
                  <a:srgbClr val="DE935F"/>
                </a:solidFill>
                <a:latin typeface="Menlo"/>
              </a:rPr>
              <a:t>self</a:t>
            </a:r>
            <a:r>
              <a:rPr lang="pt-BR" dirty="0" err="1">
                <a:solidFill>
                  <a:srgbClr val="C5C8C6"/>
                </a:solidFill>
                <a:latin typeface="Menlo"/>
              </a:rPr>
              <a:t>.bitMap</a:t>
            </a:r>
            <a:r>
              <a:rPr lang="pt-BR" dirty="0">
                <a:solidFill>
                  <a:srgbClr val="C5C8C6"/>
                </a:solidFill>
                <a:latin typeface="Menlo"/>
              </a:rPr>
              <a:t>[</a:t>
            </a:r>
            <a:r>
              <a:rPr lang="pt-BR" dirty="0" err="1">
                <a:solidFill>
                  <a:srgbClr val="C5C8C6"/>
                </a:solidFill>
                <a:latin typeface="Menlo"/>
              </a:rPr>
              <a:t>add</a:t>
            </a:r>
            <a:r>
              <a:rPr lang="pt-BR" dirty="0">
                <a:solidFill>
                  <a:srgbClr val="C5C8C6"/>
                </a:solidFill>
                <a:latin typeface="Menlo"/>
              </a:rPr>
              <a:t> </a:t>
            </a:r>
            <a:r>
              <a:rPr lang="pt-BR" dirty="0">
                <a:solidFill>
                  <a:srgbClr val="B294BB"/>
                </a:solidFill>
                <a:latin typeface="Menlo"/>
              </a:rPr>
              <a:t>+</a:t>
            </a:r>
            <a:r>
              <a:rPr lang="pt-BR" dirty="0">
                <a:solidFill>
                  <a:srgbClr val="C5C8C6"/>
                </a:solidFill>
                <a:latin typeface="Menlo"/>
              </a:rPr>
              <a:t> i] </a:t>
            </a:r>
            <a:r>
              <a:rPr lang="pt-BR" dirty="0">
                <a:solidFill>
                  <a:srgbClr val="B294BB"/>
                </a:solidFill>
                <a:latin typeface="Menlo"/>
              </a:rPr>
              <a:t>=</a:t>
            </a:r>
            <a:r>
              <a:rPr lang="pt-BR" dirty="0">
                <a:solidFill>
                  <a:srgbClr val="C5C8C6"/>
                </a:solidFill>
                <a:latin typeface="Menlo"/>
              </a:rPr>
              <a:t> </a:t>
            </a:r>
            <a:r>
              <a:rPr lang="pt-BR" dirty="0">
                <a:solidFill>
                  <a:srgbClr val="DE935F"/>
                </a:solidFill>
                <a:latin typeface="Menlo"/>
              </a:rPr>
              <a:t>0</a:t>
            </a:r>
            <a:endParaRPr lang="pt-BR" dirty="0">
              <a:solidFill>
                <a:srgbClr val="C5C8C6"/>
              </a:solidFill>
              <a:latin typeface="Menlo"/>
            </a:endParaRPr>
          </a:p>
          <a:p>
            <a:pPr lvl="2" fontAlgn="t"/>
            <a:r>
              <a:rPr lang="pt-BR" dirty="0">
                <a:solidFill>
                  <a:srgbClr val="C5C8C6"/>
                </a:solidFill>
                <a:latin typeface="Menlo"/>
              </a:rPr>
              <a:t>i </a:t>
            </a:r>
            <a:r>
              <a:rPr lang="pt-BR" dirty="0">
                <a:solidFill>
                  <a:srgbClr val="B294BB"/>
                </a:solidFill>
                <a:latin typeface="Menlo"/>
              </a:rPr>
              <a:t>+=</a:t>
            </a:r>
            <a:r>
              <a:rPr lang="pt-BR" dirty="0">
                <a:solidFill>
                  <a:srgbClr val="C5C8C6"/>
                </a:solidFill>
                <a:latin typeface="Menlo"/>
              </a:rPr>
              <a:t> </a:t>
            </a:r>
            <a:r>
              <a:rPr lang="pt-BR" dirty="0">
                <a:solidFill>
                  <a:srgbClr val="DE935F"/>
                </a:solidFill>
                <a:latin typeface="Menlo"/>
              </a:rPr>
              <a:t>1</a:t>
            </a:r>
            <a:endParaRPr lang="pt-BR" dirty="0">
              <a:solidFill>
                <a:srgbClr val="C5C8C6"/>
              </a:solidFill>
              <a:latin typeface="Menlo"/>
            </a:endParaRPr>
          </a:p>
          <a:p>
            <a:pPr marL="0" marR="0" indent="0" algn="l" defTabSz="457200" rtl="0" fontAlgn="auto" latinLnBrk="0" hangingPunct="0">
              <a:lnSpc>
                <a:spcPct val="100000"/>
              </a:lnSpc>
              <a:spcBef>
                <a:spcPts val="0"/>
              </a:spcBef>
              <a:spcAft>
                <a:spcPts val="0"/>
              </a:spcAft>
              <a:buClrTx/>
              <a:buSzTx/>
              <a:buFontTx/>
              <a:buNone/>
              <a:tabLst/>
            </a:pPr>
            <a:endParaRPr kumimoji="0" lang="pt-BR" sz="1800" b="0" i="0" u="none" strike="noStrike" cap="none" spc="0" normalizeH="0" baseline="0" dirty="0">
              <a:ln>
                <a:noFill/>
              </a:ln>
              <a:solidFill>
                <a:srgbClr val="000000"/>
              </a:solidFill>
              <a:effectLst/>
              <a:uFillTx/>
              <a:latin typeface="+mn-lt"/>
              <a:ea typeface="+mn-ea"/>
              <a:cs typeface="+mn-cs"/>
              <a:sym typeface="Calisto MT"/>
            </a:endParaRPr>
          </a:p>
        </p:txBody>
      </p:sp>
      <p:sp>
        <p:nvSpPr>
          <p:cNvPr id="4" name="Espaço Reservado para Texto 3"/>
          <p:cNvSpPr>
            <a:spLocks noGrp="1"/>
          </p:cNvSpPr>
          <p:nvPr>
            <p:ph type="body" sz="half" idx="1"/>
          </p:nvPr>
        </p:nvSpPr>
        <p:spPr>
          <a:xfrm>
            <a:off x="168675" y="195309"/>
            <a:ext cx="8433787" cy="6578353"/>
          </a:xfrm>
        </p:spPr>
        <p:txBody>
          <a:bodyPr>
            <a:normAutofit fontScale="77500" lnSpcReduction="20000"/>
          </a:bodyPr>
          <a:lstStyle/>
          <a:p>
            <a:pPr marL="36901" indent="0" fontAlgn="t">
              <a:buNone/>
            </a:pPr>
            <a:r>
              <a:rPr lang="pt-BR" b="1" dirty="0">
                <a:solidFill>
                  <a:schemeClr val="bg1"/>
                </a:solidFill>
                <a:effectLst/>
                <a:latin typeface="Menlo"/>
              </a:rPr>
              <a:t>Bit </a:t>
            </a:r>
            <a:r>
              <a:rPr lang="pt-BR" b="1" dirty="0" err="1">
                <a:solidFill>
                  <a:schemeClr val="bg1"/>
                </a:solidFill>
                <a:effectLst/>
                <a:latin typeface="Menlo"/>
              </a:rPr>
              <a:t>Map</a:t>
            </a:r>
            <a:r>
              <a:rPr lang="pt-BR" b="1" dirty="0">
                <a:solidFill>
                  <a:schemeClr val="bg1"/>
                </a:solidFill>
                <a:effectLst/>
                <a:latin typeface="Menlo"/>
              </a:rPr>
              <a:t>:</a:t>
            </a:r>
          </a:p>
          <a:p>
            <a:pPr marL="36901" indent="0" fontAlgn="t">
              <a:buNone/>
            </a:pPr>
            <a:r>
              <a:rPr lang="pt-BR" dirty="0">
                <a:solidFill>
                  <a:srgbClr val="B294BB"/>
                </a:solidFill>
                <a:effectLst/>
                <a:latin typeface="Menlo"/>
              </a:rPr>
              <a:t>def</a:t>
            </a:r>
            <a:r>
              <a:rPr lang="pt-BR" dirty="0">
                <a:solidFill>
                  <a:srgbClr val="C5C8C6"/>
                </a:solidFill>
                <a:effectLst/>
                <a:latin typeface="Menlo"/>
              </a:rPr>
              <a:t> </a:t>
            </a:r>
            <a:r>
              <a:rPr lang="pt-BR" dirty="0" err="1">
                <a:solidFill>
                  <a:srgbClr val="F0C674"/>
                </a:solidFill>
                <a:effectLst/>
                <a:latin typeface="Menlo"/>
              </a:rPr>
              <a:t>first_fit</a:t>
            </a:r>
            <a:r>
              <a:rPr lang="pt-BR" dirty="0">
                <a:solidFill>
                  <a:srgbClr val="C5C8C6"/>
                </a:solidFill>
                <a:effectLst/>
                <a:latin typeface="Menlo"/>
              </a:rPr>
              <a:t>(self, </a:t>
            </a:r>
            <a:r>
              <a:rPr lang="pt-BR" dirty="0" err="1">
                <a:solidFill>
                  <a:srgbClr val="C5C8C6"/>
                </a:solidFill>
                <a:effectLst/>
                <a:latin typeface="Menlo"/>
              </a:rPr>
              <a:t>alloc_size</a:t>
            </a:r>
            <a:r>
              <a:rPr lang="pt-BR" dirty="0">
                <a:solidFill>
                  <a:srgbClr val="C5C8C6"/>
                </a:solidFill>
                <a:effectLst/>
                <a:latin typeface="Menlo"/>
              </a:rPr>
              <a:t>):</a:t>
            </a:r>
          </a:p>
          <a:p>
            <a:pPr marL="444000" lvl="1" indent="0" fontAlgn="t">
              <a:buNone/>
            </a:pPr>
            <a:r>
              <a:rPr lang="pt-BR" dirty="0" err="1">
                <a:solidFill>
                  <a:srgbClr val="DE935F"/>
                </a:solidFill>
                <a:effectLst/>
                <a:latin typeface="Menlo"/>
              </a:rPr>
              <a:t>self</a:t>
            </a:r>
            <a:r>
              <a:rPr lang="pt-BR" dirty="0" err="1">
                <a:solidFill>
                  <a:srgbClr val="C5C8C6"/>
                </a:solidFill>
                <a:effectLst/>
                <a:latin typeface="Menlo"/>
              </a:rPr>
              <a:t>.time</a:t>
            </a:r>
            <a:r>
              <a:rPr lang="pt-BR" dirty="0">
                <a:solidFill>
                  <a:srgbClr val="C5C8C6"/>
                </a:solidFill>
                <a:effectLst/>
                <a:latin typeface="Menlo"/>
              </a:rPr>
              <a:t> </a:t>
            </a:r>
            <a:r>
              <a:rPr lang="pt-BR" dirty="0">
                <a:solidFill>
                  <a:srgbClr val="B294BB"/>
                </a:solidFill>
                <a:effectLst/>
                <a:latin typeface="Menlo"/>
              </a:rPr>
              <a:t>=</a:t>
            </a:r>
            <a:r>
              <a:rPr lang="pt-BR" dirty="0">
                <a:solidFill>
                  <a:srgbClr val="C5C8C6"/>
                </a:solidFill>
                <a:effectLst/>
                <a:latin typeface="Menlo"/>
              </a:rPr>
              <a:t> </a:t>
            </a:r>
            <a:r>
              <a:rPr lang="pt-BR" dirty="0">
                <a:solidFill>
                  <a:srgbClr val="DE935F"/>
                </a:solidFill>
                <a:effectLst/>
                <a:latin typeface="Menlo"/>
              </a:rPr>
              <a:t>0</a:t>
            </a:r>
            <a:endParaRPr lang="pt-BR" dirty="0">
              <a:solidFill>
                <a:srgbClr val="C5C8C6"/>
              </a:solidFill>
              <a:effectLst/>
              <a:latin typeface="Menlo"/>
            </a:endParaRPr>
          </a:p>
          <a:p>
            <a:pPr marL="444000" lvl="1" indent="0" fontAlgn="t">
              <a:buNone/>
            </a:pPr>
            <a:r>
              <a:rPr lang="pt-BR" dirty="0" err="1">
                <a:solidFill>
                  <a:srgbClr val="C5C8C6"/>
                </a:solidFill>
                <a:effectLst/>
                <a:latin typeface="Menlo"/>
              </a:rPr>
              <a:t>add</a:t>
            </a:r>
            <a:r>
              <a:rPr lang="pt-BR" dirty="0">
                <a:solidFill>
                  <a:srgbClr val="C5C8C6"/>
                </a:solidFill>
                <a:effectLst/>
                <a:latin typeface="Menlo"/>
              </a:rPr>
              <a:t> </a:t>
            </a:r>
            <a:r>
              <a:rPr lang="pt-BR" dirty="0">
                <a:solidFill>
                  <a:srgbClr val="B294BB"/>
                </a:solidFill>
                <a:effectLst/>
                <a:latin typeface="Menlo"/>
              </a:rPr>
              <a:t>=</a:t>
            </a:r>
            <a:r>
              <a:rPr lang="pt-BR" dirty="0">
                <a:solidFill>
                  <a:srgbClr val="C5C8C6"/>
                </a:solidFill>
                <a:effectLst/>
                <a:latin typeface="Menlo"/>
              </a:rPr>
              <a:t> </a:t>
            </a:r>
            <a:r>
              <a:rPr lang="pt-BR" dirty="0">
                <a:solidFill>
                  <a:srgbClr val="DE935F"/>
                </a:solidFill>
                <a:effectLst/>
                <a:latin typeface="Menlo"/>
              </a:rPr>
              <a:t>0</a:t>
            </a:r>
            <a:endParaRPr lang="pt-BR" dirty="0">
              <a:solidFill>
                <a:srgbClr val="C5C8C6"/>
              </a:solidFill>
              <a:effectLst/>
              <a:latin typeface="Menlo"/>
            </a:endParaRPr>
          </a:p>
          <a:p>
            <a:pPr marL="444000" lvl="1" indent="0" fontAlgn="t">
              <a:buNone/>
            </a:pPr>
            <a:r>
              <a:rPr lang="pt-BR" dirty="0" err="1">
                <a:solidFill>
                  <a:srgbClr val="B294BB"/>
                </a:solidFill>
                <a:effectLst/>
                <a:latin typeface="Menlo"/>
              </a:rPr>
              <a:t>while</a:t>
            </a:r>
            <a:r>
              <a:rPr lang="pt-BR" dirty="0">
                <a:solidFill>
                  <a:srgbClr val="C5C8C6"/>
                </a:solidFill>
                <a:effectLst/>
                <a:latin typeface="Menlo"/>
              </a:rPr>
              <a:t> </a:t>
            </a:r>
            <a:r>
              <a:rPr lang="pt-BR" dirty="0" err="1">
                <a:solidFill>
                  <a:srgbClr val="C5C8C6"/>
                </a:solidFill>
                <a:effectLst/>
                <a:latin typeface="Menlo"/>
              </a:rPr>
              <a:t>add</a:t>
            </a:r>
            <a:r>
              <a:rPr lang="pt-BR" dirty="0">
                <a:solidFill>
                  <a:srgbClr val="C5C8C6"/>
                </a:solidFill>
                <a:effectLst/>
                <a:latin typeface="Menlo"/>
              </a:rPr>
              <a:t> </a:t>
            </a:r>
            <a:r>
              <a:rPr lang="pt-BR" dirty="0">
                <a:solidFill>
                  <a:srgbClr val="B294BB"/>
                </a:solidFill>
                <a:effectLst/>
                <a:latin typeface="Menlo"/>
              </a:rPr>
              <a:t>&lt;</a:t>
            </a:r>
            <a:r>
              <a:rPr lang="pt-BR" dirty="0">
                <a:solidFill>
                  <a:srgbClr val="C5C8C6"/>
                </a:solidFill>
                <a:effectLst/>
                <a:latin typeface="Menlo"/>
              </a:rPr>
              <a:t> </a:t>
            </a:r>
            <a:r>
              <a:rPr lang="pt-BR" dirty="0" err="1">
                <a:solidFill>
                  <a:srgbClr val="DE935F"/>
                </a:solidFill>
                <a:effectLst/>
                <a:latin typeface="Menlo"/>
              </a:rPr>
              <a:t>self</a:t>
            </a:r>
            <a:r>
              <a:rPr lang="pt-BR" dirty="0" err="1">
                <a:solidFill>
                  <a:srgbClr val="C5C8C6"/>
                </a:solidFill>
                <a:effectLst/>
                <a:latin typeface="Menlo"/>
              </a:rPr>
              <a:t>.size</a:t>
            </a:r>
            <a:r>
              <a:rPr lang="pt-BR" dirty="0">
                <a:solidFill>
                  <a:srgbClr val="C5C8C6"/>
                </a:solidFill>
                <a:effectLst/>
                <a:latin typeface="Menlo"/>
              </a:rPr>
              <a:t>:</a:t>
            </a:r>
          </a:p>
          <a:p>
            <a:pPr marL="774000" lvl="2" indent="0" fontAlgn="t">
              <a:buNone/>
            </a:pPr>
            <a:r>
              <a:rPr lang="pt-BR" dirty="0" err="1">
                <a:solidFill>
                  <a:srgbClr val="DE935F"/>
                </a:solidFill>
                <a:effectLst/>
                <a:latin typeface="Menlo"/>
              </a:rPr>
              <a:t>self</a:t>
            </a:r>
            <a:r>
              <a:rPr lang="pt-BR" dirty="0" err="1">
                <a:solidFill>
                  <a:srgbClr val="C5C8C6"/>
                </a:solidFill>
                <a:effectLst/>
                <a:latin typeface="Menlo"/>
              </a:rPr>
              <a:t>.time</a:t>
            </a:r>
            <a:r>
              <a:rPr lang="pt-BR" dirty="0">
                <a:solidFill>
                  <a:srgbClr val="C5C8C6"/>
                </a:solidFill>
                <a:effectLst/>
                <a:latin typeface="Menlo"/>
              </a:rPr>
              <a:t> </a:t>
            </a:r>
            <a:r>
              <a:rPr lang="pt-BR" dirty="0">
                <a:solidFill>
                  <a:srgbClr val="B294BB"/>
                </a:solidFill>
                <a:effectLst/>
                <a:latin typeface="Menlo"/>
              </a:rPr>
              <a:t>+=</a:t>
            </a:r>
            <a:r>
              <a:rPr lang="pt-BR" dirty="0">
                <a:solidFill>
                  <a:srgbClr val="C5C8C6"/>
                </a:solidFill>
                <a:effectLst/>
                <a:latin typeface="Menlo"/>
              </a:rPr>
              <a:t> </a:t>
            </a:r>
            <a:r>
              <a:rPr lang="pt-BR" dirty="0">
                <a:solidFill>
                  <a:srgbClr val="DE935F"/>
                </a:solidFill>
                <a:effectLst/>
                <a:latin typeface="Menlo"/>
              </a:rPr>
              <a:t>1</a:t>
            </a:r>
            <a:endParaRPr lang="pt-BR" dirty="0">
              <a:solidFill>
                <a:srgbClr val="C5C8C6"/>
              </a:solidFill>
              <a:effectLst/>
              <a:latin typeface="Menlo"/>
            </a:endParaRPr>
          </a:p>
          <a:p>
            <a:pPr marL="774000" lvl="2" indent="0" fontAlgn="t">
              <a:buNone/>
            </a:pPr>
            <a:r>
              <a:rPr lang="pt-BR" dirty="0" err="1">
                <a:solidFill>
                  <a:srgbClr val="B294BB"/>
                </a:solidFill>
                <a:effectLst/>
                <a:latin typeface="Menlo"/>
              </a:rPr>
              <a:t>if</a:t>
            </a:r>
            <a:r>
              <a:rPr lang="pt-BR" dirty="0">
                <a:solidFill>
                  <a:srgbClr val="C5C8C6"/>
                </a:solidFill>
                <a:effectLst/>
                <a:latin typeface="Menlo"/>
              </a:rPr>
              <a:t> </a:t>
            </a:r>
            <a:r>
              <a:rPr lang="pt-BR" dirty="0" err="1">
                <a:solidFill>
                  <a:srgbClr val="DE935F"/>
                </a:solidFill>
                <a:effectLst/>
                <a:latin typeface="Menlo"/>
              </a:rPr>
              <a:t>self</a:t>
            </a:r>
            <a:r>
              <a:rPr lang="pt-BR" dirty="0" err="1">
                <a:solidFill>
                  <a:srgbClr val="C5C8C6"/>
                </a:solidFill>
                <a:effectLst/>
                <a:latin typeface="Menlo"/>
              </a:rPr>
              <a:t>.bitMap</a:t>
            </a:r>
            <a:r>
              <a:rPr lang="pt-BR" dirty="0">
                <a:solidFill>
                  <a:srgbClr val="C5C8C6"/>
                </a:solidFill>
                <a:effectLst/>
                <a:latin typeface="Menlo"/>
              </a:rPr>
              <a:t>[</a:t>
            </a:r>
            <a:r>
              <a:rPr lang="pt-BR" dirty="0" err="1">
                <a:solidFill>
                  <a:srgbClr val="C5C8C6"/>
                </a:solidFill>
                <a:effectLst/>
                <a:latin typeface="Menlo"/>
              </a:rPr>
              <a:t>add</a:t>
            </a:r>
            <a:r>
              <a:rPr lang="pt-BR" dirty="0">
                <a:solidFill>
                  <a:srgbClr val="C5C8C6"/>
                </a:solidFill>
                <a:effectLst/>
                <a:latin typeface="Menlo"/>
              </a:rPr>
              <a:t>] </a:t>
            </a:r>
            <a:r>
              <a:rPr lang="pt-BR" dirty="0">
                <a:solidFill>
                  <a:srgbClr val="B294BB"/>
                </a:solidFill>
                <a:effectLst/>
                <a:latin typeface="Menlo"/>
              </a:rPr>
              <a:t>==</a:t>
            </a:r>
            <a:r>
              <a:rPr lang="pt-BR" dirty="0">
                <a:solidFill>
                  <a:srgbClr val="C5C8C6"/>
                </a:solidFill>
                <a:effectLst/>
                <a:latin typeface="Menlo"/>
              </a:rPr>
              <a:t> </a:t>
            </a:r>
            <a:r>
              <a:rPr lang="pt-BR" dirty="0">
                <a:solidFill>
                  <a:srgbClr val="DE935F"/>
                </a:solidFill>
                <a:effectLst/>
                <a:latin typeface="Menlo"/>
              </a:rPr>
              <a:t>0</a:t>
            </a:r>
            <a:r>
              <a:rPr lang="pt-BR" dirty="0">
                <a:solidFill>
                  <a:srgbClr val="C5C8C6"/>
                </a:solidFill>
                <a:effectLst/>
                <a:latin typeface="Menlo"/>
              </a:rPr>
              <a:t>:</a:t>
            </a:r>
          </a:p>
          <a:p>
            <a:pPr marL="1172572" lvl="3" indent="0" fontAlgn="t">
              <a:buNone/>
            </a:pPr>
            <a:r>
              <a:rPr lang="pt-BR" dirty="0">
                <a:solidFill>
                  <a:srgbClr val="C5C8C6"/>
                </a:solidFill>
                <a:effectLst/>
                <a:latin typeface="Menlo"/>
              </a:rPr>
              <a:t>i </a:t>
            </a:r>
            <a:r>
              <a:rPr lang="pt-BR" dirty="0">
                <a:solidFill>
                  <a:srgbClr val="B294BB"/>
                </a:solidFill>
                <a:effectLst/>
                <a:latin typeface="Menlo"/>
              </a:rPr>
              <a:t>=</a:t>
            </a:r>
            <a:r>
              <a:rPr lang="pt-BR" dirty="0">
                <a:solidFill>
                  <a:srgbClr val="C5C8C6"/>
                </a:solidFill>
                <a:effectLst/>
                <a:latin typeface="Menlo"/>
              </a:rPr>
              <a:t> </a:t>
            </a:r>
            <a:r>
              <a:rPr lang="pt-BR" dirty="0">
                <a:solidFill>
                  <a:srgbClr val="DE935F"/>
                </a:solidFill>
                <a:effectLst/>
                <a:latin typeface="Menlo"/>
              </a:rPr>
              <a:t>0</a:t>
            </a:r>
            <a:endParaRPr lang="pt-BR" dirty="0">
              <a:solidFill>
                <a:srgbClr val="C5C8C6"/>
              </a:solidFill>
              <a:effectLst/>
              <a:latin typeface="Menlo"/>
            </a:endParaRPr>
          </a:p>
          <a:p>
            <a:pPr marL="1172572" lvl="3" indent="0" fontAlgn="t">
              <a:buNone/>
            </a:pPr>
            <a:r>
              <a:rPr lang="en-US" dirty="0">
                <a:solidFill>
                  <a:srgbClr val="B294BB"/>
                </a:solidFill>
                <a:effectLst/>
                <a:latin typeface="Menlo"/>
              </a:rPr>
              <a:t>while</a:t>
            </a:r>
            <a:r>
              <a:rPr lang="en-US" dirty="0">
                <a:solidFill>
                  <a:srgbClr val="C5C8C6"/>
                </a:solidFill>
                <a:effectLst/>
                <a:latin typeface="Menlo"/>
              </a:rPr>
              <a:t> </a:t>
            </a:r>
            <a:r>
              <a:rPr lang="en-US" dirty="0" err="1">
                <a:solidFill>
                  <a:srgbClr val="C5C8C6"/>
                </a:solidFill>
                <a:effectLst/>
                <a:latin typeface="Menlo"/>
              </a:rPr>
              <a:t>i</a:t>
            </a:r>
            <a:r>
              <a:rPr lang="en-US" dirty="0">
                <a:solidFill>
                  <a:srgbClr val="C5C8C6"/>
                </a:solidFill>
                <a:effectLst/>
                <a:latin typeface="Menlo"/>
              </a:rPr>
              <a:t> </a:t>
            </a:r>
            <a:r>
              <a:rPr lang="en-US" dirty="0">
                <a:solidFill>
                  <a:srgbClr val="B294BB"/>
                </a:solidFill>
                <a:effectLst/>
                <a:latin typeface="Menlo"/>
              </a:rPr>
              <a:t>&lt;</a:t>
            </a:r>
            <a:r>
              <a:rPr lang="en-US" dirty="0">
                <a:solidFill>
                  <a:srgbClr val="C5C8C6"/>
                </a:solidFill>
                <a:effectLst/>
                <a:latin typeface="Menlo"/>
              </a:rPr>
              <a:t> </a:t>
            </a:r>
            <a:r>
              <a:rPr lang="en-US" dirty="0" err="1">
                <a:solidFill>
                  <a:srgbClr val="C5C8C6"/>
                </a:solidFill>
                <a:effectLst/>
                <a:latin typeface="Menlo"/>
              </a:rPr>
              <a:t>alloc_size</a:t>
            </a:r>
            <a:r>
              <a:rPr lang="en-US" dirty="0">
                <a:solidFill>
                  <a:srgbClr val="C5C8C6"/>
                </a:solidFill>
                <a:effectLst/>
                <a:latin typeface="Menlo"/>
              </a:rPr>
              <a:t> </a:t>
            </a:r>
            <a:r>
              <a:rPr lang="en-US" dirty="0">
                <a:solidFill>
                  <a:srgbClr val="B294BB"/>
                </a:solidFill>
                <a:effectLst/>
                <a:latin typeface="Menlo"/>
              </a:rPr>
              <a:t>and</a:t>
            </a:r>
            <a:r>
              <a:rPr lang="en-US" dirty="0">
                <a:solidFill>
                  <a:srgbClr val="C5C8C6"/>
                </a:solidFill>
                <a:effectLst/>
                <a:latin typeface="Menlo"/>
              </a:rPr>
              <a:t> add </a:t>
            </a:r>
            <a:r>
              <a:rPr lang="en-US" dirty="0">
                <a:solidFill>
                  <a:srgbClr val="B294BB"/>
                </a:solidFill>
                <a:effectLst/>
                <a:latin typeface="Menlo"/>
              </a:rPr>
              <a:t>+</a:t>
            </a:r>
            <a:r>
              <a:rPr lang="en-US" dirty="0">
                <a:solidFill>
                  <a:srgbClr val="C5C8C6"/>
                </a:solidFill>
                <a:effectLst/>
                <a:latin typeface="Menlo"/>
              </a:rPr>
              <a:t> </a:t>
            </a:r>
            <a:r>
              <a:rPr lang="en-US" dirty="0" err="1">
                <a:solidFill>
                  <a:srgbClr val="C5C8C6"/>
                </a:solidFill>
                <a:effectLst/>
                <a:latin typeface="Menlo"/>
              </a:rPr>
              <a:t>i</a:t>
            </a:r>
            <a:r>
              <a:rPr lang="en-US" dirty="0">
                <a:solidFill>
                  <a:srgbClr val="C5C8C6"/>
                </a:solidFill>
                <a:effectLst/>
                <a:latin typeface="Menlo"/>
              </a:rPr>
              <a:t> </a:t>
            </a:r>
            <a:r>
              <a:rPr lang="en-US" dirty="0">
                <a:solidFill>
                  <a:srgbClr val="B294BB"/>
                </a:solidFill>
                <a:effectLst/>
                <a:latin typeface="Menlo"/>
              </a:rPr>
              <a:t>&lt;</a:t>
            </a:r>
            <a:r>
              <a:rPr lang="en-US" dirty="0">
                <a:solidFill>
                  <a:srgbClr val="C5C8C6"/>
                </a:solidFill>
                <a:effectLst/>
                <a:latin typeface="Menlo"/>
              </a:rPr>
              <a:t> </a:t>
            </a:r>
            <a:r>
              <a:rPr lang="en-US" dirty="0" err="1">
                <a:solidFill>
                  <a:srgbClr val="DE935F"/>
                </a:solidFill>
                <a:effectLst/>
                <a:latin typeface="Menlo"/>
              </a:rPr>
              <a:t>self</a:t>
            </a:r>
            <a:r>
              <a:rPr lang="en-US" dirty="0" err="1">
                <a:solidFill>
                  <a:srgbClr val="C5C8C6"/>
                </a:solidFill>
                <a:effectLst/>
                <a:latin typeface="Menlo"/>
              </a:rPr>
              <a:t>.size</a:t>
            </a:r>
            <a:r>
              <a:rPr lang="en-US" dirty="0">
                <a:solidFill>
                  <a:srgbClr val="C5C8C6"/>
                </a:solidFill>
                <a:effectLst/>
                <a:latin typeface="Menlo"/>
              </a:rPr>
              <a:t> </a:t>
            </a:r>
            <a:r>
              <a:rPr lang="en-US" dirty="0">
                <a:solidFill>
                  <a:srgbClr val="B294BB"/>
                </a:solidFill>
                <a:effectLst/>
                <a:latin typeface="Menlo"/>
              </a:rPr>
              <a:t>and</a:t>
            </a:r>
            <a:r>
              <a:rPr lang="en-US" dirty="0">
                <a:solidFill>
                  <a:srgbClr val="C5C8C6"/>
                </a:solidFill>
                <a:effectLst/>
                <a:latin typeface="Menlo"/>
              </a:rPr>
              <a:t> </a:t>
            </a:r>
            <a:r>
              <a:rPr lang="en-US" dirty="0" err="1">
                <a:solidFill>
                  <a:srgbClr val="DE935F"/>
                </a:solidFill>
                <a:effectLst/>
                <a:latin typeface="Menlo"/>
              </a:rPr>
              <a:t>self</a:t>
            </a:r>
            <a:r>
              <a:rPr lang="en-US" dirty="0" err="1">
                <a:solidFill>
                  <a:srgbClr val="C5C8C6"/>
                </a:solidFill>
                <a:effectLst/>
                <a:latin typeface="Menlo"/>
              </a:rPr>
              <a:t>.bitMap</a:t>
            </a:r>
            <a:r>
              <a:rPr lang="en-US" dirty="0">
                <a:solidFill>
                  <a:srgbClr val="C5C8C6"/>
                </a:solidFill>
                <a:effectLst/>
                <a:latin typeface="Menlo"/>
              </a:rPr>
              <a:t>[add </a:t>
            </a:r>
            <a:r>
              <a:rPr lang="en-US" dirty="0">
                <a:solidFill>
                  <a:srgbClr val="B294BB"/>
                </a:solidFill>
                <a:effectLst/>
                <a:latin typeface="Menlo"/>
              </a:rPr>
              <a:t>+</a:t>
            </a:r>
            <a:r>
              <a:rPr lang="en-US" dirty="0">
                <a:solidFill>
                  <a:srgbClr val="C5C8C6"/>
                </a:solidFill>
                <a:effectLst/>
                <a:latin typeface="Menlo"/>
              </a:rPr>
              <a:t> </a:t>
            </a:r>
            <a:r>
              <a:rPr lang="en-US" dirty="0" err="1">
                <a:solidFill>
                  <a:srgbClr val="C5C8C6"/>
                </a:solidFill>
                <a:effectLst/>
                <a:latin typeface="Menlo"/>
              </a:rPr>
              <a:t>i</a:t>
            </a:r>
            <a:r>
              <a:rPr lang="en-US" dirty="0">
                <a:solidFill>
                  <a:srgbClr val="C5C8C6"/>
                </a:solidFill>
                <a:effectLst/>
                <a:latin typeface="Menlo"/>
              </a:rPr>
              <a:t>] </a:t>
            </a:r>
            <a:r>
              <a:rPr lang="en-US" dirty="0">
                <a:solidFill>
                  <a:srgbClr val="B294BB"/>
                </a:solidFill>
                <a:effectLst/>
                <a:latin typeface="Menlo"/>
              </a:rPr>
              <a:t>==</a:t>
            </a:r>
            <a:r>
              <a:rPr lang="en-US" dirty="0">
                <a:solidFill>
                  <a:srgbClr val="C5C8C6"/>
                </a:solidFill>
                <a:effectLst/>
                <a:latin typeface="Menlo"/>
              </a:rPr>
              <a:t> </a:t>
            </a:r>
            <a:r>
              <a:rPr lang="en-US" dirty="0">
                <a:solidFill>
                  <a:srgbClr val="DE935F"/>
                </a:solidFill>
                <a:effectLst/>
                <a:latin typeface="Menlo"/>
              </a:rPr>
              <a:t>0</a:t>
            </a:r>
            <a:r>
              <a:rPr lang="en-US" dirty="0">
                <a:solidFill>
                  <a:srgbClr val="C5C8C6"/>
                </a:solidFill>
                <a:effectLst/>
                <a:latin typeface="Menlo"/>
              </a:rPr>
              <a:t>:</a:t>
            </a:r>
          </a:p>
          <a:p>
            <a:pPr marL="1460572" lvl="4" indent="0" fontAlgn="t">
              <a:buNone/>
            </a:pPr>
            <a:r>
              <a:rPr lang="pt-BR" dirty="0" err="1">
                <a:solidFill>
                  <a:srgbClr val="DE935F"/>
                </a:solidFill>
                <a:effectLst/>
                <a:latin typeface="Menlo"/>
              </a:rPr>
              <a:t>self</a:t>
            </a:r>
            <a:r>
              <a:rPr lang="pt-BR" dirty="0" err="1">
                <a:solidFill>
                  <a:srgbClr val="C5C8C6"/>
                </a:solidFill>
                <a:effectLst/>
                <a:latin typeface="Menlo"/>
              </a:rPr>
              <a:t>.time</a:t>
            </a:r>
            <a:r>
              <a:rPr lang="pt-BR" dirty="0">
                <a:solidFill>
                  <a:srgbClr val="C5C8C6"/>
                </a:solidFill>
                <a:effectLst/>
                <a:latin typeface="Menlo"/>
              </a:rPr>
              <a:t> </a:t>
            </a:r>
            <a:r>
              <a:rPr lang="pt-BR" dirty="0">
                <a:solidFill>
                  <a:srgbClr val="B294BB"/>
                </a:solidFill>
                <a:effectLst/>
                <a:latin typeface="Menlo"/>
              </a:rPr>
              <a:t>+=</a:t>
            </a:r>
            <a:r>
              <a:rPr lang="pt-BR" dirty="0">
                <a:solidFill>
                  <a:srgbClr val="C5C8C6"/>
                </a:solidFill>
                <a:effectLst/>
                <a:latin typeface="Menlo"/>
              </a:rPr>
              <a:t> </a:t>
            </a:r>
            <a:r>
              <a:rPr lang="pt-BR" dirty="0">
                <a:solidFill>
                  <a:srgbClr val="DE935F"/>
                </a:solidFill>
                <a:effectLst/>
                <a:latin typeface="Menlo"/>
              </a:rPr>
              <a:t>1</a:t>
            </a:r>
            <a:endParaRPr lang="pt-BR" dirty="0">
              <a:solidFill>
                <a:srgbClr val="C5C8C6"/>
              </a:solidFill>
              <a:effectLst/>
              <a:latin typeface="Menlo"/>
            </a:endParaRPr>
          </a:p>
          <a:p>
            <a:pPr marL="1460572" lvl="4" indent="0" fontAlgn="t">
              <a:buNone/>
            </a:pPr>
            <a:r>
              <a:rPr lang="pt-BR" dirty="0">
                <a:solidFill>
                  <a:srgbClr val="C5C8C6"/>
                </a:solidFill>
                <a:effectLst/>
                <a:latin typeface="Menlo"/>
              </a:rPr>
              <a:t>i </a:t>
            </a:r>
            <a:r>
              <a:rPr lang="pt-BR" dirty="0">
                <a:solidFill>
                  <a:srgbClr val="B294BB"/>
                </a:solidFill>
                <a:effectLst/>
                <a:latin typeface="Menlo"/>
              </a:rPr>
              <a:t>+=</a:t>
            </a:r>
            <a:r>
              <a:rPr lang="pt-BR" dirty="0">
                <a:solidFill>
                  <a:srgbClr val="C5C8C6"/>
                </a:solidFill>
                <a:effectLst/>
                <a:latin typeface="Menlo"/>
              </a:rPr>
              <a:t> </a:t>
            </a:r>
            <a:r>
              <a:rPr lang="pt-BR" dirty="0">
                <a:solidFill>
                  <a:srgbClr val="DE935F"/>
                </a:solidFill>
                <a:effectLst/>
                <a:latin typeface="Menlo"/>
              </a:rPr>
              <a:t>1</a:t>
            </a:r>
            <a:endParaRPr lang="pt-BR" dirty="0">
              <a:solidFill>
                <a:srgbClr val="C5C8C6"/>
              </a:solidFill>
              <a:effectLst/>
              <a:latin typeface="Menlo"/>
            </a:endParaRPr>
          </a:p>
          <a:p>
            <a:pPr marL="1172572" lvl="3" indent="0" fontAlgn="t">
              <a:buNone/>
            </a:pPr>
            <a:r>
              <a:rPr lang="pt-BR" dirty="0" err="1">
                <a:solidFill>
                  <a:srgbClr val="B294BB"/>
                </a:solidFill>
                <a:effectLst/>
                <a:latin typeface="Menlo"/>
              </a:rPr>
              <a:t>if</a:t>
            </a:r>
            <a:r>
              <a:rPr lang="pt-BR" dirty="0">
                <a:solidFill>
                  <a:srgbClr val="C5C8C6"/>
                </a:solidFill>
                <a:effectLst/>
                <a:latin typeface="Menlo"/>
              </a:rPr>
              <a:t> i </a:t>
            </a:r>
            <a:r>
              <a:rPr lang="pt-BR" dirty="0">
                <a:solidFill>
                  <a:srgbClr val="B294BB"/>
                </a:solidFill>
                <a:effectLst/>
                <a:latin typeface="Menlo"/>
              </a:rPr>
              <a:t>==</a:t>
            </a:r>
            <a:r>
              <a:rPr lang="pt-BR" dirty="0">
                <a:solidFill>
                  <a:srgbClr val="C5C8C6"/>
                </a:solidFill>
                <a:effectLst/>
                <a:latin typeface="Menlo"/>
              </a:rPr>
              <a:t> </a:t>
            </a:r>
            <a:r>
              <a:rPr lang="pt-BR" dirty="0" err="1">
                <a:solidFill>
                  <a:srgbClr val="C5C8C6"/>
                </a:solidFill>
                <a:effectLst/>
                <a:latin typeface="Menlo"/>
              </a:rPr>
              <a:t>alloc_size</a:t>
            </a:r>
            <a:r>
              <a:rPr lang="pt-BR" dirty="0">
                <a:solidFill>
                  <a:srgbClr val="C5C8C6"/>
                </a:solidFill>
                <a:effectLst/>
                <a:latin typeface="Menlo"/>
              </a:rPr>
              <a:t>:</a:t>
            </a:r>
          </a:p>
          <a:p>
            <a:pPr marL="1460572" lvl="4" indent="0" fontAlgn="t">
              <a:buNone/>
            </a:pPr>
            <a:r>
              <a:rPr lang="pt-BR" dirty="0">
                <a:solidFill>
                  <a:srgbClr val="C5C8C6"/>
                </a:solidFill>
                <a:effectLst/>
                <a:latin typeface="Menlo"/>
              </a:rPr>
              <a:t>i </a:t>
            </a:r>
            <a:r>
              <a:rPr lang="pt-BR" dirty="0">
                <a:solidFill>
                  <a:srgbClr val="B294BB"/>
                </a:solidFill>
                <a:effectLst/>
                <a:latin typeface="Menlo"/>
              </a:rPr>
              <a:t>=</a:t>
            </a:r>
            <a:r>
              <a:rPr lang="pt-BR" dirty="0">
                <a:solidFill>
                  <a:srgbClr val="C5C8C6"/>
                </a:solidFill>
                <a:effectLst/>
                <a:latin typeface="Menlo"/>
              </a:rPr>
              <a:t> </a:t>
            </a:r>
            <a:r>
              <a:rPr lang="pt-BR" dirty="0">
                <a:solidFill>
                  <a:srgbClr val="DE935F"/>
                </a:solidFill>
                <a:effectLst/>
                <a:latin typeface="Menlo"/>
              </a:rPr>
              <a:t>0</a:t>
            </a:r>
            <a:endParaRPr lang="pt-BR" dirty="0">
              <a:solidFill>
                <a:srgbClr val="C5C8C6"/>
              </a:solidFill>
              <a:effectLst/>
              <a:latin typeface="Menlo"/>
            </a:endParaRPr>
          </a:p>
          <a:p>
            <a:pPr marL="1460572" lvl="4" indent="0" fontAlgn="t">
              <a:buNone/>
            </a:pPr>
            <a:r>
              <a:rPr lang="pt-BR" dirty="0" err="1">
                <a:solidFill>
                  <a:srgbClr val="B294BB"/>
                </a:solidFill>
                <a:effectLst/>
                <a:latin typeface="Menlo"/>
              </a:rPr>
              <a:t>while</a:t>
            </a:r>
            <a:r>
              <a:rPr lang="pt-BR" dirty="0">
                <a:solidFill>
                  <a:srgbClr val="C5C8C6"/>
                </a:solidFill>
                <a:effectLst/>
                <a:latin typeface="Menlo"/>
              </a:rPr>
              <a:t> i </a:t>
            </a:r>
            <a:r>
              <a:rPr lang="pt-BR" dirty="0">
                <a:solidFill>
                  <a:srgbClr val="B294BB"/>
                </a:solidFill>
                <a:effectLst/>
                <a:latin typeface="Menlo"/>
              </a:rPr>
              <a:t>&lt;</a:t>
            </a:r>
            <a:r>
              <a:rPr lang="pt-BR" dirty="0">
                <a:solidFill>
                  <a:srgbClr val="C5C8C6"/>
                </a:solidFill>
                <a:effectLst/>
                <a:latin typeface="Menlo"/>
              </a:rPr>
              <a:t> </a:t>
            </a:r>
            <a:r>
              <a:rPr lang="pt-BR" dirty="0" err="1">
                <a:solidFill>
                  <a:srgbClr val="C5C8C6"/>
                </a:solidFill>
                <a:effectLst/>
                <a:latin typeface="Menlo"/>
              </a:rPr>
              <a:t>alloc_size</a:t>
            </a:r>
            <a:r>
              <a:rPr lang="pt-BR" dirty="0">
                <a:solidFill>
                  <a:srgbClr val="C5C8C6"/>
                </a:solidFill>
                <a:effectLst/>
                <a:latin typeface="Menlo"/>
              </a:rPr>
              <a:t>:</a:t>
            </a:r>
          </a:p>
          <a:p>
            <a:pPr marL="1806572" lvl="5" indent="0" fontAlgn="t">
              <a:buNone/>
            </a:pPr>
            <a:r>
              <a:rPr lang="pt-BR" dirty="0" err="1">
                <a:solidFill>
                  <a:srgbClr val="DE935F"/>
                </a:solidFill>
                <a:effectLst/>
                <a:latin typeface="Menlo"/>
              </a:rPr>
              <a:t>self</a:t>
            </a:r>
            <a:r>
              <a:rPr lang="pt-BR" dirty="0" err="1">
                <a:solidFill>
                  <a:srgbClr val="C5C8C6"/>
                </a:solidFill>
                <a:effectLst/>
                <a:latin typeface="Menlo"/>
              </a:rPr>
              <a:t>.time</a:t>
            </a:r>
            <a:r>
              <a:rPr lang="pt-BR" dirty="0">
                <a:solidFill>
                  <a:srgbClr val="C5C8C6"/>
                </a:solidFill>
                <a:effectLst/>
                <a:latin typeface="Menlo"/>
              </a:rPr>
              <a:t> </a:t>
            </a:r>
            <a:r>
              <a:rPr lang="pt-BR" dirty="0">
                <a:solidFill>
                  <a:srgbClr val="B294BB"/>
                </a:solidFill>
                <a:effectLst/>
                <a:latin typeface="Menlo"/>
              </a:rPr>
              <a:t>+=</a:t>
            </a:r>
            <a:r>
              <a:rPr lang="pt-BR" dirty="0">
                <a:solidFill>
                  <a:srgbClr val="C5C8C6"/>
                </a:solidFill>
                <a:effectLst/>
                <a:latin typeface="Menlo"/>
              </a:rPr>
              <a:t> </a:t>
            </a:r>
            <a:r>
              <a:rPr lang="pt-BR" dirty="0">
                <a:solidFill>
                  <a:srgbClr val="DE935F"/>
                </a:solidFill>
                <a:effectLst/>
                <a:latin typeface="Menlo"/>
              </a:rPr>
              <a:t>1</a:t>
            </a:r>
            <a:endParaRPr lang="pt-BR" dirty="0">
              <a:solidFill>
                <a:srgbClr val="C5C8C6"/>
              </a:solidFill>
              <a:effectLst/>
              <a:latin typeface="Menlo"/>
            </a:endParaRPr>
          </a:p>
          <a:p>
            <a:pPr marL="1806572" lvl="5" indent="0" fontAlgn="t">
              <a:buNone/>
            </a:pPr>
            <a:r>
              <a:rPr lang="pt-BR" dirty="0" err="1">
                <a:solidFill>
                  <a:srgbClr val="DE935F"/>
                </a:solidFill>
                <a:effectLst/>
                <a:latin typeface="Menlo"/>
              </a:rPr>
              <a:t>self</a:t>
            </a:r>
            <a:r>
              <a:rPr lang="pt-BR" dirty="0" err="1">
                <a:solidFill>
                  <a:srgbClr val="C5C8C6"/>
                </a:solidFill>
                <a:effectLst/>
                <a:latin typeface="Menlo"/>
              </a:rPr>
              <a:t>.bitMap</a:t>
            </a:r>
            <a:r>
              <a:rPr lang="pt-BR" dirty="0">
                <a:solidFill>
                  <a:srgbClr val="C5C8C6"/>
                </a:solidFill>
                <a:effectLst/>
                <a:latin typeface="Menlo"/>
              </a:rPr>
              <a:t>[</a:t>
            </a:r>
            <a:r>
              <a:rPr lang="pt-BR" dirty="0" err="1">
                <a:solidFill>
                  <a:srgbClr val="C5C8C6"/>
                </a:solidFill>
                <a:effectLst/>
                <a:latin typeface="Menlo"/>
              </a:rPr>
              <a:t>add</a:t>
            </a:r>
            <a:r>
              <a:rPr lang="pt-BR" dirty="0">
                <a:solidFill>
                  <a:srgbClr val="C5C8C6"/>
                </a:solidFill>
                <a:effectLst/>
                <a:latin typeface="Menlo"/>
              </a:rPr>
              <a:t> </a:t>
            </a:r>
            <a:r>
              <a:rPr lang="pt-BR" dirty="0">
                <a:solidFill>
                  <a:srgbClr val="B294BB"/>
                </a:solidFill>
                <a:effectLst/>
                <a:latin typeface="Menlo"/>
              </a:rPr>
              <a:t>+</a:t>
            </a:r>
            <a:r>
              <a:rPr lang="pt-BR" dirty="0">
                <a:solidFill>
                  <a:srgbClr val="C5C8C6"/>
                </a:solidFill>
                <a:effectLst/>
                <a:latin typeface="Menlo"/>
              </a:rPr>
              <a:t> i] </a:t>
            </a:r>
            <a:r>
              <a:rPr lang="pt-BR" dirty="0">
                <a:solidFill>
                  <a:srgbClr val="B294BB"/>
                </a:solidFill>
                <a:effectLst/>
                <a:latin typeface="Menlo"/>
              </a:rPr>
              <a:t>=</a:t>
            </a:r>
            <a:r>
              <a:rPr lang="pt-BR" dirty="0">
                <a:solidFill>
                  <a:srgbClr val="C5C8C6"/>
                </a:solidFill>
                <a:effectLst/>
                <a:latin typeface="Menlo"/>
              </a:rPr>
              <a:t> </a:t>
            </a:r>
            <a:r>
              <a:rPr lang="pt-BR" dirty="0">
                <a:solidFill>
                  <a:srgbClr val="DE935F"/>
                </a:solidFill>
                <a:effectLst/>
                <a:latin typeface="Menlo"/>
              </a:rPr>
              <a:t>1</a:t>
            </a:r>
            <a:endParaRPr lang="pt-BR" dirty="0">
              <a:solidFill>
                <a:srgbClr val="C5C8C6"/>
              </a:solidFill>
              <a:effectLst/>
              <a:latin typeface="Menlo"/>
            </a:endParaRPr>
          </a:p>
          <a:p>
            <a:pPr marL="1806572" lvl="5" indent="0" fontAlgn="t">
              <a:buNone/>
            </a:pPr>
            <a:r>
              <a:rPr lang="pt-BR" dirty="0">
                <a:solidFill>
                  <a:srgbClr val="C5C8C6"/>
                </a:solidFill>
                <a:effectLst/>
                <a:latin typeface="Menlo"/>
              </a:rPr>
              <a:t>i </a:t>
            </a:r>
            <a:r>
              <a:rPr lang="pt-BR" dirty="0">
                <a:solidFill>
                  <a:srgbClr val="B294BB"/>
                </a:solidFill>
                <a:effectLst/>
                <a:latin typeface="Menlo"/>
              </a:rPr>
              <a:t>+=</a:t>
            </a:r>
            <a:r>
              <a:rPr lang="pt-BR" dirty="0">
                <a:solidFill>
                  <a:srgbClr val="C5C8C6"/>
                </a:solidFill>
                <a:effectLst/>
                <a:latin typeface="Menlo"/>
              </a:rPr>
              <a:t> </a:t>
            </a:r>
            <a:r>
              <a:rPr lang="pt-BR" dirty="0">
                <a:solidFill>
                  <a:srgbClr val="DE935F"/>
                </a:solidFill>
                <a:effectLst/>
                <a:latin typeface="Menlo"/>
              </a:rPr>
              <a:t>1</a:t>
            </a:r>
            <a:endParaRPr lang="pt-BR" dirty="0">
              <a:solidFill>
                <a:srgbClr val="C5C8C6"/>
              </a:solidFill>
              <a:effectLst/>
              <a:latin typeface="Menlo"/>
            </a:endParaRPr>
          </a:p>
          <a:p>
            <a:pPr marL="1806572" lvl="5" indent="0" fontAlgn="t">
              <a:buNone/>
            </a:pPr>
            <a:r>
              <a:rPr lang="pt-BR" dirty="0" err="1">
                <a:solidFill>
                  <a:srgbClr val="B294BB"/>
                </a:solidFill>
                <a:effectLst/>
                <a:latin typeface="Menlo"/>
              </a:rPr>
              <a:t>return</a:t>
            </a:r>
            <a:r>
              <a:rPr lang="pt-BR" dirty="0">
                <a:solidFill>
                  <a:srgbClr val="C5C8C6"/>
                </a:solidFill>
                <a:effectLst/>
                <a:latin typeface="Menlo"/>
              </a:rPr>
              <a:t> </a:t>
            </a:r>
            <a:r>
              <a:rPr lang="pt-BR" dirty="0" err="1">
                <a:solidFill>
                  <a:srgbClr val="C5C8C6"/>
                </a:solidFill>
                <a:effectLst/>
                <a:latin typeface="Menlo"/>
              </a:rPr>
              <a:t>add</a:t>
            </a:r>
            <a:endParaRPr lang="pt-BR" dirty="0">
              <a:solidFill>
                <a:srgbClr val="C5C8C6"/>
              </a:solidFill>
              <a:effectLst/>
              <a:latin typeface="Menlo"/>
            </a:endParaRPr>
          </a:p>
          <a:p>
            <a:pPr marL="1172572" lvl="3" indent="0" fontAlgn="t">
              <a:buNone/>
            </a:pPr>
            <a:r>
              <a:rPr lang="pt-BR" dirty="0" err="1">
                <a:solidFill>
                  <a:srgbClr val="B294BB"/>
                </a:solidFill>
                <a:effectLst/>
                <a:latin typeface="Menlo"/>
              </a:rPr>
              <a:t>else</a:t>
            </a:r>
            <a:r>
              <a:rPr lang="pt-BR" dirty="0">
                <a:solidFill>
                  <a:srgbClr val="C5C8C6"/>
                </a:solidFill>
                <a:effectLst/>
                <a:latin typeface="Menlo"/>
              </a:rPr>
              <a:t>:</a:t>
            </a:r>
          </a:p>
          <a:p>
            <a:pPr marL="1172572" lvl="3" indent="0" fontAlgn="t">
              <a:buNone/>
            </a:pPr>
            <a:r>
              <a:rPr lang="pt-BR" dirty="0">
                <a:solidFill>
                  <a:srgbClr val="C5C8C6"/>
                </a:solidFill>
                <a:effectLst/>
                <a:latin typeface="Menlo"/>
              </a:rPr>
              <a:t>	</a:t>
            </a:r>
            <a:r>
              <a:rPr lang="pt-BR" dirty="0" err="1">
                <a:solidFill>
                  <a:srgbClr val="C5C8C6"/>
                </a:solidFill>
                <a:effectLst/>
                <a:latin typeface="Menlo"/>
              </a:rPr>
              <a:t>add</a:t>
            </a:r>
            <a:r>
              <a:rPr lang="pt-BR" dirty="0">
                <a:solidFill>
                  <a:srgbClr val="C5C8C6"/>
                </a:solidFill>
                <a:effectLst/>
                <a:latin typeface="Menlo"/>
              </a:rPr>
              <a:t> </a:t>
            </a:r>
            <a:r>
              <a:rPr lang="pt-BR" dirty="0">
                <a:solidFill>
                  <a:srgbClr val="B294BB"/>
                </a:solidFill>
                <a:effectLst/>
                <a:latin typeface="Menlo"/>
              </a:rPr>
              <a:t>+=</a:t>
            </a:r>
            <a:r>
              <a:rPr lang="pt-BR" dirty="0">
                <a:solidFill>
                  <a:srgbClr val="C5C8C6"/>
                </a:solidFill>
                <a:effectLst/>
                <a:latin typeface="Menlo"/>
              </a:rPr>
              <a:t> i</a:t>
            </a:r>
          </a:p>
          <a:p>
            <a:pPr marL="774000" lvl="2" indent="0" fontAlgn="t">
              <a:buNone/>
            </a:pPr>
            <a:r>
              <a:rPr lang="pt-BR" dirty="0" err="1">
                <a:solidFill>
                  <a:srgbClr val="B294BB"/>
                </a:solidFill>
                <a:effectLst/>
                <a:latin typeface="Menlo"/>
              </a:rPr>
              <a:t>else</a:t>
            </a:r>
            <a:r>
              <a:rPr lang="pt-BR" dirty="0">
                <a:solidFill>
                  <a:srgbClr val="C5C8C6"/>
                </a:solidFill>
                <a:effectLst/>
                <a:latin typeface="Menlo"/>
              </a:rPr>
              <a:t>:</a:t>
            </a:r>
          </a:p>
          <a:p>
            <a:pPr marL="774000" lvl="2" indent="0" fontAlgn="t">
              <a:buNone/>
            </a:pPr>
            <a:r>
              <a:rPr lang="pt-BR" dirty="0">
                <a:solidFill>
                  <a:srgbClr val="C5C8C6"/>
                </a:solidFill>
                <a:effectLst/>
                <a:latin typeface="Menlo"/>
              </a:rPr>
              <a:t>	</a:t>
            </a:r>
            <a:r>
              <a:rPr lang="pt-BR" dirty="0" err="1">
                <a:solidFill>
                  <a:srgbClr val="C5C8C6"/>
                </a:solidFill>
                <a:effectLst/>
                <a:latin typeface="Menlo"/>
              </a:rPr>
              <a:t>add</a:t>
            </a:r>
            <a:r>
              <a:rPr lang="pt-BR" dirty="0">
                <a:solidFill>
                  <a:srgbClr val="C5C8C6"/>
                </a:solidFill>
                <a:effectLst/>
                <a:latin typeface="Menlo"/>
              </a:rPr>
              <a:t> </a:t>
            </a:r>
            <a:r>
              <a:rPr lang="pt-BR" dirty="0">
                <a:solidFill>
                  <a:srgbClr val="B294BB"/>
                </a:solidFill>
                <a:effectLst/>
                <a:latin typeface="Menlo"/>
              </a:rPr>
              <a:t>+=</a:t>
            </a:r>
            <a:r>
              <a:rPr lang="pt-BR" dirty="0">
                <a:solidFill>
                  <a:srgbClr val="C5C8C6"/>
                </a:solidFill>
                <a:effectLst/>
                <a:latin typeface="Menlo"/>
              </a:rPr>
              <a:t> </a:t>
            </a:r>
            <a:r>
              <a:rPr lang="pt-BR" dirty="0">
                <a:solidFill>
                  <a:srgbClr val="DE935F"/>
                </a:solidFill>
                <a:effectLst/>
                <a:latin typeface="Menlo"/>
              </a:rPr>
              <a:t>1</a:t>
            </a:r>
            <a:endParaRPr lang="pt-BR" dirty="0">
              <a:solidFill>
                <a:srgbClr val="C5C8C6"/>
              </a:solidFill>
              <a:effectLst/>
              <a:latin typeface="Menlo"/>
            </a:endParaRPr>
          </a:p>
          <a:p>
            <a:pPr marL="444000" lvl="1" indent="0" fontAlgn="t">
              <a:buNone/>
            </a:pPr>
            <a:r>
              <a:rPr lang="pt-BR" dirty="0" err="1">
                <a:solidFill>
                  <a:srgbClr val="B294BB"/>
                </a:solidFill>
                <a:effectLst/>
                <a:latin typeface="Menlo"/>
              </a:rPr>
              <a:t>if</a:t>
            </a:r>
            <a:r>
              <a:rPr lang="pt-BR" dirty="0">
                <a:solidFill>
                  <a:srgbClr val="C5C8C6"/>
                </a:solidFill>
                <a:effectLst/>
                <a:latin typeface="Menlo"/>
              </a:rPr>
              <a:t> </a:t>
            </a:r>
            <a:r>
              <a:rPr lang="pt-BR" dirty="0" err="1">
                <a:solidFill>
                  <a:srgbClr val="C5C8C6"/>
                </a:solidFill>
                <a:effectLst/>
                <a:latin typeface="Menlo"/>
              </a:rPr>
              <a:t>add</a:t>
            </a:r>
            <a:r>
              <a:rPr lang="pt-BR" dirty="0">
                <a:solidFill>
                  <a:srgbClr val="C5C8C6"/>
                </a:solidFill>
                <a:effectLst/>
                <a:latin typeface="Menlo"/>
              </a:rPr>
              <a:t> </a:t>
            </a:r>
            <a:r>
              <a:rPr lang="pt-BR" dirty="0">
                <a:solidFill>
                  <a:srgbClr val="B294BB"/>
                </a:solidFill>
                <a:effectLst/>
                <a:latin typeface="Menlo"/>
              </a:rPr>
              <a:t>&gt;=</a:t>
            </a:r>
            <a:r>
              <a:rPr lang="pt-BR" dirty="0">
                <a:solidFill>
                  <a:srgbClr val="C5C8C6"/>
                </a:solidFill>
                <a:effectLst/>
                <a:latin typeface="Menlo"/>
              </a:rPr>
              <a:t> </a:t>
            </a:r>
            <a:r>
              <a:rPr lang="pt-BR" dirty="0" err="1">
                <a:solidFill>
                  <a:srgbClr val="DE935F"/>
                </a:solidFill>
                <a:effectLst/>
                <a:latin typeface="Menlo"/>
              </a:rPr>
              <a:t>self</a:t>
            </a:r>
            <a:r>
              <a:rPr lang="pt-BR" dirty="0" err="1">
                <a:solidFill>
                  <a:srgbClr val="C5C8C6"/>
                </a:solidFill>
                <a:effectLst/>
                <a:latin typeface="Menlo"/>
              </a:rPr>
              <a:t>.size</a:t>
            </a:r>
            <a:r>
              <a:rPr lang="pt-BR" dirty="0">
                <a:solidFill>
                  <a:srgbClr val="C5C8C6"/>
                </a:solidFill>
                <a:effectLst/>
                <a:latin typeface="Menlo"/>
              </a:rPr>
              <a:t>:</a:t>
            </a:r>
          </a:p>
          <a:p>
            <a:pPr marL="444000" lvl="1" indent="0" fontAlgn="t">
              <a:buNone/>
            </a:pPr>
            <a:r>
              <a:rPr lang="pt-BR" dirty="0">
                <a:solidFill>
                  <a:srgbClr val="B294BB"/>
                </a:solidFill>
                <a:effectLst/>
                <a:latin typeface="Menlo"/>
              </a:rPr>
              <a:t>		</a:t>
            </a:r>
            <a:r>
              <a:rPr lang="pt-BR" dirty="0" err="1">
                <a:solidFill>
                  <a:srgbClr val="B294BB"/>
                </a:solidFill>
                <a:effectLst/>
                <a:latin typeface="Menlo"/>
              </a:rPr>
              <a:t>return</a:t>
            </a:r>
            <a:r>
              <a:rPr lang="pt-BR" dirty="0">
                <a:solidFill>
                  <a:srgbClr val="C5C8C6"/>
                </a:solidFill>
                <a:effectLst/>
                <a:latin typeface="Menlo"/>
              </a:rPr>
              <a:t> </a:t>
            </a:r>
            <a:r>
              <a:rPr lang="pt-BR" dirty="0">
                <a:solidFill>
                  <a:srgbClr val="B294BB"/>
                </a:solidFill>
                <a:effectLst/>
                <a:latin typeface="Menlo"/>
              </a:rPr>
              <a:t>-</a:t>
            </a:r>
            <a:r>
              <a:rPr lang="pt-BR" dirty="0">
                <a:solidFill>
                  <a:srgbClr val="DE935F"/>
                </a:solidFill>
                <a:effectLst/>
                <a:latin typeface="Menlo"/>
              </a:rPr>
              <a:t>1</a:t>
            </a:r>
            <a:endParaRPr lang="pt-BR" dirty="0">
              <a:solidFill>
                <a:srgbClr val="C5C8C6"/>
              </a:solidFill>
              <a:effectLst/>
              <a:latin typeface="Menlo"/>
            </a:endParaRPr>
          </a:p>
          <a:p>
            <a:pPr marL="36901" indent="0">
              <a:buNone/>
            </a:pPr>
            <a:endParaRPr lang="pt-BR" dirty="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4022773" y="511946"/>
            <a:ext cx="4135806" cy="1423386"/>
          </a:xfrm>
        </p:spPr>
        <p:txBody>
          <a:bodyPr>
            <a:normAutofit/>
          </a:bodyPr>
          <a:lstStyle/>
          <a:p>
            <a:r>
              <a:rPr lang="pt-BR" dirty="0"/>
              <a:t>Códigos de Fragmentação</a:t>
            </a:r>
          </a:p>
        </p:txBody>
      </p:sp>
      <p:sp>
        <p:nvSpPr>
          <p:cNvPr id="8" name="Espaço Reservado para Texto 7"/>
          <p:cNvSpPr>
            <a:spLocks noGrp="1"/>
          </p:cNvSpPr>
          <p:nvPr>
            <p:ph type="body" sz="half" idx="1"/>
          </p:nvPr>
        </p:nvSpPr>
        <p:spPr>
          <a:xfrm>
            <a:off x="185521" y="4922209"/>
            <a:ext cx="6694673" cy="1763134"/>
          </a:xfrm>
        </p:spPr>
        <p:txBody>
          <a:bodyPr>
            <a:normAutofit/>
          </a:bodyPr>
          <a:lstStyle/>
          <a:p>
            <a:pPr marL="42901" indent="0">
              <a:buNone/>
            </a:pPr>
            <a:r>
              <a:rPr lang="pt-BR" sz="1700" b="1" dirty="0" err="1">
                <a:solidFill>
                  <a:schemeClr val="bg1"/>
                </a:solidFill>
                <a:effectLst/>
                <a:latin typeface="Menlo"/>
              </a:rPr>
              <a:t>Quick</a:t>
            </a:r>
            <a:r>
              <a:rPr lang="pt-BR" sz="1700" b="1" dirty="0">
                <a:solidFill>
                  <a:schemeClr val="bg1"/>
                </a:solidFill>
                <a:effectLst/>
                <a:latin typeface="Menlo"/>
              </a:rPr>
              <a:t> Fit:</a:t>
            </a:r>
          </a:p>
          <a:p>
            <a:pPr marL="42901" indent="0">
              <a:buNone/>
            </a:pPr>
            <a:r>
              <a:rPr lang="pt-BR" sz="1700" dirty="0">
                <a:solidFill>
                  <a:srgbClr val="B294BB"/>
                </a:solidFill>
                <a:effectLst/>
                <a:latin typeface="Menlo"/>
              </a:rPr>
              <a:t>def</a:t>
            </a:r>
            <a:r>
              <a:rPr lang="pt-BR" sz="1700" dirty="0">
                <a:solidFill>
                  <a:srgbClr val="C5C8C6"/>
                </a:solidFill>
                <a:effectLst/>
                <a:latin typeface="Menlo"/>
              </a:rPr>
              <a:t> </a:t>
            </a:r>
            <a:r>
              <a:rPr lang="pt-BR" sz="1700" dirty="0" err="1">
                <a:solidFill>
                  <a:srgbClr val="F0C674"/>
                </a:solidFill>
                <a:effectLst/>
                <a:latin typeface="Menlo"/>
              </a:rPr>
              <a:t>segmentation</a:t>
            </a:r>
            <a:r>
              <a:rPr lang="pt-BR" sz="1700" dirty="0">
                <a:solidFill>
                  <a:srgbClr val="C5C8C6"/>
                </a:solidFill>
                <a:effectLst/>
                <a:latin typeface="Menlo"/>
              </a:rPr>
              <a:t>(self):</a:t>
            </a:r>
          </a:p>
          <a:p>
            <a:pPr marL="42901" indent="0">
              <a:buNone/>
            </a:pPr>
            <a:r>
              <a:rPr lang="pt-BR" sz="1700" dirty="0">
                <a:solidFill>
                  <a:srgbClr val="C5C8C6"/>
                </a:solidFill>
                <a:effectLst/>
                <a:latin typeface="Menlo"/>
              </a:rPr>
              <a:t>	</a:t>
            </a:r>
            <a:r>
              <a:rPr lang="en-US" sz="1700" dirty="0">
                <a:solidFill>
                  <a:srgbClr val="C5C8C6"/>
                </a:solidFill>
                <a:effectLst/>
                <a:latin typeface="Menlo"/>
              </a:rPr>
              <a:t>blocks </a:t>
            </a:r>
            <a:r>
              <a:rPr lang="en-US" sz="1700" dirty="0">
                <a:solidFill>
                  <a:srgbClr val="B294BB"/>
                </a:solidFill>
                <a:effectLst/>
                <a:latin typeface="Menlo"/>
              </a:rPr>
              <a:t>=</a:t>
            </a:r>
            <a:r>
              <a:rPr lang="en-US" sz="1700" dirty="0">
                <a:solidFill>
                  <a:srgbClr val="C5C8C6"/>
                </a:solidFill>
                <a:effectLst/>
                <a:latin typeface="Menlo"/>
              </a:rPr>
              <a:t> </a:t>
            </a:r>
            <a:r>
              <a:rPr lang="en-US" sz="1700" dirty="0">
                <a:solidFill>
                  <a:srgbClr val="DE935F"/>
                </a:solidFill>
                <a:effectLst/>
                <a:latin typeface="Menlo"/>
              </a:rPr>
              <a:t>sum</a:t>
            </a:r>
            <a:r>
              <a:rPr lang="en-US" sz="1700" dirty="0">
                <a:solidFill>
                  <a:srgbClr val="C5C8C6"/>
                </a:solidFill>
                <a:effectLst/>
                <a:latin typeface="Menlo"/>
              </a:rPr>
              <a:t>([(b[</a:t>
            </a:r>
            <a:r>
              <a:rPr lang="en-US" sz="1700" dirty="0">
                <a:solidFill>
                  <a:srgbClr val="DE935F"/>
                </a:solidFill>
                <a:effectLst/>
                <a:latin typeface="Menlo"/>
              </a:rPr>
              <a:t>1</a:t>
            </a:r>
            <a:r>
              <a:rPr lang="en-US" sz="1700" dirty="0">
                <a:solidFill>
                  <a:srgbClr val="C5C8C6"/>
                </a:solidFill>
                <a:effectLst/>
                <a:latin typeface="Menlo"/>
              </a:rPr>
              <a:t>] </a:t>
            </a:r>
            <a:r>
              <a:rPr lang="en-US" sz="1700" dirty="0">
                <a:solidFill>
                  <a:srgbClr val="B294BB"/>
                </a:solidFill>
                <a:effectLst/>
                <a:latin typeface="Menlo"/>
              </a:rPr>
              <a:t>-</a:t>
            </a:r>
            <a:r>
              <a:rPr lang="en-US" sz="1700" dirty="0">
                <a:solidFill>
                  <a:srgbClr val="C5C8C6"/>
                </a:solidFill>
                <a:effectLst/>
                <a:latin typeface="Menlo"/>
              </a:rPr>
              <a:t> b[</a:t>
            </a:r>
            <a:r>
              <a:rPr lang="en-US" sz="1700" dirty="0">
                <a:solidFill>
                  <a:srgbClr val="DE935F"/>
                </a:solidFill>
                <a:effectLst/>
                <a:latin typeface="Menlo"/>
              </a:rPr>
              <a:t>0</a:t>
            </a:r>
            <a:r>
              <a:rPr lang="en-US" sz="1700" dirty="0">
                <a:solidFill>
                  <a:srgbClr val="C5C8C6"/>
                </a:solidFill>
                <a:effectLst/>
                <a:latin typeface="Menlo"/>
              </a:rPr>
              <a:t>]) </a:t>
            </a:r>
            <a:r>
              <a:rPr lang="en-US" sz="1700" dirty="0">
                <a:solidFill>
                  <a:srgbClr val="B294BB"/>
                </a:solidFill>
                <a:effectLst/>
                <a:latin typeface="Menlo"/>
              </a:rPr>
              <a:t>for</a:t>
            </a:r>
            <a:r>
              <a:rPr lang="en-US" sz="1700" dirty="0">
                <a:solidFill>
                  <a:srgbClr val="C5C8C6"/>
                </a:solidFill>
                <a:effectLst/>
                <a:latin typeface="Menlo"/>
              </a:rPr>
              <a:t> b </a:t>
            </a:r>
            <a:r>
              <a:rPr lang="en-US" sz="1700" dirty="0">
                <a:solidFill>
                  <a:srgbClr val="B294BB"/>
                </a:solidFill>
                <a:effectLst/>
                <a:latin typeface="Menlo"/>
              </a:rPr>
              <a:t>in</a:t>
            </a:r>
            <a:r>
              <a:rPr lang="en-US" sz="1700" dirty="0">
                <a:solidFill>
                  <a:srgbClr val="C5C8C6"/>
                </a:solidFill>
                <a:effectLst/>
                <a:latin typeface="Menlo"/>
              </a:rPr>
              <a:t> l </a:t>
            </a:r>
            <a:r>
              <a:rPr lang="en-US" sz="1700" dirty="0">
                <a:solidFill>
                  <a:srgbClr val="B294BB"/>
                </a:solidFill>
                <a:effectLst/>
                <a:latin typeface="Menlo"/>
              </a:rPr>
              <a:t>for</a:t>
            </a:r>
            <a:r>
              <a:rPr lang="en-US" sz="1700" dirty="0">
                <a:solidFill>
                  <a:srgbClr val="C5C8C6"/>
                </a:solidFill>
                <a:effectLst/>
                <a:latin typeface="Menlo"/>
              </a:rPr>
              <a:t> l </a:t>
            </a:r>
            <a:r>
              <a:rPr lang="en-US" sz="1700" dirty="0">
                <a:solidFill>
                  <a:srgbClr val="B294BB"/>
                </a:solidFill>
                <a:effectLst/>
                <a:latin typeface="Menlo"/>
              </a:rPr>
              <a:t>in</a:t>
            </a:r>
            <a:r>
              <a:rPr lang="en-US" sz="1700" dirty="0">
                <a:solidFill>
                  <a:srgbClr val="C5C8C6"/>
                </a:solidFill>
                <a:effectLst/>
                <a:latin typeface="Menlo"/>
              </a:rPr>
              <a:t> </a:t>
            </a:r>
            <a:r>
              <a:rPr lang="en-US" sz="1700" dirty="0">
                <a:solidFill>
                  <a:srgbClr val="DE935F"/>
                </a:solidFill>
                <a:effectLst/>
                <a:latin typeface="Menlo"/>
              </a:rPr>
              <a:t>list</a:t>
            </a:r>
            <a:r>
              <a:rPr lang="en-US" sz="1700" dirty="0">
                <a:solidFill>
                  <a:srgbClr val="C5C8C6"/>
                </a:solidFill>
                <a:effectLst/>
                <a:latin typeface="Menlo"/>
              </a:rPr>
              <a:t>(</a:t>
            </a:r>
            <a:r>
              <a:rPr lang="en-US" sz="1700" dirty="0" err="1">
                <a:solidFill>
                  <a:srgbClr val="DE935F"/>
                </a:solidFill>
                <a:effectLst/>
                <a:latin typeface="Menlo"/>
              </a:rPr>
              <a:t>self</a:t>
            </a:r>
            <a:r>
              <a:rPr lang="en-US" sz="1700" dirty="0" err="1">
                <a:solidFill>
                  <a:srgbClr val="C5C8C6"/>
                </a:solidFill>
                <a:effectLst/>
                <a:latin typeface="Menlo"/>
              </a:rPr>
              <a:t>.qll.values</a:t>
            </a:r>
            <a:r>
              <a:rPr lang="en-US" sz="1700" dirty="0">
                <a:solidFill>
                  <a:srgbClr val="C5C8C6"/>
                </a:solidFill>
                <a:effectLst/>
                <a:latin typeface="Menlo"/>
              </a:rPr>
              <a:t>())])</a:t>
            </a:r>
          </a:p>
          <a:p>
            <a:pPr marL="42901" indent="0">
              <a:buNone/>
            </a:pPr>
            <a:r>
              <a:rPr lang="en-US" sz="1700" dirty="0">
                <a:solidFill>
                  <a:srgbClr val="C5C8C6"/>
                </a:solidFill>
                <a:effectLst/>
                <a:latin typeface="Menlo"/>
              </a:rPr>
              <a:t>	spaces </a:t>
            </a:r>
            <a:r>
              <a:rPr lang="en-US" sz="1700" dirty="0">
                <a:solidFill>
                  <a:srgbClr val="B294BB"/>
                </a:solidFill>
                <a:effectLst/>
                <a:latin typeface="Menlo"/>
              </a:rPr>
              <a:t>=</a:t>
            </a:r>
            <a:r>
              <a:rPr lang="en-US" sz="1700" dirty="0">
                <a:solidFill>
                  <a:srgbClr val="C5C8C6"/>
                </a:solidFill>
                <a:effectLst/>
                <a:latin typeface="Menlo"/>
              </a:rPr>
              <a:t> </a:t>
            </a:r>
            <a:r>
              <a:rPr lang="en-US" sz="1700" dirty="0">
                <a:solidFill>
                  <a:srgbClr val="DE935F"/>
                </a:solidFill>
                <a:effectLst/>
                <a:latin typeface="Menlo"/>
              </a:rPr>
              <a:t>sum</a:t>
            </a:r>
            <a:r>
              <a:rPr lang="en-US" sz="1700" dirty="0">
                <a:solidFill>
                  <a:srgbClr val="C5C8C6"/>
                </a:solidFill>
                <a:effectLst/>
                <a:latin typeface="Menlo"/>
              </a:rPr>
              <a:t>([</a:t>
            </a:r>
            <a:r>
              <a:rPr lang="en-US" sz="1700" dirty="0" err="1">
                <a:solidFill>
                  <a:srgbClr val="DE935F"/>
                </a:solidFill>
                <a:effectLst/>
                <a:latin typeface="Menlo"/>
              </a:rPr>
              <a:t>len</a:t>
            </a:r>
            <a:r>
              <a:rPr lang="en-US" sz="1700" dirty="0">
                <a:solidFill>
                  <a:srgbClr val="C5C8C6"/>
                </a:solidFill>
                <a:effectLst/>
                <a:latin typeface="Menlo"/>
              </a:rPr>
              <a:t>(l) </a:t>
            </a:r>
            <a:r>
              <a:rPr lang="en-US" sz="1700" dirty="0">
                <a:solidFill>
                  <a:srgbClr val="B294BB"/>
                </a:solidFill>
                <a:effectLst/>
                <a:latin typeface="Menlo"/>
              </a:rPr>
              <a:t>for</a:t>
            </a:r>
            <a:r>
              <a:rPr lang="en-US" sz="1700" dirty="0">
                <a:solidFill>
                  <a:srgbClr val="C5C8C6"/>
                </a:solidFill>
                <a:effectLst/>
                <a:latin typeface="Menlo"/>
              </a:rPr>
              <a:t> l </a:t>
            </a:r>
            <a:r>
              <a:rPr lang="en-US" sz="1700" dirty="0">
                <a:solidFill>
                  <a:srgbClr val="B294BB"/>
                </a:solidFill>
                <a:effectLst/>
                <a:latin typeface="Menlo"/>
              </a:rPr>
              <a:t>in</a:t>
            </a:r>
            <a:r>
              <a:rPr lang="en-US" sz="1700" dirty="0">
                <a:solidFill>
                  <a:srgbClr val="C5C8C6"/>
                </a:solidFill>
                <a:effectLst/>
                <a:latin typeface="Menlo"/>
              </a:rPr>
              <a:t> </a:t>
            </a:r>
            <a:r>
              <a:rPr lang="en-US" sz="1700" dirty="0">
                <a:solidFill>
                  <a:srgbClr val="DE935F"/>
                </a:solidFill>
                <a:effectLst/>
                <a:latin typeface="Menlo"/>
              </a:rPr>
              <a:t>list</a:t>
            </a:r>
            <a:r>
              <a:rPr lang="en-US" sz="1700" dirty="0">
                <a:solidFill>
                  <a:srgbClr val="C5C8C6"/>
                </a:solidFill>
                <a:effectLst/>
                <a:latin typeface="Menlo"/>
              </a:rPr>
              <a:t>(</a:t>
            </a:r>
            <a:r>
              <a:rPr lang="en-US" sz="1700" dirty="0" err="1">
                <a:solidFill>
                  <a:srgbClr val="DE935F"/>
                </a:solidFill>
                <a:effectLst/>
                <a:latin typeface="Menlo"/>
              </a:rPr>
              <a:t>self</a:t>
            </a:r>
            <a:r>
              <a:rPr lang="en-US" sz="1700" dirty="0" err="1">
                <a:solidFill>
                  <a:srgbClr val="C5C8C6"/>
                </a:solidFill>
                <a:effectLst/>
                <a:latin typeface="Menlo"/>
              </a:rPr>
              <a:t>.qll.values</a:t>
            </a:r>
            <a:r>
              <a:rPr lang="en-US" sz="1700" dirty="0">
                <a:solidFill>
                  <a:srgbClr val="C5C8C6"/>
                </a:solidFill>
                <a:effectLst/>
                <a:latin typeface="Menlo"/>
              </a:rPr>
              <a:t>())])</a:t>
            </a:r>
            <a:r>
              <a:rPr lang="en-US" sz="1700" dirty="0">
                <a:solidFill>
                  <a:srgbClr val="B294BB"/>
                </a:solidFill>
                <a:effectLst/>
                <a:latin typeface="Menlo"/>
              </a:rPr>
              <a:t>*</a:t>
            </a:r>
            <a:r>
              <a:rPr lang="en-US" sz="1700" dirty="0" err="1">
                <a:solidFill>
                  <a:srgbClr val="DE935F"/>
                </a:solidFill>
                <a:effectLst/>
                <a:latin typeface="Menlo"/>
              </a:rPr>
              <a:t>self</a:t>
            </a:r>
            <a:r>
              <a:rPr lang="en-US" sz="1700" dirty="0" err="1">
                <a:solidFill>
                  <a:srgbClr val="C5C8C6"/>
                </a:solidFill>
                <a:effectLst/>
                <a:latin typeface="Menlo"/>
              </a:rPr>
              <a:t>.size</a:t>
            </a:r>
            <a:endParaRPr lang="en-US" sz="1700" dirty="0">
              <a:solidFill>
                <a:srgbClr val="C5C8C6"/>
              </a:solidFill>
              <a:effectLst/>
              <a:latin typeface="Menlo"/>
            </a:endParaRPr>
          </a:p>
          <a:p>
            <a:pPr marL="42901" indent="0">
              <a:buNone/>
            </a:pPr>
            <a:r>
              <a:rPr lang="pt-BR" sz="1700" dirty="0">
                <a:solidFill>
                  <a:srgbClr val="B294BB"/>
                </a:solidFill>
                <a:effectLst/>
                <a:latin typeface="Menlo"/>
              </a:rPr>
              <a:t>	</a:t>
            </a:r>
            <a:r>
              <a:rPr lang="pt-BR" sz="1700" dirty="0" err="1">
                <a:solidFill>
                  <a:srgbClr val="B294BB"/>
                </a:solidFill>
                <a:effectLst/>
                <a:latin typeface="Menlo"/>
              </a:rPr>
              <a:t>return</a:t>
            </a:r>
            <a:r>
              <a:rPr lang="pt-BR" sz="1700" dirty="0">
                <a:solidFill>
                  <a:srgbClr val="C5C8C6"/>
                </a:solidFill>
                <a:effectLst/>
                <a:latin typeface="Menlo"/>
              </a:rPr>
              <a:t> (</a:t>
            </a:r>
            <a:r>
              <a:rPr lang="pt-BR" sz="1700" dirty="0" err="1">
                <a:solidFill>
                  <a:srgbClr val="C5C8C6"/>
                </a:solidFill>
                <a:effectLst/>
                <a:latin typeface="Menlo"/>
              </a:rPr>
              <a:t>blocks</a:t>
            </a:r>
            <a:r>
              <a:rPr lang="pt-BR" sz="1700" dirty="0">
                <a:solidFill>
                  <a:srgbClr val="C5C8C6"/>
                </a:solidFill>
                <a:effectLst/>
                <a:latin typeface="Menlo"/>
              </a:rPr>
              <a:t>, </a:t>
            </a:r>
            <a:r>
              <a:rPr lang="pt-BR" sz="1700" dirty="0" err="1">
                <a:solidFill>
                  <a:srgbClr val="C5C8C6"/>
                </a:solidFill>
                <a:effectLst/>
                <a:latin typeface="Menlo"/>
              </a:rPr>
              <a:t>spaces</a:t>
            </a:r>
            <a:r>
              <a:rPr lang="pt-BR" sz="1700" dirty="0">
                <a:solidFill>
                  <a:srgbClr val="C5C8C6"/>
                </a:solidFill>
                <a:effectLst/>
                <a:latin typeface="Menlo"/>
              </a:rPr>
              <a:t>)</a:t>
            </a:r>
            <a:endParaRPr lang="en-US" sz="1700" dirty="0">
              <a:solidFill>
                <a:srgbClr val="C5C8C6"/>
              </a:solidFill>
              <a:effectLst/>
              <a:latin typeface="Menlo"/>
            </a:endParaRPr>
          </a:p>
          <a:p>
            <a:pPr marL="450000" lvl="1" indent="0">
              <a:buNone/>
            </a:pPr>
            <a:endParaRPr lang="pt-BR" dirty="0">
              <a:solidFill>
                <a:srgbClr val="C5C8C6"/>
              </a:solidFill>
              <a:effectLst/>
              <a:latin typeface="Menlo"/>
            </a:endParaRPr>
          </a:p>
          <a:p>
            <a:pPr marL="450000" lvl="1" indent="0">
              <a:buNone/>
            </a:pPr>
            <a:endParaRPr lang="en-US" dirty="0">
              <a:solidFill>
                <a:srgbClr val="FFFFFF"/>
              </a:solidFill>
              <a:effectLst/>
              <a:latin typeface="Menlo"/>
            </a:endParaRPr>
          </a:p>
          <a:p>
            <a:pPr lvl="1"/>
            <a:endParaRPr lang="en-US" dirty="0">
              <a:solidFill>
                <a:srgbClr val="FFFFFF"/>
              </a:solidFill>
              <a:effectLst/>
              <a:latin typeface="Menlo"/>
            </a:endParaRPr>
          </a:p>
          <a:p>
            <a:pPr lvl="1"/>
            <a:endParaRPr lang="pt-BR" dirty="0">
              <a:solidFill>
                <a:srgbClr val="FFFFFF"/>
              </a:solidFill>
              <a:effectLst/>
              <a:latin typeface="Menlo"/>
            </a:endParaRPr>
          </a:p>
          <a:p>
            <a:endParaRPr lang="pt-BR" dirty="0">
              <a:solidFill>
                <a:srgbClr val="FFFFFF"/>
              </a:solidFill>
              <a:effectLst/>
              <a:latin typeface="Menlo"/>
            </a:endParaRPr>
          </a:p>
          <a:p>
            <a:endParaRPr lang="pt-BR" dirty="0"/>
          </a:p>
        </p:txBody>
      </p:sp>
      <p:sp>
        <p:nvSpPr>
          <p:cNvPr id="13" name="Espaço Reservado para Texto 7"/>
          <p:cNvSpPr txBox="1">
            <a:spLocks/>
          </p:cNvSpPr>
          <p:nvPr/>
        </p:nvSpPr>
        <p:spPr>
          <a:xfrm>
            <a:off x="6090082" y="2317072"/>
            <a:ext cx="6101919" cy="4540929"/>
          </a:xfrm>
          <a:prstGeom prst="rect">
            <a:avLst/>
          </a:prstGeom>
          <a:ln w="12700">
            <a:miter lim="400000"/>
          </a:ln>
          <a:effectLst>
            <a:outerShdw blurRad="25400" dir="17880000" rotWithShape="0">
              <a:srgbClr val="000000">
                <a:alpha val="46000"/>
              </a:srgbClr>
            </a:outerShdw>
          </a:effectLst>
          <a:extLst>
            <a:ext uri="{C572A759-6A51-4108-AA02-DFA0A04FC94B}">
              <ma14:wrappingTextBoxFlag xmlns:ma14="http://schemas.microsoft.com/office/mac/drawingml/2011/main" xmlns="" val="1"/>
            </a:ext>
          </a:extLst>
        </p:spPr>
        <p:txBody>
          <a:bodyPr lIns="45719" rIns="45719">
            <a:normAutofit/>
          </a:bodyPr>
          <a:lstStyle>
            <a:lvl1pPr marL="342900" marR="0" indent="-305999"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1pPr>
            <a:lvl2pPr marL="749999" marR="0" indent="-299999"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2pPr>
            <a:lvl3pPr marL="1079999" marR="0" indent="-269999"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3pPr>
            <a:lvl4pPr marL="1478571" marR="0" indent="-308571"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4pPr>
            <a:lvl5pPr marL="1766571" marR="0" indent="-308571"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5pPr>
            <a:lvl6pPr marL="2112571" marR="0" indent="-326571"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6pPr>
            <a:lvl7pPr marL="2499771" marR="0" indent="-326571"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7pPr>
            <a:lvl8pPr marL="2886971" marR="0" indent="-326571"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8pPr>
            <a:lvl9pPr marL="3204171" marR="0" indent="-326571"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9pPr>
          </a:lstStyle>
          <a:p>
            <a:pPr marL="36901" indent="0" fontAlgn="t">
              <a:buNone/>
            </a:pPr>
            <a:r>
              <a:rPr lang="pt-BR" sz="1700" b="1" dirty="0">
                <a:solidFill>
                  <a:schemeClr val="bg1"/>
                </a:solidFill>
                <a:effectLst/>
                <a:latin typeface="Menlo"/>
              </a:rPr>
              <a:t>Buddy System</a:t>
            </a:r>
          </a:p>
          <a:p>
            <a:pPr marL="36901" indent="0" fontAlgn="t">
              <a:buNone/>
            </a:pPr>
            <a:r>
              <a:rPr lang="pt-BR" sz="1700" dirty="0">
                <a:solidFill>
                  <a:srgbClr val="B294BB"/>
                </a:solidFill>
                <a:effectLst/>
                <a:latin typeface="Menlo"/>
              </a:rPr>
              <a:t>def</a:t>
            </a:r>
            <a:r>
              <a:rPr lang="pt-BR" sz="1700" dirty="0">
                <a:solidFill>
                  <a:srgbClr val="C5C8C6"/>
                </a:solidFill>
                <a:effectLst/>
                <a:latin typeface="Menlo"/>
              </a:rPr>
              <a:t> </a:t>
            </a:r>
            <a:r>
              <a:rPr lang="pt-BR" sz="1700" dirty="0" err="1">
                <a:solidFill>
                  <a:srgbClr val="F0C674"/>
                </a:solidFill>
                <a:effectLst/>
                <a:latin typeface="Menlo"/>
              </a:rPr>
              <a:t>segmentation</a:t>
            </a:r>
            <a:r>
              <a:rPr lang="pt-BR" sz="1700" dirty="0">
                <a:solidFill>
                  <a:srgbClr val="C5C8C6"/>
                </a:solidFill>
                <a:effectLst/>
                <a:latin typeface="Menlo"/>
              </a:rPr>
              <a:t>(self):</a:t>
            </a:r>
          </a:p>
          <a:p>
            <a:pPr marL="36901" indent="0" fontAlgn="t">
              <a:buNone/>
            </a:pPr>
            <a:r>
              <a:rPr lang="pt-BR" sz="1700" dirty="0">
                <a:solidFill>
                  <a:srgbClr val="B294BB"/>
                </a:solidFill>
                <a:effectLst/>
                <a:latin typeface="Menlo"/>
              </a:rPr>
              <a:t>	</a:t>
            </a:r>
            <a:r>
              <a:rPr lang="pt-BR" sz="1700" dirty="0" err="1">
                <a:solidFill>
                  <a:srgbClr val="B294BB"/>
                </a:solidFill>
                <a:effectLst/>
                <a:latin typeface="Menlo"/>
              </a:rPr>
              <a:t>if</a:t>
            </a:r>
            <a:r>
              <a:rPr lang="pt-BR" sz="1700" dirty="0">
                <a:solidFill>
                  <a:srgbClr val="C5C8C6"/>
                </a:solidFill>
                <a:effectLst/>
                <a:latin typeface="Menlo"/>
              </a:rPr>
              <a:t> </a:t>
            </a:r>
            <a:r>
              <a:rPr lang="pt-BR" sz="1700" dirty="0" err="1">
                <a:solidFill>
                  <a:srgbClr val="DE935F"/>
                </a:solidFill>
                <a:effectLst/>
                <a:latin typeface="Menlo"/>
              </a:rPr>
              <a:t>self</a:t>
            </a:r>
            <a:r>
              <a:rPr lang="pt-BR" sz="1700" dirty="0" err="1">
                <a:solidFill>
                  <a:srgbClr val="C5C8C6"/>
                </a:solidFill>
                <a:effectLst/>
                <a:latin typeface="Menlo"/>
              </a:rPr>
              <a:t>.whole</a:t>
            </a:r>
            <a:r>
              <a:rPr lang="pt-BR" sz="1700" dirty="0">
                <a:solidFill>
                  <a:srgbClr val="C5C8C6"/>
                </a:solidFill>
                <a:effectLst/>
                <a:latin typeface="Menlo"/>
              </a:rPr>
              <a:t>:</a:t>
            </a:r>
          </a:p>
          <a:p>
            <a:pPr marL="36901" indent="0" fontAlgn="t">
              <a:buNone/>
            </a:pPr>
            <a:r>
              <a:rPr lang="pt-BR" sz="1700" dirty="0">
                <a:solidFill>
                  <a:srgbClr val="B294BB"/>
                </a:solidFill>
                <a:effectLst/>
                <a:latin typeface="Menlo"/>
              </a:rPr>
              <a:t>		</a:t>
            </a:r>
            <a:r>
              <a:rPr lang="pt-BR" sz="1700" dirty="0" err="1">
                <a:solidFill>
                  <a:srgbClr val="B294BB"/>
                </a:solidFill>
                <a:effectLst/>
                <a:latin typeface="Menlo"/>
              </a:rPr>
              <a:t>if</a:t>
            </a:r>
            <a:r>
              <a:rPr lang="pt-BR" sz="1700" dirty="0">
                <a:solidFill>
                  <a:srgbClr val="C5C8C6"/>
                </a:solidFill>
                <a:effectLst/>
                <a:latin typeface="Menlo"/>
              </a:rPr>
              <a:t> </a:t>
            </a:r>
            <a:r>
              <a:rPr lang="pt-BR" sz="1700" dirty="0" err="1">
                <a:solidFill>
                  <a:srgbClr val="DE935F"/>
                </a:solidFill>
                <a:effectLst/>
                <a:latin typeface="Menlo"/>
              </a:rPr>
              <a:t>self</a:t>
            </a:r>
            <a:r>
              <a:rPr lang="pt-BR" sz="1700" dirty="0" err="1">
                <a:solidFill>
                  <a:srgbClr val="C5C8C6"/>
                </a:solidFill>
                <a:effectLst/>
                <a:latin typeface="Menlo"/>
              </a:rPr>
              <a:t>.empty</a:t>
            </a:r>
            <a:r>
              <a:rPr lang="pt-BR" sz="1700" dirty="0">
                <a:solidFill>
                  <a:srgbClr val="C5C8C6"/>
                </a:solidFill>
                <a:effectLst/>
                <a:latin typeface="Menlo"/>
              </a:rPr>
              <a:t>:</a:t>
            </a:r>
          </a:p>
          <a:p>
            <a:pPr marL="36901" indent="0" fontAlgn="t">
              <a:buNone/>
            </a:pPr>
            <a:r>
              <a:rPr lang="pt-BR" sz="1700" dirty="0">
                <a:solidFill>
                  <a:srgbClr val="B294BB"/>
                </a:solidFill>
                <a:effectLst/>
                <a:latin typeface="Menlo"/>
              </a:rPr>
              <a:t>			</a:t>
            </a:r>
            <a:r>
              <a:rPr lang="pt-BR" sz="1700" dirty="0" err="1">
                <a:solidFill>
                  <a:srgbClr val="B294BB"/>
                </a:solidFill>
                <a:effectLst/>
                <a:latin typeface="Menlo"/>
              </a:rPr>
              <a:t>return</a:t>
            </a:r>
            <a:r>
              <a:rPr lang="pt-BR" sz="1700" dirty="0">
                <a:solidFill>
                  <a:srgbClr val="C5C8C6"/>
                </a:solidFill>
                <a:effectLst/>
                <a:latin typeface="Menlo"/>
              </a:rPr>
              <a:t>(</a:t>
            </a:r>
            <a:r>
              <a:rPr lang="pt-BR" sz="1700" dirty="0">
                <a:solidFill>
                  <a:srgbClr val="DE935F"/>
                </a:solidFill>
                <a:effectLst/>
                <a:latin typeface="Menlo"/>
              </a:rPr>
              <a:t>1</a:t>
            </a:r>
            <a:r>
              <a:rPr lang="pt-BR" sz="1700" dirty="0">
                <a:solidFill>
                  <a:srgbClr val="C5C8C6"/>
                </a:solidFill>
                <a:effectLst/>
                <a:latin typeface="Menlo"/>
              </a:rPr>
              <a:t>,</a:t>
            </a:r>
            <a:r>
              <a:rPr lang="pt-BR" sz="1700" dirty="0">
                <a:solidFill>
                  <a:srgbClr val="DE935F"/>
                </a:solidFill>
                <a:effectLst/>
                <a:latin typeface="Menlo"/>
              </a:rPr>
              <a:t>self</a:t>
            </a:r>
            <a:r>
              <a:rPr lang="pt-BR" sz="1700" dirty="0">
                <a:solidFill>
                  <a:srgbClr val="C5C8C6"/>
                </a:solidFill>
                <a:effectLst/>
                <a:latin typeface="Menlo"/>
              </a:rPr>
              <a:t>.size)</a:t>
            </a:r>
          </a:p>
          <a:p>
            <a:pPr marL="36901" indent="0" fontAlgn="t">
              <a:buNone/>
            </a:pPr>
            <a:r>
              <a:rPr lang="pt-BR" sz="1700" dirty="0">
                <a:solidFill>
                  <a:srgbClr val="B294BB"/>
                </a:solidFill>
                <a:effectLst/>
                <a:latin typeface="Menlo"/>
              </a:rPr>
              <a:t>		</a:t>
            </a:r>
            <a:r>
              <a:rPr lang="pt-BR" sz="1700" dirty="0" err="1">
                <a:solidFill>
                  <a:srgbClr val="B294BB"/>
                </a:solidFill>
                <a:effectLst/>
                <a:latin typeface="Menlo"/>
              </a:rPr>
              <a:t>else</a:t>
            </a:r>
            <a:r>
              <a:rPr lang="pt-BR" sz="1700" dirty="0">
                <a:solidFill>
                  <a:srgbClr val="C5C8C6"/>
                </a:solidFill>
                <a:effectLst/>
                <a:latin typeface="Menlo"/>
              </a:rPr>
              <a:t>:</a:t>
            </a:r>
          </a:p>
          <a:p>
            <a:pPr marL="36901" indent="0" fontAlgn="t">
              <a:buNone/>
            </a:pPr>
            <a:r>
              <a:rPr lang="pt-BR" sz="1700" dirty="0">
                <a:solidFill>
                  <a:srgbClr val="B294BB"/>
                </a:solidFill>
                <a:effectLst/>
                <a:latin typeface="Menlo"/>
              </a:rPr>
              <a:t>			</a:t>
            </a:r>
            <a:r>
              <a:rPr lang="pt-BR" sz="1700" dirty="0" err="1">
                <a:solidFill>
                  <a:srgbClr val="B294BB"/>
                </a:solidFill>
                <a:effectLst/>
                <a:latin typeface="Menlo"/>
              </a:rPr>
              <a:t>return</a:t>
            </a:r>
            <a:r>
              <a:rPr lang="pt-BR" sz="1700" dirty="0">
                <a:solidFill>
                  <a:srgbClr val="C5C8C6"/>
                </a:solidFill>
                <a:effectLst/>
                <a:latin typeface="Menlo"/>
              </a:rPr>
              <a:t>(</a:t>
            </a:r>
            <a:r>
              <a:rPr lang="pt-BR" sz="1700" dirty="0">
                <a:solidFill>
                  <a:srgbClr val="DE935F"/>
                </a:solidFill>
                <a:effectLst/>
                <a:latin typeface="Menlo"/>
              </a:rPr>
              <a:t>0</a:t>
            </a:r>
            <a:r>
              <a:rPr lang="pt-BR" sz="1700" dirty="0">
                <a:solidFill>
                  <a:srgbClr val="C5C8C6"/>
                </a:solidFill>
                <a:effectLst/>
                <a:latin typeface="Menlo"/>
              </a:rPr>
              <a:t>,</a:t>
            </a:r>
            <a:r>
              <a:rPr lang="pt-BR" sz="1700" dirty="0">
                <a:solidFill>
                  <a:srgbClr val="DE935F"/>
                </a:solidFill>
                <a:effectLst/>
                <a:latin typeface="Menlo"/>
              </a:rPr>
              <a:t>0</a:t>
            </a:r>
            <a:r>
              <a:rPr lang="pt-BR" sz="1700" dirty="0">
                <a:solidFill>
                  <a:srgbClr val="C5C8C6"/>
                </a:solidFill>
                <a:effectLst/>
                <a:latin typeface="Menlo"/>
              </a:rPr>
              <a:t>)</a:t>
            </a:r>
          </a:p>
          <a:p>
            <a:pPr marL="36901" indent="0" fontAlgn="t">
              <a:buNone/>
            </a:pPr>
            <a:r>
              <a:rPr lang="pt-BR" sz="1700" dirty="0">
                <a:solidFill>
                  <a:srgbClr val="B294BB"/>
                </a:solidFill>
                <a:effectLst/>
                <a:latin typeface="Menlo"/>
              </a:rPr>
              <a:t>	</a:t>
            </a:r>
            <a:r>
              <a:rPr lang="pt-BR" sz="1700" dirty="0" err="1">
                <a:solidFill>
                  <a:srgbClr val="B294BB"/>
                </a:solidFill>
                <a:effectLst/>
                <a:latin typeface="Menlo"/>
              </a:rPr>
              <a:t>else</a:t>
            </a:r>
            <a:r>
              <a:rPr lang="pt-BR" sz="1700" dirty="0">
                <a:solidFill>
                  <a:srgbClr val="C5C8C6"/>
                </a:solidFill>
                <a:effectLst/>
                <a:latin typeface="Menlo"/>
              </a:rPr>
              <a:t>:</a:t>
            </a:r>
          </a:p>
          <a:p>
            <a:pPr marL="36901" indent="0" fontAlgn="t">
              <a:buNone/>
            </a:pPr>
            <a:r>
              <a:rPr lang="pt-BR" sz="1700" dirty="0">
                <a:solidFill>
                  <a:srgbClr val="C5C8C6"/>
                </a:solidFill>
                <a:effectLst/>
                <a:latin typeface="Menlo"/>
              </a:rPr>
              <a:t>		(</a:t>
            </a:r>
            <a:r>
              <a:rPr lang="pt-BR" sz="1700" dirty="0" err="1">
                <a:solidFill>
                  <a:srgbClr val="C5C8C6"/>
                </a:solidFill>
                <a:effectLst/>
                <a:latin typeface="Menlo"/>
              </a:rPr>
              <a:t>blocksl,spacesl</a:t>
            </a:r>
            <a:r>
              <a:rPr lang="pt-BR" sz="1700" dirty="0">
                <a:solidFill>
                  <a:srgbClr val="C5C8C6"/>
                </a:solidFill>
                <a:effectLst/>
                <a:latin typeface="Menlo"/>
              </a:rPr>
              <a:t>) </a:t>
            </a:r>
            <a:r>
              <a:rPr lang="pt-BR" sz="1700" dirty="0">
                <a:solidFill>
                  <a:srgbClr val="B294BB"/>
                </a:solidFill>
                <a:effectLst/>
                <a:latin typeface="Menlo"/>
              </a:rPr>
              <a:t>=</a:t>
            </a:r>
            <a:r>
              <a:rPr lang="pt-BR" sz="1700" dirty="0">
                <a:solidFill>
                  <a:srgbClr val="C5C8C6"/>
                </a:solidFill>
                <a:effectLst/>
                <a:latin typeface="Menlo"/>
              </a:rPr>
              <a:t> </a:t>
            </a:r>
            <a:r>
              <a:rPr lang="pt-BR" sz="1700" dirty="0" err="1">
                <a:solidFill>
                  <a:srgbClr val="DE935F"/>
                </a:solidFill>
                <a:effectLst/>
                <a:latin typeface="Menlo"/>
              </a:rPr>
              <a:t>self</a:t>
            </a:r>
            <a:r>
              <a:rPr lang="pt-BR" sz="1700" dirty="0" err="1">
                <a:solidFill>
                  <a:srgbClr val="C5C8C6"/>
                </a:solidFill>
                <a:effectLst/>
                <a:latin typeface="Menlo"/>
              </a:rPr>
              <a:t>.left.segmentation</a:t>
            </a:r>
            <a:r>
              <a:rPr lang="pt-BR" sz="1700" dirty="0">
                <a:solidFill>
                  <a:srgbClr val="C5C8C6"/>
                </a:solidFill>
                <a:effectLst/>
                <a:latin typeface="Menlo"/>
              </a:rPr>
              <a:t>()</a:t>
            </a:r>
          </a:p>
          <a:p>
            <a:pPr marL="36901" indent="0" fontAlgn="t">
              <a:buNone/>
            </a:pPr>
            <a:r>
              <a:rPr lang="pt-BR" sz="1700" dirty="0">
                <a:solidFill>
                  <a:srgbClr val="C5C8C6"/>
                </a:solidFill>
                <a:effectLst/>
                <a:latin typeface="Menlo"/>
              </a:rPr>
              <a:t>		(</a:t>
            </a:r>
            <a:r>
              <a:rPr lang="pt-BR" sz="1700" dirty="0" err="1">
                <a:solidFill>
                  <a:srgbClr val="C5C8C6"/>
                </a:solidFill>
                <a:effectLst/>
                <a:latin typeface="Menlo"/>
              </a:rPr>
              <a:t>blocksr,spacesr</a:t>
            </a:r>
            <a:r>
              <a:rPr lang="pt-BR" sz="1700" dirty="0">
                <a:solidFill>
                  <a:srgbClr val="C5C8C6"/>
                </a:solidFill>
                <a:effectLst/>
                <a:latin typeface="Menlo"/>
              </a:rPr>
              <a:t>) </a:t>
            </a:r>
            <a:r>
              <a:rPr lang="pt-BR" sz="1700" dirty="0">
                <a:solidFill>
                  <a:srgbClr val="B294BB"/>
                </a:solidFill>
                <a:effectLst/>
                <a:latin typeface="Menlo"/>
              </a:rPr>
              <a:t>=</a:t>
            </a:r>
            <a:r>
              <a:rPr lang="pt-BR" sz="1700" dirty="0">
                <a:solidFill>
                  <a:srgbClr val="C5C8C6"/>
                </a:solidFill>
                <a:effectLst/>
                <a:latin typeface="Menlo"/>
              </a:rPr>
              <a:t> </a:t>
            </a:r>
            <a:r>
              <a:rPr lang="pt-BR" sz="1700" dirty="0" err="1">
                <a:solidFill>
                  <a:srgbClr val="DE935F"/>
                </a:solidFill>
                <a:effectLst/>
                <a:latin typeface="Menlo"/>
              </a:rPr>
              <a:t>self</a:t>
            </a:r>
            <a:r>
              <a:rPr lang="pt-BR" sz="1700" dirty="0" err="1">
                <a:solidFill>
                  <a:srgbClr val="C5C8C6"/>
                </a:solidFill>
                <a:effectLst/>
                <a:latin typeface="Menlo"/>
              </a:rPr>
              <a:t>.right.segmentation</a:t>
            </a:r>
            <a:r>
              <a:rPr lang="pt-BR" sz="1700" dirty="0">
                <a:solidFill>
                  <a:srgbClr val="C5C8C6"/>
                </a:solidFill>
                <a:effectLst/>
                <a:latin typeface="Menlo"/>
              </a:rPr>
              <a:t>()</a:t>
            </a:r>
          </a:p>
          <a:p>
            <a:pPr marL="36901" indent="0" fontAlgn="t">
              <a:buNone/>
            </a:pPr>
            <a:r>
              <a:rPr lang="en-US" sz="1700" dirty="0">
                <a:solidFill>
                  <a:srgbClr val="B294BB"/>
                </a:solidFill>
                <a:effectLst/>
                <a:latin typeface="Menlo"/>
              </a:rPr>
              <a:t>		return</a:t>
            </a:r>
            <a:r>
              <a:rPr lang="en-US" sz="1700" dirty="0">
                <a:solidFill>
                  <a:srgbClr val="C5C8C6"/>
                </a:solidFill>
                <a:effectLst/>
                <a:latin typeface="Menlo"/>
              </a:rPr>
              <a:t> (</a:t>
            </a:r>
            <a:r>
              <a:rPr lang="en-US" sz="1700" dirty="0" err="1">
                <a:solidFill>
                  <a:srgbClr val="C5C8C6"/>
                </a:solidFill>
                <a:effectLst/>
                <a:latin typeface="Menlo"/>
              </a:rPr>
              <a:t>blocksl</a:t>
            </a:r>
            <a:r>
              <a:rPr lang="en-US" sz="1700" dirty="0">
                <a:solidFill>
                  <a:srgbClr val="C5C8C6"/>
                </a:solidFill>
                <a:effectLst/>
                <a:latin typeface="Menlo"/>
              </a:rPr>
              <a:t> </a:t>
            </a:r>
            <a:r>
              <a:rPr lang="en-US" sz="1700" dirty="0">
                <a:solidFill>
                  <a:srgbClr val="B294BB"/>
                </a:solidFill>
                <a:effectLst/>
                <a:latin typeface="Menlo"/>
              </a:rPr>
              <a:t>+</a:t>
            </a:r>
            <a:r>
              <a:rPr lang="en-US" sz="1700" dirty="0">
                <a:solidFill>
                  <a:srgbClr val="C5C8C6"/>
                </a:solidFill>
                <a:effectLst/>
                <a:latin typeface="Menlo"/>
              </a:rPr>
              <a:t> </a:t>
            </a:r>
            <a:r>
              <a:rPr lang="en-US" sz="1700" dirty="0" err="1">
                <a:solidFill>
                  <a:srgbClr val="C5C8C6"/>
                </a:solidFill>
                <a:effectLst/>
                <a:latin typeface="Menlo"/>
              </a:rPr>
              <a:t>blocksr</a:t>
            </a:r>
            <a:r>
              <a:rPr lang="en-US" sz="1700" dirty="0">
                <a:solidFill>
                  <a:srgbClr val="C5C8C6"/>
                </a:solidFill>
                <a:effectLst/>
                <a:latin typeface="Menlo"/>
              </a:rPr>
              <a:t>, </a:t>
            </a:r>
            <a:r>
              <a:rPr lang="en-US" sz="1700" dirty="0" err="1">
                <a:solidFill>
                  <a:srgbClr val="C5C8C6"/>
                </a:solidFill>
                <a:effectLst/>
                <a:latin typeface="Menlo"/>
              </a:rPr>
              <a:t>spacesl</a:t>
            </a:r>
            <a:r>
              <a:rPr lang="en-US" sz="1700" dirty="0">
                <a:solidFill>
                  <a:srgbClr val="C5C8C6"/>
                </a:solidFill>
                <a:effectLst/>
                <a:latin typeface="Menlo"/>
              </a:rPr>
              <a:t> </a:t>
            </a:r>
            <a:r>
              <a:rPr lang="en-US" sz="1700" dirty="0">
                <a:solidFill>
                  <a:srgbClr val="B294BB"/>
                </a:solidFill>
                <a:effectLst/>
                <a:latin typeface="Menlo"/>
              </a:rPr>
              <a:t>+</a:t>
            </a:r>
            <a:r>
              <a:rPr lang="en-US" sz="1700" dirty="0">
                <a:solidFill>
                  <a:srgbClr val="C5C8C6"/>
                </a:solidFill>
                <a:effectLst/>
                <a:latin typeface="Menlo"/>
              </a:rPr>
              <a:t> </a:t>
            </a:r>
            <a:r>
              <a:rPr lang="en-US" sz="1700" dirty="0" err="1">
                <a:solidFill>
                  <a:srgbClr val="C5C8C6"/>
                </a:solidFill>
                <a:effectLst/>
                <a:latin typeface="Menlo"/>
              </a:rPr>
              <a:t>spacesr</a:t>
            </a:r>
            <a:r>
              <a:rPr lang="en-US" sz="1700" dirty="0">
                <a:solidFill>
                  <a:srgbClr val="C5C8C6"/>
                </a:solidFill>
                <a:effectLst/>
                <a:latin typeface="Menlo"/>
              </a:rPr>
              <a:t>)</a:t>
            </a:r>
          </a:p>
          <a:p>
            <a:pPr marL="450000" lvl="1" indent="0" hangingPunct="1">
              <a:buFont typeface="Wingdings 2"/>
              <a:buNone/>
            </a:pPr>
            <a:endParaRPr lang="en-US" dirty="0">
              <a:solidFill>
                <a:srgbClr val="C5C8C6"/>
              </a:solidFill>
              <a:effectLst/>
              <a:latin typeface="Menlo"/>
            </a:endParaRPr>
          </a:p>
          <a:p>
            <a:pPr marL="450000" lvl="1" indent="0" hangingPunct="1">
              <a:buFont typeface="Wingdings 2"/>
              <a:buNone/>
            </a:pPr>
            <a:endParaRPr lang="en-US" dirty="0">
              <a:solidFill>
                <a:srgbClr val="C5C8C6"/>
              </a:solidFill>
              <a:effectLst/>
              <a:latin typeface="Menlo"/>
            </a:endParaRPr>
          </a:p>
          <a:p>
            <a:pPr marL="450000" lvl="1" indent="0" hangingPunct="1">
              <a:buFont typeface="Wingdings 2"/>
              <a:buNone/>
            </a:pPr>
            <a:endParaRPr lang="pt-BR" dirty="0">
              <a:solidFill>
                <a:srgbClr val="C5C8C6"/>
              </a:solidFill>
              <a:effectLst/>
              <a:latin typeface="Menlo"/>
            </a:endParaRPr>
          </a:p>
          <a:p>
            <a:pPr marL="450000" lvl="1" indent="0" hangingPunct="1">
              <a:buFont typeface="Wingdings 2"/>
              <a:buNone/>
            </a:pPr>
            <a:endParaRPr lang="en-US" dirty="0">
              <a:solidFill>
                <a:srgbClr val="FFFFFF"/>
              </a:solidFill>
              <a:effectLst/>
              <a:latin typeface="Menlo"/>
            </a:endParaRPr>
          </a:p>
          <a:p>
            <a:pPr lvl="1" hangingPunct="1"/>
            <a:endParaRPr lang="en-US" dirty="0">
              <a:solidFill>
                <a:srgbClr val="FFFFFF"/>
              </a:solidFill>
              <a:effectLst/>
              <a:latin typeface="Menlo"/>
            </a:endParaRPr>
          </a:p>
          <a:p>
            <a:pPr lvl="1" hangingPunct="1"/>
            <a:endParaRPr lang="pt-BR" dirty="0">
              <a:solidFill>
                <a:srgbClr val="FFFFFF"/>
              </a:solidFill>
              <a:effectLst/>
              <a:latin typeface="Menlo"/>
            </a:endParaRPr>
          </a:p>
          <a:p>
            <a:pPr hangingPunct="1"/>
            <a:endParaRPr lang="pt-BR" dirty="0">
              <a:solidFill>
                <a:srgbClr val="FFFFFF"/>
              </a:solidFill>
              <a:effectLst/>
              <a:latin typeface="Menlo"/>
            </a:endParaRPr>
          </a:p>
          <a:p>
            <a:pPr hangingPunct="1"/>
            <a:endParaRPr lang="pt-BR" dirty="0"/>
          </a:p>
        </p:txBody>
      </p:sp>
      <p:sp>
        <p:nvSpPr>
          <p:cNvPr id="16" name="Espaço Reservado para Texto 7"/>
          <p:cNvSpPr txBox="1">
            <a:spLocks/>
          </p:cNvSpPr>
          <p:nvPr/>
        </p:nvSpPr>
        <p:spPr>
          <a:xfrm>
            <a:off x="221471" y="953890"/>
            <a:ext cx="7119891" cy="3968319"/>
          </a:xfrm>
          <a:prstGeom prst="rect">
            <a:avLst/>
          </a:prstGeom>
          <a:ln w="12700">
            <a:miter lim="400000"/>
          </a:ln>
          <a:effectLst>
            <a:outerShdw blurRad="25400" dir="17880000" rotWithShape="0">
              <a:srgbClr val="000000">
                <a:alpha val="46000"/>
              </a:srgbClr>
            </a:outerShdw>
          </a:effectLst>
          <a:extLst>
            <a:ext uri="{C572A759-6A51-4108-AA02-DFA0A04FC94B}">
              <ma14:wrappingTextBoxFlag xmlns:ma14="http://schemas.microsoft.com/office/mac/drawingml/2011/main" xmlns="" val="1"/>
            </a:ext>
          </a:extLst>
        </p:spPr>
        <p:txBody>
          <a:bodyPr lIns="45719" rIns="45719">
            <a:normAutofit/>
          </a:bodyPr>
          <a:lstStyle>
            <a:lvl1pPr marL="342900" marR="0" indent="-305999"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1pPr>
            <a:lvl2pPr marL="749999" marR="0" indent="-299999"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2pPr>
            <a:lvl3pPr marL="1079999" marR="0" indent="-269999"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3pPr>
            <a:lvl4pPr marL="1478571" marR="0" indent="-308571"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4pPr>
            <a:lvl5pPr marL="1766571" marR="0" indent="-308571"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5pPr>
            <a:lvl6pPr marL="2112571" marR="0" indent="-326571"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6pPr>
            <a:lvl7pPr marL="2499771" marR="0" indent="-326571"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7pPr>
            <a:lvl8pPr marL="2886971" marR="0" indent="-326571"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8pPr>
            <a:lvl9pPr marL="3204171" marR="0" indent="-326571"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9pPr>
          </a:lstStyle>
          <a:p>
            <a:pPr marL="36901" indent="0" fontAlgn="t">
              <a:buNone/>
            </a:pPr>
            <a:r>
              <a:rPr lang="pt-BR" sz="1700" b="1" dirty="0">
                <a:solidFill>
                  <a:schemeClr val="bg1"/>
                </a:solidFill>
                <a:effectLst/>
                <a:latin typeface="Menlo"/>
              </a:rPr>
              <a:t>Bit </a:t>
            </a:r>
            <a:r>
              <a:rPr lang="pt-BR" sz="1700" b="1" dirty="0" err="1">
                <a:solidFill>
                  <a:schemeClr val="bg1"/>
                </a:solidFill>
                <a:effectLst/>
                <a:latin typeface="Menlo"/>
              </a:rPr>
              <a:t>Map</a:t>
            </a:r>
            <a:r>
              <a:rPr lang="pt-BR" sz="1700" b="1" dirty="0">
                <a:solidFill>
                  <a:schemeClr val="bg1"/>
                </a:solidFill>
                <a:effectLst/>
                <a:latin typeface="Menlo"/>
              </a:rPr>
              <a:t>:</a:t>
            </a:r>
            <a:endParaRPr lang="pt-BR" sz="1700" dirty="0">
              <a:solidFill>
                <a:srgbClr val="B294BB"/>
              </a:solidFill>
              <a:effectLst/>
              <a:latin typeface="Menlo"/>
            </a:endParaRPr>
          </a:p>
          <a:p>
            <a:pPr marL="36901" indent="0" fontAlgn="t">
              <a:buNone/>
            </a:pPr>
            <a:r>
              <a:rPr lang="pt-BR" sz="1700" dirty="0">
                <a:solidFill>
                  <a:srgbClr val="B294BB"/>
                </a:solidFill>
                <a:effectLst/>
                <a:latin typeface="Menlo"/>
              </a:rPr>
              <a:t>def</a:t>
            </a:r>
            <a:r>
              <a:rPr lang="pt-BR" sz="1700" dirty="0">
                <a:solidFill>
                  <a:srgbClr val="C5C8C6"/>
                </a:solidFill>
                <a:effectLst/>
                <a:latin typeface="Menlo"/>
              </a:rPr>
              <a:t> </a:t>
            </a:r>
            <a:r>
              <a:rPr lang="pt-BR" sz="1700" dirty="0" err="1">
                <a:solidFill>
                  <a:srgbClr val="F0C674"/>
                </a:solidFill>
                <a:effectLst/>
                <a:latin typeface="Menlo"/>
              </a:rPr>
              <a:t>segmentation</a:t>
            </a:r>
            <a:r>
              <a:rPr lang="pt-BR" sz="1700" dirty="0">
                <a:solidFill>
                  <a:srgbClr val="C5C8C6"/>
                </a:solidFill>
                <a:effectLst/>
                <a:latin typeface="Menlo"/>
              </a:rPr>
              <a:t>(self):</a:t>
            </a:r>
          </a:p>
          <a:p>
            <a:pPr marL="444000" lvl="1" indent="0" fontAlgn="t">
              <a:buNone/>
            </a:pPr>
            <a:r>
              <a:rPr lang="pt-BR" sz="1700" dirty="0" err="1">
                <a:solidFill>
                  <a:srgbClr val="C5C8C6"/>
                </a:solidFill>
                <a:effectLst/>
                <a:latin typeface="Menlo"/>
              </a:rPr>
              <a:t>spaces</a:t>
            </a:r>
            <a:r>
              <a:rPr lang="pt-BR" sz="1700" dirty="0">
                <a:solidFill>
                  <a:srgbClr val="C5C8C6"/>
                </a:solidFill>
                <a:effectLst/>
                <a:latin typeface="Menlo"/>
              </a:rPr>
              <a:t> </a:t>
            </a:r>
            <a:r>
              <a:rPr lang="pt-BR" sz="1700" dirty="0">
                <a:solidFill>
                  <a:srgbClr val="B294BB"/>
                </a:solidFill>
                <a:effectLst/>
                <a:latin typeface="Menlo"/>
              </a:rPr>
              <a:t>=</a:t>
            </a:r>
            <a:r>
              <a:rPr lang="pt-BR" sz="1700" dirty="0">
                <a:solidFill>
                  <a:srgbClr val="C5C8C6"/>
                </a:solidFill>
                <a:effectLst/>
                <a:latin typeface="Menlo"/>
              </a:rPr>
              <a:t> </a:t>
            </a:r>
            <a:r>
              <a:rPr lang="pt-BR" sz="1700" dirty="0">
                <a:solidFill>
                  <a:srgbClr val="DE935F"/>
                </a:solidFill>
                <a:effectLst/>
                <a:latin typeface="Menlo"/>
              </a:rPr>
              <a:t>0</a:t>
            </a:r>
            <a:endParaRPr lang="pt-BR" sz="1700" dirty="0">
              <a:solidFill>
                <a:srgbClr val="C5C8C6"/>
              </a:solidFill>
              <a:effectLst/>
              <a:latin typeface="Menlo"/>
            </a:endParaRPr>
          </a:p>
          <a:p>
            <a:pPr marL="444000" lvl="1" indent="0" fontAlgn="t">
              <a:buNone/>
            </a:pPr>
            <a:r>
              <a:rPr lang="pt-BR" sz="1700" dirty="0">
                <a:solidFill>
                  <a:srgbClr val="C5C8C6"/>
                </a:solidFill>
                <a:effectLst/>
                <a:latin typeface="Menlo"/>
              </a:rPr>
              <a:t>i </a:t>
            </a:r>
            <a:r>
              <a:rPr lang="pt-BR" sz="1700" dirty="0">
                <a:solidFill>
                  <a:srgbClr val="B294BB"/>
                </a:solidFill>
                <a:effectLst/>
                <a:latin typeface="Menlo"/>
              </a:rPr>
              <a:t>=</a:t>
            </a:r>
            <a:r>
              <a:rPr lang="pt-BR" sz="1700" dirty="0">
                <a:solidFill>
                  <a:srgbClr val="C5C8C6"/>
                </a:solidFill>
                <a:effectLst/>
                <a:latin typeface="Menlo"/>
              </a:rPr>
              <a:t> </a:t>
            </a:r>
            <a:r>
              <a:rPr lang="pt-BR" sz="1700" dirty="0">
                <a:solidFill>
                  <a:srgbClr val="B294BB"/>
                </a:solidFill>
                <a:effectLst/>
                <a:latin typeface="Menlo"/>
              </a:rPr>
              <a:t>-</a:t>
            </a:r>
            <a:r>
              <a:rPr lang="pt-BR" sz="1700" dirty="0">
                <a:solidFill>
                  <a:srgbClr val="DE935F"/>
                </a:solidFill>
                <a:effectLst/>
                <a:latin typeface="Menlo"/>
              </a:rPr>
              <a:t>1</a:t>
            </a:r>
            <a:endParaRPr lang="pt-BR" sz="1700" dirty="0">
              <a:solidFill>
                <a:srgbClr val="C5C8C6"/>
              </a:solidFill>
              <a:effectLst/>
              <a:latin typeface="Menlo"/>
            </a:endParaRPr>
          </a:p>
          <a:p>
            <a:pPr marL="444000" lvl="1" indent="0" fontAlgn="t">
              <a:buNone/>
            </a:pPr>
            <a:r>
              <a:rPr lang="pt-BR" sz="1700" dirty="0" err="1">
                <a:solidFill>
                  <a:srgbClr val="B294BB"/>
                </a:solidFill>
                <a:effectLst/>
                <a:latin typeface="Menlo"/>
              </a:rPr>
              <a:t>while</a:t>
            </a:r>
            <a:r>
              <a:rPr lang="pt-BR" sz="1700" dirty="0">
                <a:solidFill>
                  <a:srgbClr val="C5C8C6"/>
                </a:solidFill>
                <a:effectLst/>
                <a:latin typeface="Menlo"/>
              </a:rPr>
              <a:t> i </a:t>
            </a:r>
            <a:r>
              <a:rPr lang="pt-BR" sz="1700" dirty="0">
                <a:solidFill>
                  <a:srgbClr val="B294BB"/>
                </a:solidFill>
                <a:effectLst/>
                <a:latin typeface="Menlo"/>
              </a:rPr>
              <a:t>&lt;</a:t>
            </a:r>
            <a:r>
              <a:rPr lang="pt-BR" sz="1700" dirty="0">
                <a:solidFill>
                  <a:srgbClr val="C5C8C6"/>
                </a:solidFill>
                <a:effectLst/>
                <a:latin typeface="Menlo"/>
              </a:rPr>
              <a:t> </a:t>
            </a:r>
            <a:r>
              <a:rPr lang="pt-BR" sz="1700" dirty="0" err="1">
                <a:solidFill>
                  <a:srgbClr val="DE935F"/>
                </a:solidFill>
                <a:effectLst/>
                <a:latin typeface="Menlo"/>
              </a:rPr>
              <a:t>self</a:t>
            </a:r>
            <a:r>
              <a:rPr lang="pt-BR" sz="1700" dirty="0" err="1">
                <a:solidFill>
                  <a:srgbClr val="C5C8C6"/>
                </a:solidFill>
                <a:effectLst/>
                <a:latin typeface="Menlo"/>
              </a:rPr>
              <a:t>.size</a:t>
            </a:r>
            <a:r>
              <a:rPr lang="pt-BR" sz="1700" dirty="0">
                <a:solidFill>
                  <a:srgbClr val="C5C8C6"/>
                </a:solidFill>
                <a:effectLst/>
                <a:latin typeface="Menlo"/>
              </a:rPr>
              <a:t>:</a:t>
            </a:r>
          </a:p>
          <a:p>
            <a:pPr marL="774000" lvl="2" indent="0" fontAlgn="t">
              <a:buNone/>
            </a:pPr>
            <a:r>
              <a:rPr lang="pt-BR" sz="1700" dirty="0">
                <a:solidFill>
                  <a:srgbClr val="C5C8C6"/>
                </a:solidFill>
                <a:effectLst/>
                <a:latin typeface="Menlo"/>
              </a:rPr>
              <a:t>i </a:t>
            </a:r>
            <a:r>
              <a:rPr lang="pt-BR" sz="1700" dirty="0">
                <a:solidFill>
                  <a:srgbClr val="B294BB"/>
                </a:solidFill>
                <a:effectLst/>
                <a:latin typeface="Menlo"/>
              </a:rPr>
              <a:t>+=</a:t>
            </a:r>
            <a:r>
              <a:rPr lang="pt-BR" sz="1700" dirty="0">
                <a:solidFill>
                  <a:srgbClr val="C5C8C6"/>
                </a:solidFill>
                <a:effectLst/>
                <a:latin typeface="Menlo"/>
              </a:rPr>
              <a:t> </a:t>
            </a:r>
            <a:r>
              <a:rPr lang="pt-BR" sz="1700" dirty="0">
                <a:solidFill>
                  <a:srgbClr val="DE935F"/>
                </a:solidFill>
                <a:effectLst/>
                <a:latin typeface="Menlo"/>
              </a:rPr>
              <a:t>1</a:t>
            </a:r>
            <a:endParaRPr lang="pt-BR" sz="1700" dirty="0">
              <a:solidFill>
                <a:srgbClr val="C5C8C6"/>
              </a:solidFill>
              <a:effectLst/>
              <a:latin typeface="Menlo"/>
            </a:endParaRPr>
          </a:p>
          <a:p>
            <a:pPr marL="774000" lvl="2" indent="0" fontAlgn="t">
              <a:buNone/>
            </a:pPr>
            <a:r>
              <a:rPr lang="en-US" sz="1700" dirty="0">
                <a:solidFill>
                  <a:srgbClr val="B294BB"/>
                </a:solidFill>
                <a:effectLst/>
                <a:latin typeface="Menlo"/>
              </a:rPr>
              <a:t>while</a:t>
            </a:r>
            <a:r>
              <a:rPr lang="en-US" sz="1700" dirty="0">
                <a:solidFill>
                  <a:srgbClr val="C5C8C6"/>
                </a:solidFill>
                <a:effectLst/>
                <a:latin typeface="Menlo"/>
              </a:rPr>
              <a:t> </a:t>
            </a:r>
            <a:r>
              <a:rPr lang="en-US" sz="1700" dirty="0" err="1">
                <a:solidFill>
                  <a:srgbClr val="C5C8C6"/>
                </a:solidFill>
                <a:effectLst/>
                <a:latin typeface="Menlo"/>
              </a:rPr>
              <a:t>i</a:t>
            </a:r>
            <a:r>
              <a:rPr lang="en-US" sz="1700" dirty="0">
                <a:solidFill>
                  <a:srgbClr val="C5C8C6"/>
                </a:solidFill>
                <a:effectLst/>
                <a:latin typeface="Menlo"/>
              </a:rPr>
              <a:t> </a:t>
            </a:r>
            <a:r>
              <a:rPr lang="en-US" sz="1700" dirty="0">
                <a:solidFill>
                  <a:srgbClr val="B294BB"/>
                </a:solidFill>
                <a:effectLst/>
                <a:latin typeface="Menlo"/>
              </a:rPr>
              <a:t>&lt;</a:t>
            </a:r>
            <a:r>
              <a:rPr lang="en-US" sz="1700" dirty="0">
                <a:solidFill>
                  <a:srgbClr val="C5C8C6"/>
                </a:solidFill>
                <a:effectLst/>
                <a:latin typeface="Menlo"/>
              </a:rPr>
              <a:t> </a:t>
            </a:r>
            <a:r>
              <a:rPr lang="en-US" sz="1700" dirty="0" err="1">
                <a:solidFill>
                  <a:srgbClr val="DE935F"/>
                </a:solidFill>
                <a:effectLst/>
                <a:latin typeface="Menlo"/>
              </a:rPr>
              <a:t>self</a:t>
            </a:r>
            <a:r>
              <a:rPr lang="en-US" sz="1700" dirty="0" err="1">
                <a:solidFill>
                  <a:srgbClr val="C5C8C6"/>
                </a:solidFill>
                <a:effectLst/>
                <a:latin typeface="Menlo"/>
              </a:rPr>
              <a:t>.size</a:t>
            </a:r>
            <a:r>
              <a:rPr lang="en-US" sz="1700" dirty="0">
                <a:solidFill>
                  <a:srgbClr val="C5C8C6"/>
                </a:solidFill>
                <a:effectLst/>
                <a:latin typeface="Menlo"/>
              </a:rPr>
              <a:t> </a:t>
            </a:r>
            <a:r>
              <a:rPr lang="en-US" sz="1700" dirty="0">
                <a:solidFill>
                  <a:srgbClr val="B294BB"/>
                </a:solidFill>
                <a:effectLst/>
                <a:latin typeface="Menlo"/>
              </a:rPr>
              <a:t>and</a:t>
            </a:r>
            <a:r>
              <a:rPr lang="en-US" sz="1700" dirty="0">
                <a:solidFill>
                  <a:srgbClr val="C5C8C6"/>
                </a:solidFill>
                <a:effectLst/>
                <a:latin typeface="Menlo"/>
              </a:rPr>
              <a:t> </a:t>
            </a:r>
            <a:r>
              <a:rPr lang="en-US" sz="1700" dirty="0" err="1">
                <a:solidFill>
                  <a:srgbClr val="DE935F"/>
                </a:solidFill>
                <a:effectLst/>
                <a:latin typeface="Menlo"/>
              </a:rPr>
              <a:t>self</a:t>
            </a:r>
            <a:r>
              <a:rPr lang="en-US" sz="1700" dirty="0" err="1">
                <a:solidFill>
                  <a:srgbClr val="C5C8C6"/>
                </a:solidFill>
                <a:effectLst/>
                <a:latin typeface="Menlo"/>
              </a:rPr>
              <a:t>.bitMap</a:t>
            </a:r>
            <a:r>
              <a:rPr lang="en-US" sz="1700" dirty="0">
                <a:solidFill>
                  <a:srgbClr val="C5C8C6"/>
                </a:solidFill>
                <a:effectLst/>
                <a:latin typeface="Menlo"/>
              </a:rPr>
              <a:t>[</a:t>
            </a:r>
            <a:r>
              <a:rPr lang="en-US" sz="1700" dirty="0" err="1">
                <a:solidFill>
                  <a:srgbClr val="C5C8C6"/>
                </a:solidFill>
                <a:effectLst/>
                <a:latin typeface="Menlo"/>
              </a:rPr>
              <a:t>i</a:t>
            </a:r>
            <a:r>
              <a:rPr lang="en-US" sz="1700" dirty="0">
                <a:solidFill>
                  <a:srgbClr val="C5C8C6"/>
                </a:solidFill>
                <a:effectLst/>
                <a:latin typeface="Menlo"/>
              </a:rPr>
              <a:t>] </a:t>
            </a:r>
            <a:r>
              <a:rPr lang="en-US" sz="1700" dirty="0">
                <a:solidFill>
                  <a:srgbClr val="B294BB"/>
                </a:solidFill>
                <a:effectLst/>
                <a:latin typeface="Menlo"/>
              </a:rPr>
              <a:t>==</a:t>
            </a:r>
            <a:r>
              <a:rPr lang="en-US" sz="1700" dirty="0">
                <a:solidFill>
                  <a:srgbClr val="C5C8C6"/>
                </a:solidFill>
                <a:effectLst/>
                <a:latin typeface="Menlo"/>
              </a:rPr>
              <a:t> </a:t>
            </a:r>
            <a:r>
              <a:rPr lang="en-US" sz="1700" dirty="0">
                <a:solidFill>
                  <a:srgbClr val="DE935F"/>
                </a:solidFill>
                <a:effectLst/>
                <a:latin typeface="Menlo"/>
              </a:rPr>
              <a:t>0</a:t>
            </a:r>
            <a:r>
              <a:rPr lang="en-US" sz="1700" dirty="0">
                <a:solidFill>
                  <a:srgbClr val="C5C8C6"/>
                </a:solidFill>
                <a:effectLst/>
                <a:latin typeface="Menlo"/>
              </a:rPr>
              <a:t>:</a:t>
            </a:r>
          </a:p>
          <a:p>
            <a:pPr marL="1172572" lvl="3" indent="0" fontAlgn="t">
              <a:buNone/>
            </a:pPr>
            <a:r>
              <a:rPr lang="pt-BR" sz="1700" dirty="0" err="1">
                <a:solidFill>
                  <a:srgbClr val="C5C8C6"/>
                </a:solidFill>
                <a:effectLst/>
                <a:latin typeface="Menlo"/>
              </a:rPr>
              <a:t>spaces</a:t>
            </a:r>
            <a:r>
              <a:rPr lang="pt-BR" sz="1700" dirty="0">
                <a:solidFill>
                  <a:srgbClr val="C5C8C6"/>
                </a:solidFill>
                <a:effectLst/>
                <a:latin typeface="Menlo"/>
              </a:rPr>
              <a:t> </a:t>
            </a:r>
            <a:r>
              <a:rPr lang="pt-BR" sz="1700" dirty="0">
                <a:solidFill>
                  <a:srgbClr val="B294BB"/>
                </a:solidFill>
                <a:effectLst/>
                <a:latin typeface="Menlo"/>
              </a:rPr>
              <a:t>+=</a:t>
            </a:r>
            <a:r>
              <a:rPr lang="pt-BR" sz="1700" dirty="0">
                <a:solidFill>
                  <a:srgbClr val="C5C8C6"/>
                </a:solidFill>
                <a:effectLst/>
                <a:latin typeface="Menlo"/>
              </a:rPr>
              <a:t> </a:t>
            </a:r>
            <a:r>
              <a:rPr lang="pt-BR" sz="1700" dirty="0">
                <a:solidFill>
                  <a:srgbClr val="DE935F"/>
                </a:solidFill>
                <a:effectLst/>
                <a:latin typeface="Menlo"/>
              </a:rPr>
              <a:t>1</a:t>
            </a:r>
            <a:endParaRPr lang="pt-BR" sz="1700" dirty="0">
              <a:solidFill>
                <a:srgbClr val="C5C8C6"/>
              </a:solidFill>
              <a:effectLst/>
              <a:latin typeface="Menlo"/>
            </a:endParaRPr>
          </a:p>
          <a:p>
            <a:pPr marL="1172572" lvl="3" indent="0" fontAlgn="t">
              <a:buNone/>
            </a:pPr>
            <a:r>
              <a:rPr lang="pt-BR" sz="1700" dirty="0">
                <a:solidFill>
                  <a:srgbClr val="C5C8C6"/>
                </a:solidFill>
                <a:effectLst/>
                <a:latin typeface="Menlo"/>
              </a:rPr>
              <a:t>i </a:t>
            </a:r>
            <a:r>
              <a:rPr lang="pt-BR" sz="1700" dirty="0">
                <a:solidFill>
                  <a:srgbClr val="B294BB"/>
                </a:solidFill>
                <a:effectLst/>
                <a:latin typeface="Menlo"/>
              </a:rPr>
              <a:t>+=</a:t>
            </a:r>
            <a:r>
              <a:rPr lang="pt-BR" sz="1700" dirty="0">
                <a:solidFill>
                  <a:srgbClr val="C5C8C6"/>
                </a:solidFill>
                <a:effectLst/>
                <a:latin typeface="Menlo"/>
              </a:rPr>
              <a:t> </a:t>
            </a:r>
            <a:r>
              <a:rPr lang="pt-BR" sz="1700" dirty="0">
                <a:solidFill>
                  <a:srgbClr val="DE935F"/>
                </a:solidFill>
                <a:effectLst/>
                <a:latin typeface="Menlo"/>
              </a:rPr>
              <a:t>1</a:t>
            </a:r>
            <a:endParaRPr lang="pt-BR" sz="1700" dirty="0">
              <a:solidFill>
                <a:srgbClr val="C5C8C6"/>
              </a:solidFill>
              <a:effectLst/>
              <a:latin typeface="Menlo"/>
            </a:endParaRPr>
          </a:p>
          <a:p>
            <a:pPr marL="1172572" lvl="3" indent="0" fontAlgn="t">
              <a:buNone/>
            </a:pPr>
            <a:r>
              <a:rPr lang="pt-BR" sz="1700" dirty="0" err="1">
                <a:solidFill>
                  <a:srgbClr val="B294BB"/>
                </a:solidFill>
                <a:effectLst/>
                <a:latin typeface="Menlo"/>
              </a:rPr>
              <a:t>return</a:t>
            </a:r>
            <a:r>
              <a:rPr lang="pt-BR" sz="1700" dirty="0">
                <a:solidFill>
                  <a:srgbClr val="C5C8C6"/>
                </a:solidFill>
                <a:effectLst/>
                <a:latin typeface="Menlo"/>
              </a:rPr>
              <a:t> (</a:t>
            </a:r>
            <a:r>
              <a:rPr lang="pt-BR" sz="1700" dirty="0" err="1">
                <a:solidFill>
                  <a:srgbClr val="DE935F"/>
                </a:solidFill>
                <a:effectLst/>
                <a:latin typeface="Menlo"/>
              </a:rPr>
              <a:t>self</a:t>
            </a:r>
            <a:r>
              <a:rPr lang="pt-BR" sz="1700" dirty="0" err="1">
                <a:solidFill>
                  <a:srgbClr val="C5C8C6"/>
                </a:solidFill>
                <a:effectLst/>
                <a:latin typeface="Menlo"/>
              </a:rPr>
              <a:t>.size</a:t>
            </a:r>
            <a:r>
              <a:rPr lang="pt-BR" sz="1700" dirty="0">
                <a:solidFill>
                  <a:srgbClr val="C5C8C6"/>
                </a:solidFill>
                <a:effectLst/>
                <a:latin typeface="Menlo"/>
              </a:rPr>
              <a:t> </a:t>
            </a:r>
            <a:r>
              <a:rPr lang="pt-BR" sz="1700" dirty="0">
                <a:solidFill>
                  <a:srgbClr val="B294BB"/>
                </a:solidFill>
                <a:effectLst/>
                <a:latin typeface="Menlo"/>
              </a:rPr>
              <a:t>-</a:t>
            </a:r>
            <a:r>
              <a:rPr lang="pt-BR" sz="1700" dirty="0">
                <a:solidFill>
                  <a:srgbClr val="C5C8C6"/>
                </a:solidFill>
                <a:effectLst/>
                <a:latin typeface="Menlo"/>
              </a:rPr>
              <a:t> </a:t>
            </a:r>
            <a:r>
              <a:rPr lang="pt-BR" sz="1700" dirty="0">
                <a:solidFill>
                  <a:srgbClr val="DE935F"/>
                </a:solidFill>
                <a:effectLst/>
                <a:latin typeface="Menlo"/>
              </a:rPr>
              <a:t>sum</a:t>
            </a:r>
            <a:r>
              <a:rPr lang="pt-BR" sz="1700" dirty="0">
                <a:solidFill>
                  <a:srgbClr val="C5C8C6"/>
                </a:solidFill>
                <a:effectLst/>
                <a:latin typeface="Menlo"/>
              </a:rPr>
              <a:t>(</a:t>
            </a:r>
            <a:r>
              <a:rPr lang="pt-BR" sz="1700" dirty="0" err="1">
                <a:solidFill>
                  <a:srgbClr val="DE935F"/>
                </a:solidFill>
                <a:effectLst/>
                <a:latin typeface="Menlo"/>
              </a:rPr>
              <a:t>self</a:t>
            </a:r>
            <a:r>
              <a:rPr lang="pt-BR" sz="1700" dirty="0" err="1">
                <a:solidFill>
                  <a:srgbClr val="C5C8C6"/>
                </a:solidFill>
                <a:effectLst/>
                <a:latin typeface="Menlo"/>
              </a:rPr>
              <a:t>.bitMap</a:t>
            </a:r>
            <a:r>
              <a:rPr lang="pt-BR" sz="1700" dirty="0">
                <a:solidFill>
                  <a:srgbClr val="C5C8C6"/>
                </a:solidFill>
                <a:effectLst/>
                <a:latin typeface="Menlo"/>
              </a:rPr>
              <a:t>), </a:t>
            </a:r>
            <a:r>
              <a:rPr lang="pt-BR" sz="1700" dirty="0" err="1">
                <a:solidFill>
                  <a:srgbClr val="C5C8C6"/>
                </a:solidFill>
                <a:effectLst/>
                <a:latin typeface="Menlo"/>
              </a:rPr>
              <a:t>spaces</a:t>
            </a:r>
            <a:r>
              <a:rPr lang="pt-BR" sz="1700" dirty="0">
                <a:solidFill>
                  <a:srgbClr val="C5C8C6"/>
                </a:solidFill>
                <a:effectLst/>
                <a:latin typeface="Menlo"/>
              </a:rPr>
              <a:t>)</a:t>
            </a:r>
            <a:endParaRPr lang="pt-BR" sz="1700" dirty="0">
              <a:solidFill>
                <a:srgbClr val="FFFFFF"/>
              </a:solidFill>
              <a:effectLst/>
              <a:latin typeface="Menlo"/>
            </a:endParaRPr>
          </a:p>
          <a:p>
            <a:pPr hangingPunct="1"/>
            <a:endParaRPr lang="pt-BR" dirty="0"/>
          </a:p>
        </p:txBody>
      </p:sp>
      <p:sp>
        <p:nvSpPr>
          <p:cNvPr id="17" name="Espaço Reservado para Texto 7"/>
          <p:cNvSpPr txBox="1">
            <a:spLocks/>
          </p:cNvSpPr>
          <p:nvPr/>
        </p:nvSpPr>
        <p:spPr>
          <a:xfrm>
            <a:off x="9080915" y="1079941"/>
            <a:ext cx="3195962" cy="3293617"/>
          </a:xfrm>
          <a:prstGeom prst="rect">
            <a:avLst/>
          </a:prstGeom>
          <a:ln w="12700">
            <a:miter lim="400000"/>
          </a:ln>
          <a:effectLst>
            <a:outerShdw blurRad="25400" dir="17880000" rotWithShape="0">
              <a:srgbClr val="000000">
                <a:alpha val="46000"/>
              </a:srgbClr>
            </a:outerShdw>
          </a:effectLst>
          <a:extLst>
            <a:ext uri="{C572A759-6A51-4108-AA02-DFA0A04FC94B}">
              <ma14:wrappingTextBoxFlag xmlns:ma14="http://schemas.microsoft.com/office/mac/drawingml/2011/main" xmlns="" val="1"/>
            </a:ext>
          </a:extLst>
        </p:spPr>
        <p:txBody>
          <a:bodyPr lIns="45719" rIns="45719">
            <a:normAutofit/>
          </a:bodyPr>
          <a:lstStyle>
            <a:lvl1pPr marL="342900" marR="0" indent="-305999"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1pPr>
            <a:lvl2pPr marL="749999" marR="0" indent="-299999"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2pPr>
            <a:lvl3pPr marL="1079999" marR="0" indent="-269999"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3pPr>
            <a:lvl4pPr marL="1478571" marR="0" indent="-308571"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4pPr>
            <a:lvl5pPr marL="1766571" marR="0" indent="-308571"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5pPr>
            <a:lvl6pPr marL="2112571" marR="0" indent="-326571"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6pPr>
            <a:lvl7pPr marL="2499771" marR="0" indent="-326571"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7pPr>
            <a:lvl8pPr marL="2886971" marR="0" indent="-326571"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8pPr>
            <a:lvl9pPr marL="3204171" marR="0" indent="-326571" algn="l" defTabSz="457200" rtl="0" latinLnBrk="0">
              <a:lnSpc>
                <a:spcPct val="100000"/>
              </a:lnSpc>
              <a:spcBef>
                <a:spcPts val="600"/>
              </a:spcBef>
              <a:spcAft>
                <a:spcPts val="0"/>
              </a:spcAft>
              <a:buClr>
                <a:srgbClr val="DADADA"/>
              </a:buClr>
              <a:buSzPct val="70000"/>
              <a:buFont typeface="Wingdings 2"/>
              <a:buChar char=""/>
              <a:tabLst/>
              <a:defRPr sz="2000" b="0" i="0" u="none" strike="noStrike" cap="none" spc="0" baseline="0">
                <a:ln w="9525">
                  <a:solidFill>
                    <a:srgbClr val="404040">
                      <a:alpha val="10000"/>
                    </a:srgbClr>
                  </a:solidFill>
                </a:ln>
                <a:solidFill>
                  <a:srgbClr val="DADADA"/>
                </a:solidFill>
                <a:effectLst>
                  <a:outerShdw blurRad="12700" dist="25400" dir="14640000" rotWithShape="0">
                    <a:srgbClr val="000000">
                      <a:alpha val="30000"/>
                    </a:srgbClr>
                  </a:outerShdw>
                </a:effectLst>
                <a:uFillTx/>
                <a:latin typeface="+mn-lt"/>
                <a:ea typeface="+mn-ea"/>
                <a:cs typeface="+mn-cs"/>
                <a:sym typeface="Calisto MT"/>
              </a:defRPr>
            </a:lvl9pPr>
          </a:lstStyle>
          <a:p>
            <a:pPr marL="36901" indent="0" fontAlgn="t">
              <a:buNone/>
            </a:pPr>
            <a:r>
              <a:rPr lang="pt-BR" sz="1700" b="1" dirty="0" err="1">
                <a:solidFill>
                  <a:schemeClr val="bg1"/>
                </a:solidFill>
                <a:effectLst/>
                <a:latin typeface="Menlo"/>
              </a:rPr>
              <a:t>Linked</a:t>
            </a:r>
            <a:r>
              <a:rPr lang="pt-BR" sz="1700" b="1" dirty="0">
                <a:solidFill>
                  <a:schemeClr val="bg1"/>
                </a:solidFill>
                <a:effectLst/>
                <a:latin typeface="Menlo"/>
              </a:rPr>
              <a:t> </a:t>
            </a:r>
            <a:r>
              <a:rPr lang="pt-BR" sz="1700" b="1" dirty="0" err="1">
                <a:solidFill>
                  <a:schemeClr val="bg1"/>
                </a:solidFill>
                <a:effectLst/>
                <a:latin typeface="Menlo"/>
              </a:rPr>
              <a:t>Lists</a:t>
            </a:r>
            <a:r>
              <a:rPr lang="pt-BR" sz="1700" b="1" dirty="0">
                <a:solidFill>
                  <a:schemeClr val="bg1"/>
                </a:solidFill>
                <a:effectLst/>
                <a:latin typeface="Menlo"/>
              </a:rPr>
              <a:t>:</a:t>
            </a:r>
            <a:endParaRPr lang="pt-BR" sz="1700" dirty="0">
              <a:solidFill>
                <a:srgbClr val="B294BB"/>
              </a:solidFill>
              <a:effectLst/>
              <a:latin typeface="Menlo"/>
            </a:endParaRPr>
          </a:p>
          <a:p>
            <a:pPr marL="36901" indent="0" fontAlgn="t">
              <a:buNone/>
            </a:pPr>
            <a:r>
              <a:rPr lang="pt-BR" sz="1700" dirty="0">
                <a:solidFill>
                  <a:srgbClr val="B294BB"/>
                </a:solidFill>
                <a:effectLst/>
                <a:latin typeface="Menlo"/>
              </a:rPr>
              <a:t>def</a:t>
            </a:r>
            <a:r>
              <a:rPr lang="pt-BR" sz="1700" dirty="0">
                <a:solidFill>
                  <a:srgbClr val="C5C8C6"/>
                </a:solidFill>
                <a:effectLst/>
                <a:latin typeface="Menlo"/>
              </a:rPr>
              <a:t> </a:t>
            </a:r>
            <a:r>
              <a:rPr lang="pt-BR" sz="1700" dirty="0" err="1">
                <a:solidFill>
                  <a:srgbClr val="F0C674"/>
                </a:solidFill>
                <a:effectLst/>
                <a:latin typeface="Menlo"/>
              </a:rPr>
              <a:t>segmentation</a:t>
            </a:r>
            <a:r>
              <a:rPr lang="pt-BR" sz="1700" dirty="0">
                <a:solidFill>
                  <a:srgbClr val="C5C8C6"/>
                </a:solidFill>
                <a:effectLst/>
                <a:latin typeface="Menlo"/>
              </a:rPr>
              <a:t>(self):</a:t>
            </a:r>
          </a:p>
          <a:p>
            <a:pPr marL="444000" lvl="1" indent="0" fontAlgn="t">
              <a:buNone/>
            </a:pPr>
            <a:r>
              <a:rPr lang="pt-BR" sz="1700" dirty="0" err="1">
                <a:solidFill>
                  <a:srgbClr val="C5C8C6"/>
                </a:solidFill>
                <a:effectLst/>
                <a:latin typeface="Menlo"/>
              </a:rPr>
              <a:t>blocks</a:t>
            </a:r>
            <a:r>
              <a:rPr lang="pt-BR" sz="1700" dirty="0">
                <a:solidFill>
                  <a:srgbClr val="C5C8C6"/>
                </a:solidFill>
                <a:effectLst/>
                <a:latin typeface="Menlo"/>
              </a:rPr>
              <a:t> </a:t>
            </a:r>
            <a:r>
              <a:rPr lang="pt-BR" sz="1700" dirty="0">
                <a:solidFill>
                  <a:srgbClr val="B294BB"/>
                </a:solidFill>
                <a:effectLst/>
                <a:latin typeface="Menlo"/>
              </a:rPr>
              <a:t>=</a:t>
            </a:r>
            <a:r>
              <a:rPr lang="pt-BR" sz="1700" dirty="0">
                <a:solidFill>
                  <a:srgbClr val="C5C8C6"/>
                </a:solidFill>
                <a:effectLst/>
                <a:latin typeface="Menlo"/>
              </a:rPr>
              <a:t> </a:t>
            </a:r>
            <a:r>
              <a:rPr lang="pt-BR" sz="1700" dirty="0">
                <a:solidFill>
                  <a:srgbClr val="DE935F"/>
                </a:solidFill>
                <a:effectLst/>
                <a:latin typeface="Menlo"/>
              </a:rPr>
              <a:t>0</a:t>
            </a:r>
            <a:endParaRPr lang="pt-BR" sz="1700" dirty="0">
              <a:solidFill>
                <a:srgbClr val="C5C8C6"/>
              </a:solidFill>
              <a:effectLst/>
              <a:latin typeface="Menlo"/>
            </a:endParaRPr>
          </a:p>
          <a:p>
            <a:pPr marL="444000" lvl="1" indent="0" fontAlgn="t">
              <a:buNone/>
            </a:pPr>
            <a:r>
              <a:rPr lang="pt-BR" sz="1700" dirty="0" err="1">
                <a:solidFill>
                  <a:srgbClr val="C5C8C6"/>
                </a:solidFill>
                <a:effectLst/>
                <a:latin typeface="Menlo"/>
              </a:rPr>
              <a:t>spaces</a:t>
            </a:r>
            <a:r>
              <a:rPr lang="pt-BR" sz="1700" dirty="0">
                <a:solidFill>
                  <a:srgbClr val="C5C8C6"/>
                </a:solidFill>
                <a:effectLst/>
                <a:latin typeface="Menlo"/>
              </a:rPr>
              <a:t> </a:t>
            </a:r>
            <a:r>
              <a:rPr lang="pt-BR" sz="1700" dirty="0">
                <a:solidFill>
                  <a:srgbClr val="B294BB"/>
                </a:solidFill>
                <a:effectLst/>
                <a:latin typeface="Menlo"/>
              </a:rPr>
              <a:t>=</a:t>
            </a:r>
            <a:r>
              <a:rPr lang="pt-BR" sz="1700" dirty="0">
                <a:solidFill>
                  <a:srgbClr val="C5C8C6"/>
                </a:solidFill>
                <a:effectLst/>
                <a:latin typeface="Menlo"/>
              </a:rPr>
              <a:t> </a:t>
            </a:r>
            <a:r>
              <a:rPr lang="pt-BR" sz="1700" dirty="0">
                <a:solidFill>
                  <a:srgbClr val="DE935F"/>
                </a:solidFill>
                <a:effectLst/>
                <a:latin typeface="Menlo"/>
              </a:rPr>
              <a:t>0</a:t>
            </a:r>
            <a:endParaRPr lang="pt-BR" sz="1700" dirty="0">
              <a:solidFill>
                <a:srgbClr val="C5C8C6"/>
              </a:solidFill>
              <a:effectLst/>
              <a:latin typeface="Menlo"/>
            </a:endParaRPr>
          </a:p>
          <a:p>
            <a:pPr marL="444000" lvl="1" indent="0" fontAlgn="t">
              <a:buNone/>
            </a:pPr>
            <a:r>
              <a:rPr lang="pt-BR" sz="1700" dirty="0">
                <a:solidFill>
                  <a:srgbClr val="B294BB"/>
                </a:solidFill>
                <a:effectLst/>
                <a:latin typeface="Menlo"/>
              </a:rPr>
              <a:t>for</a:t>
            </a:r>
            <a:r>
              <a:rPr lang="pt-BR" sz="1700" dirty="0">
                <a:solidFill>
                  <a:srgbClr val="C5C8C6"/>
                </a:solidFill>
                <a:effectLst/>
                <a:latin typeface="Menlo"/>
              </a:rPr>
              <a:t> i </a:t>
            </a:r>
            <a:r>
              <a:rPr lang="pt-BR" sz="1700" dirty="0">
                <a:solidFill>
                  <a:srgbClr val="B294BB"/>
                </a:solidFill>
                <a:effectLst/>
                <a:latin typeface="Menlo"/>
              </a:rPr>
              <a:t>in</a:t>
            </a:r>
            <a:r>
              <a:rPr lang="pt-BR" sz="1700" dirty="0">
                <a:solidFill>
                  <a:srgbClr val="C5C8C6"/>
                </a:solidFill>
                <a:effectLst/>
                <a:latin typeface="Menlo"/>
              </a:rPr>
              <a:t> </a:t>
            </a:r>
            <a:r>
              <a:rPr lang="pt-BR" sz="1700" dirty="0" err="1">
                <a:solidFill>
                  <a:srgbClr val="DE935F"/>
                </a:solidFill>
                <a:effectLst/>
                <a:latin typeface="Menlo"/>
              </a:rPr>
              <a:t>self</a:t>
            </a:r>
            <a:r>
              <a:rPr lang="pt-BR" sz="1700" dirty="0" err="1">
                <a:solidFill>
                  <a:srgbClr val="C5C8C6"/>
                </a:solidFill>
                <a:effectLst/>
                <a:latin typeface="Menlo"/>
              </a:rPr>
              <a:t>.mem_list</a:t>
            </a:r>
            <a:r>
              <a:rPr lang="pt-BR" sz="1700" dirty="0">
                <a:solidFill>
                  <a:srgbClr val="C5C8C6"/>
                </a:solidFill>
                <a:effectLst/>
                <a:latin typeface="Menlo"/>
              </a:rPr>
              <a:t>:</a:t>
            </a:r>
          </a:p>
          <a:p>
            <a:pPr marL="774000" lvl="2" indent="0" fontAlgn="t">
              <a:buNone/>
            </a:pPr>
            <a:r>
              <a:rPr lang="pt-BR" sz="1700" dirty="0" err="1">
                <a:solidFill>
                  <a:srgbClr val="B294BB"/>
                </a:solidFill>
                <a:effectLst/>
                <a:latin typeface="Menlo"/>
              </a:rPr>
              <a:t>if</a:t>
            </a:r>
            <a:r>
              <a:rPr lang="pt-BR" sz="1700" dirty="0">
                <a:solidFill>
                  <a:srgbClr val="C5C8C6"/>
                </a:solidFill>
                <a:effectLst/>
                <a:latin typeface="Menlo"/>
              </a:rPr>
              <a:t>(i.id </a:t>
            </a:r>
            <a:r>
              <a:rPr lang="pt-BR" sz="1700" dirty="0">
                <a:solidFill>
                  <a:srgbClr val="B294BB"/>
                </a:solidFill>
                <a:effectLst/>
                <a:latin typeface="Menlo"/>
              </a:rPr>
              <a:t>==</a:t>
            </a:r>
            <a:r>
              <a:rPr lang="pt-BR" sz="1700" dirty="0">
                <a:solidFill>
                  <a:srgbClr val="C5C8C6"/>
                </a:solidFill>
                <a:effectLst/>
                <a:latin typeface="Menlo"/>
              </a:rPr>
              <a:t> </a:t>
            </a:r>
            <a:r>
              <a:rPr lang="pt-BR" sz="1700" dirty="0">
                <a:solidFill>
                  <a:srgbClr val="DE935F"/>
                </a:solidFill>
                <a:effectLst/>
                <a:latin typeface="Menlo"/>
              </a:rPr>
              <a:t>0</a:t>
            </a:r>
            <a:r>
              <a:rPr lang="pt-BR" sz="1700" dirty="0">
                <a:solidFill>
                  <a:srgbClr val="C5C8C6"/>
                </a:solidFill>
                <a:effectLst/>
                <a:latin typeface="Menlo"/>
              </a:rPr>
              <a:t>):</a:t>
            </a:r>
          </a:p>
          <a:p>
            <a:pPr marL="1172572" lvl="3" indent="0" fontAlgn="t">
              <a:buNone/>
            </a:pPr>
            <a:r>
              <a:rPr lang="pt-BR" sz="1700" dirty="0" err="1">
                <a:solidFill>
                  <a:srgbClr val="C5C8C6"/>
                </a:solidFill>
                <a:effectLst/>
                <a:latin typeface="Menlo"/>
              </a:rPr>
              <a:t>blocks</a:t>
            </a:r>
            <a:r>
              <a:rPr lang="pt-BR" sz="1700" dirty="0">
                <a:solidFill>
                  <a:srgbClr val="C5C8C6"/>
                </a:solidFill>
                <a:effectLst/>
                <a:latin typeface="Menlo"/>
              </a:rPr>
              <a:t> </a:t>
            </a:r>
            <a:r>
              <a:rPr lang="pt-BR" sz="1700" dirty="0">
                <a:solidFill>
                  <a:srgbClr val="B294BB"/>
                </a:solidFill>
                <a:effectLst/>
                <a:latin typeface="Menlo"/>
              </a:rPr>
              <a:t>+=</a:t>
            </a:r>
            <a:r>
              <a:rPr lang="pt-BR" sz="1700" dirty="0">
                <a:solidFill>
                  <a:srgbClr val="C5C8C6"/>
                </a:solidFill>
                <a:effectLst/>
                <a:latin typeface="Menlo"/>
              </a:rPr>
              <a:t> </a:t>
            </a:r>
            <a:r>
              <a:rPr lang="pt-BR" sz="1700" dirty="0" err="1">
                <a:solidFill>
                  <a:srgbClr val="C5C8C6"/>
                </a:solidFill>
                <a:effectLst/>
                <a:latin typeface="Menlo"/>
              </a:rPr>
              <a:t>i.size</a:t>
            </a:r>
            <a:endParaRPr lang="pt-BR" sz="1700" dirty="0">
              <a:solidFill>
                <a:srgbClr val="C5C8C6"/>
              </a:solidFill>
              <a:effectLst/>
              <a:latin typeface="Menlo"/>
            </a:endParaRPr>
          </a:p>
          <a:p>
            <a:pPr marL="1172572" lvl="3" indent="0" fontAlgn="t">
              <a:buNone/>
            </a:pPr>
            <a:r>
              <a:rPr lang="pt-BR" sz="1700" dirty="0" err="1">
                <a:solidFill>
                  <a:srgbClr val="C5C8C6"/>
                </a:solidFill>
                <a:effectLst/>
                <a:latin typeface="Menlo"/>
              </a:rPr>
              <a:t>spaces</a:t>
            </a:r>
            <a:r>
              <a:rPr lang="pt-BR" sz="1700" dirty="0">
                <a:solidFill>
                  <a:srgbClr val="C5C8C6"/>
                </a:solidFill>
                <a:effectLst/>
                <a:latin typeface="Menlo"/>
              </a:rPr>
              <a:t> </a:t>
            </a:r>
            <a:r>
              <a:rPr lang="pt-BR" sz="1700" dirty="0">
                <a:solidFill>
                  <a:srgbClr val="B294BB"/>
                </a:solidFill>
                <a:effectLst/>
                <a:latin typeface="Menlo"/>
              </a:rPr>
              <a:t>+=</a:t>
            </a:r>
            <a:r>
              <a:rPr lang="pt-BR" sz="1700" dirty="0">
                <a:solidFill>
                  <a:srgbClr val="C5C8C6"/>
                </a:solidFill>
                <a:effectLst/>
                <a:latin typeface="Menlo"/>
              </a:rPr>
              <a:t> </a:t>
            </a:r>
            <a:r>
              <a:rPr lang="pt-BR" sz="1700" dirty="0">
                <a:solidFill>
                  <a:srgbClr val="DE935F"/>
                </a:solidFill>
                <a:effectLst/>
                <a:latin typeface="Menlo"/>
              </a:rPr>
              <a:t>1</a:t>
            </a:r>
            <a:endParaRPr lang="pt-BR" sz="1700" dirty="0">
              <a:solidFill>
                <a:srgbClr val="C5C8C6"/>
              </a:solidFill>
              <a:effectLst/>
              <a:latin typeface="Menlo"/>
            </a:endParaRPr>
          </a:p>
          <a:p>
            <a:pPr marL="774000" lvl="2" indent="0" fontAlgn="t">
              <a:buNone/>
            </a:pPr>
            <a:r>
              <a:rPr lang="pt-BR" sz="1700" dirty="0" err="1">
                <a:solidFill>
                  <a:srgbClr val="B294BB"/>
                </a:solidFill>
                <a:effectLst/>
                <a:latin typeface="Menlo"/>
              </a:rPr>
              <a:t>return</a:t>
            </a:r>
            <a:r>
              <a:rPr lang="pt-BR" sz="1700" dirty="0">
                <a:solidFill>
                  <a:srgbClr val="C5C8C6"/>
                </a:solidFill>
                <a:effectLst/>
                <a:latin typeface="Menlo"/>
              </a:rPr>
              <a:t> (</a:t>
            </a:r>
            <a:r>
              <a:rPr lang="pt-BR" sz="1700" dirty="0" err="1">
                <a:solidFill>
                  <a:srgbClr val="C5C8C6"/>
                </a:solidFill>
                <a:effectLst/>
                <a:latin typeface="Menlo"/>
              </a:rPr>
              <a:t>blocks,spaces</a:t>
            </a:r>
            <a:r>
              <a:rPr lang="pt-BR" sz="1700" dirty="0">
                <a:solidFill>
                  <a:srgbClr val="C5C8C6"/>
                </a:solidFill>
                <a:effectLst/>
                <a:latin typeface="Menlo"/>
              </a:rPr>
              <a:t>)</a:t>
            </a:r>
            <a:endParaRPr lang="pt-BR" sz="1700" dirty="0"/>
          </a:p>
        </p:txBody>
      </p:sp>
    </p:spTree>
    <p:extLst>
      <p:ext uri="{BB962C8B-B14F-4D97-AF65-F5344CB8AC3E}">
        <p14:creationId xmlns:p14="http://schemas.microsoft.com/office/powerpoint/2010/main" val="218690435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Análise dos Dados</a:t>
            </a:r>
          </a:p>
        </p:txBody>
      </p:sp>
      <p:sp>
        <p:nvSpPr>
          <p:cNvPr id="5" name="Espaço Reservado para Texto 4"/>
          <p:cNvSpPr>
            <a:spLocks noGrp="1"/>
          </p:cNvSpPr>
          <p:nvPr>
            <p:ph type="body" sz="quarter" idx="1"/>
          </p:nvPr>
        </p:nvSpPr>
        <p:spPr/>
        <p:txBody>
          <a:bodyPr/>
          <a:lstStyle/>
          <a:p>
            <a:r>
              <a:rPr lang="pt-BR" dirty="0"/>
              <a:t>Gráficos de Desempenho</a:t>
            </a:r>
          </a:p>
        </p:txBody>
      </p:sp>
    </p:spTree>
    <p:extLst>
      <p:ext uri="{BB962C8B-B14F-4D97-AF65-F5344CB8AC3E}">
        <p14:creationId xmlns:p14="http://schemas.microsoft.com/office/powerpoint/2010/main" val="158351188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p:cNvSpPr>
          <p:nvPr>
            <p:ph type="title"/>
          </p:nvPr>
        </p:nvSpPr>
        <p:spPr>
          <a:xfrm>
            <a:off x="913795" y="609600"/>
            <a:ext cx="10353762" cy="970450"/>
          </a:xfrm>
          <a:prstGeom prst="rect">
            <a:avLst/>
          </a:prstGeom>
        </p:spPr>
        <p:txBody>
          <a:bodyPr/>
          <a:lstStyle/>
          <a:p>
            <a:r>
              <a:t>Autores – Grupo 3</a:t>
            </a:r>
          </a:p>
        </p:txBody>
      </p:sp>
      <p:sp>
        <p:nvSpPr>
          <p:cNvPr id="194" name="Shape 194"/>
          <p:cNvSpPr>
            <a:spLocks noGrp="1"/>
          </p:cNvSpPr>
          <p:nvPr>
            <p:ph type="body" idx="1"/>
          </p:nvPr>
        </p:nvSpPr>
        <p:spPr>
          <a:xfrm>
            <a:off x="913795" y="1732448"/>
            <a:ext cx="10353762" cy="4058752"/>
          </a:xfrm>
          <a:prstGeom prst="rect">
            <a:avLst/>
          </a:prstGeom>
        </p:spPr>
        <p:txBody>
          <a:bodyPr anchor="ctr"/>
          <a:lstStyle/>
          <a:p>
            <a:pPr>
              <a:lnSpc>
                <a:spcPct val="300000"/>
              </a:lnSpc>
              <a:defRPr>
                <a:solidFill>
                  <a:srgbClr val="FFFFFF"/>
                </a:solidFill>
              </a:defRPr>
            </a:pPr>
            <a:r>
              <a:rPr dirty="0"/>
              <a:t>RA: 155446: Gabriel </a:t>
            </a:r>
            <a:r>
              <a:rPr dirty="0" err="1"/>
              <a:t>Henriques</a:t>
            </a:r>
            <a:r>
              <a:rPr dirty="0"/>
              <a:t> </a:t>
            </a:r>
            <a:r>
              <a:rPr dirty="0" err="1"/>
              <a:t>Siqueira</a:t>
            </a:r>
            <a:r>
              <a:rPr dirty="0"/>
              <a:t> </a:t>
            </a:r>
          </a:p>
          <a:p>
            <a:pPr>
              <a:lnSpc>
                <a:spcPct val="300000"/>
              </a:lnSpc>
              <a:defRPr>
                <a:solidFill>
                  <a:srgbClr val="FFFFFF"/>
                </a:solidFill>
              </a:defRPr>
            </a:pPr>
            <a:r>
              <a:rPr dirty="0"/>
              <a:t>RA: 156331: Lucas Alves Racoci</a:t>
            </a:r>
          </a:p>
          <a:p>
            <a:pPr>
              <a:lnSpc>
                <a:spcPct val="300000"/>
              </a:lnSpc>
              <a:defRPr>
                <a:solidFill>
                  <a:srgbClr val="FFFFFF"/>
                </a:solidFill>
              </a:defRPr>
            </a:pPr>
            <a:r>
              <a:rPr dirty="0"/>
              <a:t>RA: 156475: Luiz Fernando R. da Fonseca</a:t>
            </a:r>
          </a:p>
          <a:p>
            <a:pPr>
              <a:lnSpc>
                <a:spcPct val="300000"/>
              </a:lnSpc>
              <a:defRPr>
                <a:solidFill>
                  <a:srgbClr val="FFFFFF"/>
                </a:solidFill>
              </a:defRPr>
            </a:pPr>
            <a:r>
              <a:rPr dirty="0"/>
              <a:t>RA: 157079: Rafael Zane</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8431" y="301841"/>
            <a:ext cx="10353763" cy="970450"/>
          </a:xfrm>
        </p:spPr>
        <p:txBody>
          <a:bodyPr/>
          <a:lstStyle/>
          <a:p>
            <a:r>
              <a:rPr lang="pt-BR" dirty="0"/>
              <a:t>Comparação Entre os Tempos dos Algoritmos</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15737"/>
            <a:ext cx="12175456" cy="5242264"/>
          </a:xfrm>
          <a:prstGeom prst="rect">
            <a:avLst/>
          </a:prstGeom>
        </p:spPr>
      </p:pic>
    </p:spTree>
    <p:extLst>
      <p:ext uri="{BB962C8B-B14F-4D97-AF65-F5344CB8AC3E}">
        <p14:creationId xmlns:p14="http://schemas.microsoft.com/office/powerpoint/2010/main" val="294359377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752808" y="114662"/>
            <a:ext cx="10946167" cy="970450"/>
          </a:xfrm>
        </p:spPr>
        <p:txBody>
          <a:bodyPr>
            <a:normAutofit fontScale="90000"/>
          </a:bodyPr>
          <a:lstStyle/>
          <a:p>
            <a:r>
              <a:rPr lang="pt-BR" dirty="0"/>
              <a:t>Comparação Entre Número de Blocos dos Algoritmos</a:t>
            </a:r>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5112"/>
            <a:ext cx="12192000" cy="5740721"/>
          </a:xfrm>
          <a:prstGeom prst="rect">
            <a:avLst/>
          </a:prstGeom>
        </p:spPr>
      </p:pic>
    </p:spTree>
    <p:extLst>
      <p:ext uri="{BB962C8B-B14F-4D97-AF65-F5344CB8AC3E}">
        <p14:creationId xmlns:p14="http://schemas.microsoft.com/office/powerpoint/2010/main" val="261432172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577089" y="0"/>
            <a:ext cx="10946167" cy="970450"/>
          </a:xfrm>
        </p:spPr>
        <p:txBody>
          <a:bodyPr>
            <a:normAutofit fontScale="90000"/>
          </a:bodyPr>
          <a:lstStyle/>
          <a:p>
            <a:r>
              <a:rPr lang="pt-BR" dirty="0"/>
              <a:t>Comparação Entre Espaços Livres dos Algoritmos</a:t>
            </a: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6248"/>
            <a:ext cx="12151506" cy="6111752"/>
          </a:xfrm>
          <a:prstGeom prst="rect">
            <a:avLst/>
          </a:prstGeom>
        </p:spPr>
      </p:pic>
    </p:spTree>
    <p:extLst>
      <p:ext uri="{BB962C8B-B14F-4D97-AF65-F5344CB8AC3E}">
        <p14:creationId xmlns:p14="http://schemas.microsoft.com/office/powerpoint/2010/main" val="382147304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Competição</a:t>
            </a:r>
          </a:p>
        </p:txBody>
      </p:sp>
      <p:sp>
        <p:nvSpPr>
          <p:cNvPr id="3" name="Espaço Reservado para Texto 2"/>
          <p:cNvSpPr>
            <a:spLocks noGrp="1"/>
          </p:cNvSpPr>
          <p:nvPr>
            <p:ph type="body" idx="1"/>
          </p:nvPr>
        </p:nvSpPr>
        <p:spPr/>
        <p:txBody>
          <a:bodyPr/>
          <a:lstStyle/>
          <a:p>
            <a:pPr algn="just"/>
            <a:r>
              <a:rPr lang="pt-BR" dirty="0"/>
              <a:t>Foi feito um script para testar qual algoritmo que leva menor tempo para realizar um conjunto operações de alocação e liberação de memória, aleatoriamente escolhidas. </a:t>
            </a:r>
          </a:p>
          <a:p>
            <a:pPr algn="just"/>
            <a:r>
              <a:rPr lang="pt-BR" dirty="0"/>
              <a:t>O algoritmo que obteve menor tempo foi o First Fit do </a:t>
            </a:r>
            <a:r>
              <a:rPr lang="pt-BR" dirty="0" err="1"/>
              <a:t>Quick</a:t>
            </a:r>
            <a:r>
              <a:rPr lang="pt-BR" dirty="0"/>
              <a:t> Fit</a:t>
            </a:r>
          </a:p>
          <a:p>
            <a:pPr algn="just"/>
            <a:r>
              <a:rPr lang="pt-BR" dirty="0"/>
              <a:t>Desconsiderando os algoritmos do </a:t>
            </a:r>
            <a:r>
              <a:rPr lang="pt-BR" dirty="0" err="1"/>
              <a:t>Quick</a:t>
            </a:r>
            <a:r>
              <a:rPr lang="pt-BR" dirty="0"/>
              <a:t> Fit, o algoritmo que obteve menor tempo foi o Next Fit da Lista Ligada</a:t>
            </a:r>
          </a:p>
          <a:p>
            <a:pPr algn="just"/>
            <a:r>
              <a:rPr lang="pt-BR" dirty="0"/>
              <a:t>Depois o Buddy System</a:t>
            </a:r>
          </a:p>
          <a:p>
            <a:pPr algn="just"/>
            <a:r>
              <a:rPr lang="pt-BR" dirty="0"/>
              <a:t>Entre os Algoritmos de Bit </a:t>
            </a:r>
            <a:r>
              <a:rPr lang="pt-BR" dirty="0" err="1"/>
              <a:t>Map</a:t>
            </a:r>
            <a:r>
              <a:rPr lang="pt-BR" dirty="0"/>
              <a:t> o melhor também foi o Next Fit</a:t>
            </a:r>
          </a:p>
        </p:txBody>
      </p:sp>
    </p:spTree>
    <p:extLst>
      <p:ext uri="{BB962C8B-B14F-4D97-AF65-F5344CB8AC3E}">
        <p14:creationId xmlns:p14="http://schemas.microsoft.com/office/powerpoint/2010/main" val="248004766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Conclusões</a:t>
            </a:r>
          </a:p>
        </p:txBody>
      </p:sp>
      <p:sp>
        <p:nvSpPr>
          <p:cNvPr id="5" name="Espaço Reservado para Texto 4"/>
          <p:cNvSpPr>
            <a:spLocks noGrp="1"/>
          </p:cNvSpPr>
          <p:nvPr>
            <p:ph type="body" idx="1"/>
          </p:nvPr>
        </p:nvSpPr>
        <p:spPr/>
        <p:txBody>
          <a:bodyPr/>
          <a:lstStyle/>
          <a:p>
            <a:pPr algn="just"/>
            <a:r>
              <a:rPr lang="pt-BR" dirty="0"/>
              <a:t>Comparando os resultados dos tempos com o que era esperado foram encontradas diferenças:</a:t>
            </a:r>
          </a:p>
          <a:p>
            <a:pPr lvl="1" algn="just"/>
            <a:r>
              <a:rPr lang="pt-BR" dirty="0"/>
              <a:t>O esperado era que algoritmos do tipo First Fit fossem mais rápidos em comparação com os outros, mas isso só aconteceu na adaptação feita do </a:t>
            </a:r>
            <a:r>
              <a:rPr lang="pt-BR" dirty="0" err="1"/>
              <a:t>Quick</a:t>
            </a:r>
            <a:r>
              <a:rPr lang="pt-BR" dirty="0"/>
              <a:t> Fit.</a:t>
            </a:r>
          </a:p>
          <a:p>
            <a:pPr algn="just"/>
            <a:r>
              <a:rPr lang="pt-BR" dirty="0"/>
              <a:t>Com relação a fragmentação os melhores foram os do </a:t>
            </a:r>
            <a:r>
              <a:rPr lang="pt-BR" dirty="0" err="1"/>
              <a:t>Quick</a:t>
            </a:r>
            <a:r>
              <a:rPr lang="pt-BR" dirty="0"/>
              <a:t> Fit e o Worst Fit da Lista Ligada.</a:t>
            </a:r>
          </a:p>
          <a:p>
            <a:pPr algn="just"/>
            <a:r>
              <a:rPr lang="pt-BR" dirty="0"/>
              <a:t>Como os resultados diferiram do que era esperado, o ideal seria fazer um estudo mais aprofundado destes algoritmos, modificando mais parâmetros de alocação e possivelmente fazer um tratamento estatístico.</a:t>
            </a:r>
          </a:p>
          <a:p>
            <a:pPr algn="just"/>
            <a:endParaRPr lang="pt-BR" dirty="0"/>
          </a:p>
          <a:p>
            <a:pPr algn="just"/>
            <a:endParaRPr lang="pt-BR" dirty="0"/>
          </a:p>
        </p:txBody>
      </p:sp>
    </p:spTree>
    <p:extLst>
      <p:ext uri="{BB962C8B-B14F-4D97-AF65-F5344CB8AC3E}">
        <p14:creationId xmlns:p14="http://schemas.microsoft.com/office/powerpoint/2010/main" val="71066829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Referências</a:t>
            </a:r>
          </a:p>
        </p:txBody>
      </p:sp>
      <p:sp>
        <p:nvSpPr>
          <p:cNvPr id="3" name="Espaço Reservado para Texto 2"/>
          <p:cNvSpPr>
            <a:spLocks noGrp="1"/>
          </p:cNvSpPr>
          <p:nvPr>
            <p:ph type="body" idx="1"/>
          </p:nvPr>
        </p:nvSpPr>
        <p:spPr/>
        <p:txBody>
          <a:bodyPr/>
          <a:lstStyle/>
          <a:p>
            <a:pPr>
              <a:defRPr>
                <a:ln w="9525">
                  <a:solidFill>
                    <a:srgbClr val="FFFFFF"/>
                  </a:solidFill>
                </a:ln>
                <a:solidFill>
                  <a:srgbClr val="FFFFFF"/>
                </a:solidFill>
              </a:defRPr>
            </a:pPr>
            <a:r>
              <a:rPr lang="en-US" dirty="0">
                <a:solidFill>
                  <a:schemeClr val="bg1"/>
                </a:solidFill>
                <a:effectLst/>
                <a:uFill>
                  <a:solidFill>
                    <a:srgbClr val="E98052"/>
                  </a:solidFill>
                </a:uFill>
                <a:hlinkClick r:id="rId2"/>
              </a:rPr>
              <a:t>http://www.cs.nott.ac.uk/~pszgxk/courses/g53ops/Memory%20Management/MM07-allocationstrategies.html</a:t>
            </a:r>
          </a:p>
          <a:p>
            <a:pPr>
              <a:defRPr>
                <a:ln w="9525">
                  <a:solidFill>
                    <a:srgbClr val="FFFFFF"/>
                  </a:solidFill>
                </a:ln>
                <a:solidFill>
                  <a:srgbClr val="FFFFFF"/>
                </a:solidFill>
              </a:defRPr>
            </a:pPr>
            <a:r>
              <a:rPr lang="en-US" dirty="0">
                <a:solidFill>
                  <a:schemeClr val="bg1"/>
                </a:solidFill>
                <a:effectLst/>
                <a:uFill>
                  <a:solidFill>
                    <a:srgbClr val="E98052"/>
                  </a:solidFill>
                </a:uFill>
                <a:hlinkClick r:id="rId3"/>
              </a:rPr>
              <a:t>http://www.idc-online.com/technical_references/pdfs/information_technology/Memory_Management_with_Bitmaps_and_Linked_List.pdf</a:t>
            </a:r>
          </a:p>
          <a:p>
            <a:pPr>
              <a:defRPr>
                <a:ln w="9525">
                  <a:solidFill>
                    <a:srgbClr val="FFFFFF"/>
                  </a:solidFill>
                </a:ln>
                <a:solidFill>
                  <a:srgbClr val="FFFFFF"/>
                </a:solidFill>
              </a:defRPr>
            </a:pPr>
            <a:r>
              <a:rPr lang="en-US" dirty="0">
                <a:solidFill>
                  <a:schemeClr val="bg1"/>
                </a:solidFill>
                <a:effectLst/>
              </a:rPr>
              <a:t>Modern Operating Systems - Andrew Stuart Tanenbaum</a:t>
            </a:r>
          </a:p>
          <a:p>
            <a:pPr>
              <a:defRPr>
                <a:ln w="9525">
                  <a:solidFill>
                    <a:srgbClr val="FFFFFF"/>
                  </a:solidFill>
                </a:ln>
                <a:solidFill>
                  <a:srgbClr val="FFFFFF"/>
                </a:solidFill>
              </a:defRPr>
            </a:pPr>
            <a:r>
              <a:rPr lang="en-US" dirty="0">
                <a:solidFill>
                  <a:schemeClr val="bg1"/>
                </a:solidFill>
                <a:effectLst/>
                <a:uFill>
                  <a:solidFill>
                    <a:srgbClr val="E98052"/>
                  </a:solidFill>
                </a:uFill>
                <a:hlinkClick r:id="rId4"/>
              </a:rPr>
              <a:t>https://www.researchgate.net/publication/220459885_Worst_Case_Fragmentation_of_First_Fit_and_Best_Fit_Storage_Allocation_Strategies</a:t>
            </a:r>
          </a:p>
          <a:p>
            <a:endParaRPr lang="pt-BR" dirty="0"/>
          </a:p>
        </p:txBody>
      </p:sp>
    </p:spTree>
    <p:extLst>
      <p:ext uri="{BB962C8B-B14F-4D97-AF65-F5344CB8AC3E}">
        <p14:creationId xmlns:p14="http://schemas.microsoft.com/office/powerpoint/2010/main" val="396903936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p:cNvSpPr>
          <p:nvPr>
            <p:ph type="title"/>
          </p:nvPr>
        </p:nvSpPr>
        <p:spPr>
          <a:xfrm>
            <a:off x="1295400" y="1761066"/>
            <a:ext cx="9590552" cy="1828814"/>
          </a:xfrm>
          <a:prstGeom prst="rect">
            <a:avLst/>
          </a:prstGeom>
        </p:spPr>
        <p:txBody>
          <a:bodyPr/>
          <a:lstStyle/>
          <a:p>
            <a:r>
              <a:t>Introdução</a:t>
            </a:r>
          </a:p>
        </p:txBody>
      </p:sp>
      <p:sp>
        <p:nvSpPr>
          <p:cNvPr id="197" name="Shape 197"/>
          <p:cNvSpPr>
            <a:spLocks noGrp="1"/>
          </p:cNvSpPr>
          <p:nvPr>
            <p:ph type="body" sz="quarter" idx="1"/>
          </p:nvPr>
        </p:nvSpPr>
        <p:spPr>
          <a:xfrm>
            <a:off x="1295400" y="3589878"/>
            <a:ext cx="9590552" cy="1507055"/>
          </a:xfrm>
          <a:prstGeom prst="rect">
            <a:avLst/>
          </a:prstGeom>
        </p:spPr>
        <p:txBody>
          <a:bodyPr/>
          <a:lstStyle/>
          <a:p>
            <a:r>
              <a:t>Inspiração e Objetivos</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p:cNvSpPr>
          <p:nvPr>
            <p:ph type="title"/>
          </p:nvPr>
        </p:nvSpPr>
        <p:spPr>
          <a:xfrm>
            <a:off x="913795" y="609600"/>
            <a:ext cx="10353762" cy="970450"/>
          </a:xfrm>
          <a:prstGeom prst="rect">
            <a:avLst/>
          </a:prstGeom>
        </p:spPr>
        <p:txBody>
          <a:bodyPr/>
          <a:lstStyle/>
          <a:p>
            <a:r>
              <a:t>Inspiração</a:t>
            </a:r>
          </a:p>
        </p:txBody>
      </p:sp>
      <p:sp>
        <p:nvSpPr>
          <p:cNvPr id="200" name="Shape 200"/>
          <p:cNvSpPr>
            <a:spLocks noGrp="1"/>
          </p:cNvSpPr>
          <p:nvPr>
            <p:ph type="body" idx="1"/>
          </p:nvPr>
        </p:nvSpPr>
        <p:spPr>
          <a:xfrm>
            <a:off x="913795" y="1732448"/>
            <a:ext cx="10353762" cy="4058752"/>
          </a:xfrm>
          <a:prstGeom prst="rect">
            <a:avLst/>
          </a:prstGeom>
        </p:spPr>
        <p:txBody>
          <a:bodyPr anchor="ctr"/>
          <a:lstStyle>
            <a:lvl1pPr marL="0" indent="36900" algn="just">
              <a:buSzTx/>
              <a:buNone/>
            </a:lvl1pPr>
          </a:lstStyle>
          <a:p>
            <a:pPr>
              <a:lnSpc>
                <a:spcPct val="300000"/>
              </a:lnSpc>
            </a:pPr>
            <a:r>
              <a:rPr dirty="0"/>
              <a:t>	</a:t>
            </a:r>
            <a:r>
              <a:rPr lang="pt-BR" dirty="0"/>
              <a:t>Ao estudar a existência dos algoritmos de gerenciamento de memória, percebeu-se que existia uma classe variada de algoritmos que fazem este gerenciamento. Assim, era interessante existir uma comparação entre eles para se saber qual seria o melhor algoritmo, e quais são os efeitos, positivos e negativos, da escolha de cada um deles.</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a:spLocks noGrp="1"/>
          </p:cNvSpPr>
          <p:nvPr>
            <p:ph type="title"/>
          </p:nvPr>
        </p:nvSpPr>
        <p:spPr>
          <a:xfrm>
            <a:off x="913795" y="609600"/>
            <a:ext cx="10353762" cy="970450"/>
          </a:xfrm>
          <a:prstGeom prst="rect">
            <a:avLst/>
          </a:prstGeom>
        </p:spPr>
        <p:txBody>
          <a:bodyPr/>
          <a:lstStyle/>
          <a:p>
            <a:r>
              <a:t>Objetivos</a:t>
            </a:r>
          </a:p>
        </p:txBody>
      </p:sp>
      <p:sp>
        <p:nvSpPr>
          <p:cNvPr id="203" name="Shape 203"/>
          <p:cNvSpPr>
            <a:spLocks noGrp="1"/>
          </p:cNvSpPr>
          <p:nvPr>
            <p:ph type="body" idx="1"/>
          </p:nvPr>
        </p:nvSpPr>
        <p:spPr>
          <a:xfrm>
            <a:off x="913795" y="1732448"/>
            <a:ext cx="10353762" cy="4058752"/>
          </a:xfrm>
          <a:prstGeom prst="rect">
            <a:avLst/>
          </a:prstGeom>
        </p:spPr>
        <p:txBody>
          <a:bodyPr>
            <a:normAutofit fontScale="92500" lnSpcReduction="20000"/>
          </a:bodyPr>
          <a:lstStyle/>
          <a:p>
            <a:pPr>
              <a:lnSpc>
                <a:spcPct val="160000"/>
              </a:lnSpc>
            </a:pPr>
            <a:r>
              <a:rPr dirty="0" err="1"/>
              <a:t>Implementar</a:t>
            </a:r>
            <a:r>
              <a:rPr dirty="0"/>
              <a:t> </a:t>
            </a:r>
            <a:r>
              <a:rPr dirty="0" err="1"/>
              <a:t>os</a:t>
            </a:r>
            <a:r>
              <a:rPr dirty="0"/>
              <a:t> </a:t>
            </a:r>
            <a:r>
              <a:rPr dirty="0" err="1"/>
              <a:t>algoritmos</a:t>
            </a:r>
            <a:r>
              <a:rPr dirty="0"/>
              <a:t> First Fit, Next Fit, Best Fit, Worst Fit </a:t>
            </a:r>
            <a:r>
              <a:rPr dirty="0" err="1"/>
              <a:t>em</a:t>
            </a:r>
            <a:r>
              <a:rPr dirty="0"/>
              <a:t> </a:t>
            </a:r>
            <a:r>
              <a:rPr dirty="0" err="1"/>
              <a:t>estruturas</a:t>
            </a:r>
            <a:r>
              <a:rPr dirty="0"/>
              <a:t> de Bit Maps e </a:t>
            </a:r>
            <a:r>
              <a:rPr dirty="0" err="1"/>
              <a:t>Listas</a:t>
            </a:r>
            <a:r>
              <a:rPr dirty="0"/>
              <a:t> </a:t>
            </a:r>
            <a:r>
              <a:rPr dirty="0" err="1"/>
              <a:t>Ligadas</a:t>
            </a:r>
            <a:r>
              <a:rPr dirty="0"/>
              <a:t>. </a:t>
            </a:r>
            <a:r>
              <a:rPr dirty="0" err="1"/>
              <a:t>Além</a:t>
            </a:r>
            <a:r>
              <a:rPr dirty="0"/>
              <a:t> disso, </a:t>
            </a:r>
            <a:r>
              <a:rPr dirty="0" err="1"/>
              <a:t>também</a:t>
            </a:r>
            <a:r>
              <a:rPr dirty="0"/>
              <a:t> </a:t>
            </a:r>
            <a:r>
              <a:rPr dirty="0" err="1"/>
              <a:t>implementou</a:t>
            </a:r>
            <a:r>
              <a:rPr dirty="0"/>
              <a:t>-se o Quick Fit e Buddy System, que </a:t>
            </a:r>
            <a:r>
              <a:rPr dirty="0" err="1"/>
              <a:t>usam</a:t>
            </a:r>
            <a:r>
              <a:rPr dirty="0"/>
              <a:t>, </a:t>
            </a:r>
            <a:r>
              <a:rPr dirty="0" err="1"/>
              <a:t>cada</a:t>
            </a:r>
            <a:r>
              <a:rPr dirty="0"/>
              <a:t> um, </a:t>
            </a:r>
            <a:r>
              <a:rPr dirty="0" err="1"/>
              <a:t>sua</a:t>
            </a:r>
            <a:r>
              <a:rPr dirty="0"/>
              <a:t> </a:t>
            </a:r>
            <a:r>
              <a:rPr dirty="0" err="1"/>
              <a:t>própria</a:t>
            </a:r>
            <a:r>
              <a:rPr dirty="0"/>
              <a:t> </a:t>
            </a:r>
            <a:r>
              <a:rPr dirty="0" err="1"/>
              <a:t>estrutura</a:t>
            </a:r>
            <a:r>
              <a:rPr dirty="0"/>
              <a:t>.</a:t>
            </a:r>
          </a:p>
          <a:p>
            <a:pPr>
              <a:lnSpc>
                <a:spcPct val="160000"/>
              </a:lnSpc>
            </a:pPr>
            <a:r>
              <a:rPr dirty="0" err="1"/>
              <a:t>Contar</a:t>
            </a:r>
            <a:r>
              <a:rPr dirty="0"/>
              <a:t> o </a:t>
            </a:r>
            <a:r>
              <a:rPr dirty="0" err="1"/>
              <a:t>número</a:t>
            </a:r>
            <a:r>
              <a:rPr dirty="0"/>
              <a:t> de </a:t>
            </a:r>
            <a:r>
              <a:rPr dirty="0" err="1"/>
              <a:t>operações</a:t>
            </a:r>
            <a:r>
              <a:rPr dirty="0"/>
              <a:t> </a:t>
            </a:r>
            <a:r>
              <a:rPr dirty="0" err="1"/>
              <a:t>em</a:t>
            </a:r>
            <a:r>
              <a:rPr dirty="0"/>
              <a:t> </a:t>
            </a:r>
            <a:r>
              <a:rPr dirty="0" err="1"/>
              <a:t>cada</a:t>
            </a:r>
            <a:r>
              <a:rPr dirty="0"/>
              <a:t> </a:t>
            </a:r>
            <a:r>
              <a:rPr dirty="0" err="1"/>
              <a:t>algoritmo</a:t>
            </a:r>
            <a:r>
              <a:rPr dirty="0"/>
              <a:t>, o que </a:t>
            </a:r>
            <a:r>
              <a:rPr dirty="0" err="1"/>
              <a:t>será</a:t>
            </a:r>
            <a:r>
              <a:rPr dirty="0"/>
              <a:t> </a:t>
            </a:r>
            <a:r>
              <a:rPr dirty="0" err="1"/>
              <a:t>considerado</a:t>
            </a:r>
            <a:r>
              <a:rPr dirty="0"/>
              <a:t> para </a:t>
            </a:r>
            <a:r>
              <a:rPr dirty="0" err="1"/>
              <a:t>os</a:t>
            </a:r>
            <a:r>
              <a:rPr dirty="0"/>
              <a:t> </a:t>
            </a:r>
            <a:r>
              <a:rPr dirty="0" err="1"/>
              <a:t>propósitos</a:t>
            </a:r>
            <a:r>
              <a:rPr dirty="0"/>
              <a:t> </a:t>
            </a:r>
            <a:r>
              <a:rPr dirty="0" err="1"/>
              <a:t>deste</a:t>
            </a:r>
            <a:r>
              <a:rPr dirty="0"/>
              <a:t> </a:t>
            </a:r>
            <a:r>
              <a:rPr dirty="0" err="1"/>
              <a:t>projeto</a:t>
            </a:r>
            <a:r>
              <a:rPr dirty="0"/>
              <a:t> </a:t>
            </a:r>
            <a:r>
              <a:rPr dirty="0" err="1"/>
              <a:t>como</a:t>
            </a:r>
            <a:r>
              <a:rPr dirty="0"/>
              <a:t> </a:t>
            </a:r>
            <a:r>
              <a:rPr dirty="0" err="1"/>
              <a:t>proporcional</a:t>
            </a:r>
            <a:r>
              <a:rPr dirty="0"/>
              <a:t> a tempo de </a:t>
            </a:r>
            <a:r>
              <a:rPr dirty="0" err="1"/>
              <a:t>execução</a:t>
            </a:r>
            <a:r>
              <a:rPr dirty="0"/>
              <a:t>.</a:t>
            </a:r>
          </a:p>
          <a:p>
            <a:pPr>
              <a:lnSpc>
                <a:spcPct val="160000"/>
              </a:lnSpc>
            </a:pPr>
            <a:r>
              <a:rPr dirty="0" err="1"/>
              <a:t>Implementar</a:t>
            </a:r>
            <a:r>
              <a:rPr dirty="0"/>
              <a:t> um Script para </a:t>
            </a:r>
            <a:r>
              <a:rPr dirty="0" err="1"/>
              <a:t>testar</a:t>
            </a:r>
            <a:r>
              <a:rPr dirty="0"/>
              <a:t> </a:t>
            </a:r>
            <a:r>
              <a:rPr dirty="0" err="1"/>
              <a:t>automaticamente</a:t>
            </a:r>
            <a:r>
              <a:rPr dirty="0"/>
              <a:t> </a:t>
            </a:r>
            <a:r>
              <a:rPr dirty="0" err="1"/>
              <a:t>muitos</a:t>
            </a:r>
            <a:r>
              <a:rPr dirty="0"/>
              <a:t> </a:t>
            </a:r>
            <a:r>
              <a:rPr dirty="0" err="1"/>
              <a:t>casos</a:t>
            </a:r>
            <a:r>
              <a:rPr dirty="0"/>
              <a:t> e </a:t>
            </a:r>
            <a:r>
              <a:rPr dirty="0" err="1"/>
              <a:t>armazenar</a:t>
            </a:r>
            <a:r>
              <a:rPr dirty="0"/>
              <a:t> </a:t>
            </a:r>
            <a:r>
              <a:rPr dirty="0" err="1"/>
              <a:t>os</a:t>
            </a:r>
            <a:r>
              <a:rPr dirty="0"/>
              <a:t> </a:t>
            </a:r>
            <a:r>
              <a:rPr dirty="0" err="1"/>
              <a:t>resultados</a:t>
            </a:r>
            <a:endParaRPr dirty="0"/>
          </a:p>
          <a:p>
            <a:pPr>
              <a:lnSpc>
                <a:spcPct val="160000"/>
              </a:lnSpc>
            </a:pPr>
            <a:r>
              <a:rPr dirty="0" err="1"/>
              <a:t>Analisar</a:t>
            </a:r>
            <a:r>
              <a:rPr dirty="0"/>
              <a:t> </a:t>
            </a:r>
            <a:r>
              <a:rPr dirty="0" err="1"/>
              <a:t>os</a:t>
            </a:r>
            <a:r>
              <a:rPr dirty="0"/>
              <a:t> </a:t>
            </a:r>
            <a:r>
              <a:rPr dirty="0" err="1"/>
              <a:t>resultados</a:t>
            </a:r>
            <a:r>
              <a:rPr dirty="0"/>
              <a:t>, </a:t>
            </a:r>
            <a:r>
              <a:rPr dirty="0" err="1"/>
              <a:t>comparando</a:t>
            </a:r>
            <a:r>
              <a:rPr dirty="0"/>
              <a:t> a </a:t>
            </a:r>
            <a:r>
              <a:rPr dirty="0" err="1"/>
              <a:t>eficiência</a:t>
            </a:r>
            <a:r>
              <a:rPr dirty="0"/>
              <a:t> de </a:t>
            </a:r>
            <a:r>
              <a:rPr dirty="0" err="1"/>
              <a:t>cada</a:t>
            </a:r>
            <a:r>
              <a:rPr dirty="0"/>
              <a:t> </a:t>
            </a:r>
            <a:r>
              <a:rPr dirty="0" err="1"/>
              <a:t>algoritmo</a:t>
            </a:r>
            <a:r>
              <a:rPr dirty="0"/>
              <a:t> </a:t>
            </a:r>
            <a:r>
              <a:rPr dirty="0" err="1"/>
              <a:t>em</a:t>
            </a:r>
            <a:r>
              <a:rPr dirty="0"/>
              <a:t> </a:t>
            </a:r>
            <a:r>
              <a:rPr dirty="0" err="1"/>
              <a:t>cada</a:t>
            </a:r>
            <a:r>
              <a:rPr dirty="0"/>
              <a:t> </a:t>
            </a:r>
            <a:r>
              <a:rPr dirty="0" err="1"/>
              <a:t>estrutura</a:t>
            </a:r>
            <a:r>
              <a:rPr dirty="0"/>
              <a:t> e </a:t>
            </a:r>
            <a:r>
              <a:rPr dirty="0" err="1"/>
              <a:t>comparar</a:t>
            </a:r>
            <a:r>
              <a:rPr dirty="0"/>
              <a:t> a </a:t>
            </a:r>
            <a:r>
              <a:rPr dirty="0" err="1"/>
              <a:t>eficiência</a:t>
            </a:r>
            <a:r>
              <a:rPr dirty="0"/>
              <a:t> de </a:t>
            </a:r>
            <a:r>
              <a:rPr dirty="0" err="1"/>
              <a:t>cada</a:t>
            </a:r>
            <a:r>
              <a:rPr dirty="0"/>
              <a:t> </a:t>
            </a:r>
            <a:r>
              <a:rPr dirty="0" err="1"/>
              <a:t>estrutura</a:t>
            </a:r>
            <a:r>
              <a:rPr dirty="0"/>
              <a:t> </a:t>
            </a:r>
            <a:r>
              <a:rPr dirty="0" err="1"/>
              <a:t>ao</a:t>
            </a:r>
            <a:r>
              <a:rPr dirty="0"/>
              <a:t> </a:t>
            </a:r>
            <a:r>
              <a:rPr dirty="0" err="1"/>
              <a:t>rodar</a:t>
            </a:r>
            <a:r>
              <a:rPr dirty="0"/>
              <a:t> </a:t>
            </a:r>
            <a:r>
              <a:rPr dirty="0" err="1"/>
              <a:t>cada</a:t>
            </a:r>
            <a:r>
              <a:rPr dirty="0"/>
              <a:t> um dos </a:t>
            </a:r>
            <a:r>
              <a:rPr dirty="0" err="1"/>
              <a:t>algoritmos</a:t>
            </a:r>
            <a:r>
              <a:rPr dirty="0"/>
              <a:t>.</a:t>
            </a:r>
          </a:p>
          <a:p>
            <a:pPr>
              <a:lnSpc>
                <a:spcPct val="160000"/>
              </a:lnSpc>
            </a:pPr>
            <a:r>
              <a:rPr dirty="0" err="1"/>
              <a:t>Discutir</a:t>
            </a:r>
            <a:r>
              <a:rPr dirty="0"/>
              <a:t> </a:t>
            </a:r>
            <a:r>
              <a:rPr dirty="0" err="1"/>
              <a:t>os</a:t>
            </a:r>
            <a:r>
              <a:rPr dirty="0"/>
              <a:t> </a:t>
            </a:r>
            <a:r>
              <a:rPr dirty="0" err="1"/>
              <a:t>resultados</a:t>
            </a:r>
            <a:r>
              <a:rPr dirty="0"/>
              <a:t> </a:t>
            </a:r>
            <a:r>
              <a:rPr dirty="0" err="1"/>
              <a:t>obtidos</a:t>
            </a:r>
            <a:r>
              <a:rPr dirty="0"/>
              <a:t> e </a:t>
            </a:r>
            <a:r>
              <a:rPr dirty="0" err="1"/>
              <a:t>comparar</a:t>
            </a:r>
            <a:r>
              <a:rPr dirty="0"/>
              <a:t> com o que é </a:t>
            </a:r>
            <a:r>
              <a:rPr dirty="0" err="1"/>
              <a:t>esperado</a:t>
            </a:r>
            <a:r>
              <a:rPr dirty="0"/>
              <a:t> </a:t>
            </a:r>
            <a:r>
              <a:rPr dirty="0" err="1"/>
              <a:t>na</a:t>
            </a:r>
            <a:r>
              <a:rPr dirty="0"/>
              <a:t> </a:t>
            </a:r>
            <a:r>
              <a:rPr dirty="0" err="1"/>
              <a:t>literatura</a:t>
            </a:r>
            <a:endParaRPr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a:spLocks noGrp="1"/>
          </p:cNvSpPr>
          <p:nvPr>
            <p:ph type="title"/>
          </p:nvPr>
        </p:nvSpPr>
        <p:spPr>
          <a:xfrm>
            <a:off x="1295400" y="1761066"/>
            <a:ext cx="9590552" cy="1828814"/>
          </a:xfrm>
          <a:prstGeom prst="rect">
            <a:avLst/>
          </a:prstGeom>
        </p:spPr>
        <p:txBody>
          <a:bodyPr/>
          <a:lstStyle/>
          <a:p>
            <a:r>
              <a:t>Conceitos Teóricos Usados</a:t>
            </a:r>
          </a:p>
        </p:txBody>
      </p:sp>
      <p:sp>
        <p:nvSpPr>
          <p:cNvPr id="206" name="Shape 206"/>
          <p:cNvSpPr>
            <a:spLocks noGrp="1"/>
          </p:cNvSpPr>
          <p:nvPr>
            <p:ph type="body" sz="quarter" idx="1"/>
          </p:nvPr>
        </p:nvSpPr>
        <p:spPr>
          <a:xfrm>
            <a:off x="1295400" y="3589878"/>
            <a:ext cx="9590552" cy="1507055"/>
          </a:xfrm>
          <a:prstGeom prst="rect">
            <a:avLst/>
          </a:prstGeom>
        </p:spPr>
        <p:txBody>
          <a:bodyPr/>
          <a:lstStyle/>
          <a:p>
            <a:r>
              <a:t>Algoritmos, Estruturas, Ambos</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a:spLocks noGrp="1"/>
          </p:cNvSpPr>
          <p:nvPr>
            <p:ph type="title"/>
          </p:nvPr>
        </p:nvSpPr>
        <p:spPr>
          <a:xfrm>
            <a:off x="913795" y="609600"/>
            <a:ext cx="10353762" cy="970450"/>
          </a:xfrm>
          <a:prstGeom prst="rect">
            <a:avLst/>
          </a:prstGeom>
        </p:spPr>
        <p:txBody>
          <a:bodyPr/>
          <a:lstStyle/>
          <a:p>
            <a:r>
              <a:t>Algoritmos</a:t>
            </a:r>
          </a:p>
        </p:txBody>
      </p:sp>
      <p:sp>
        <p:nvSpPr>
          <p:cNvPr id="209" name="Shape 209"/>
          <p:cNvSpPr>
            <a:spLocks noGrp="1"/>
          </p:cNvSpPr>
          <p:nvPr>
            <p:ph type="body" idx="1"/>
          </p:nvPr>
        </p:nvSpPr>
        <p:spPr>
          <a:xfrm>
            <a:off x="913795" y="1732448"/>
            <a:ext cx="10353762" cy="4058752"/>
          </a:xfrm>
          <a:prstGeom prst="rect">
            <a:avLst/>
          </a:prstGeom>
        </p:spPr>
        <p:txBody>
          <a:bodyPr/>
          <a:lstStyle/>
          <a:p>
            <a:pPr>
              <a:defRPr sz="2400" b="1"/>
            </a:pPr>
            <a:r>
              <a:t>First Fit</a:t>
            </a:r>
            <a:r>
              <a:rPr b="0"/>
              <a:t>:</a:t>
            </a:r>
          </a:p>
          <a:p>
            <a:pPr marL="719999" lvl="1" indent="-269999"/>
            <a:r>
              <a:t>Encontra a 1ª posição disponível</a:t>
            </a:r>
            <a:endParaRPr sz="1800">
              <a:ln w="9524">
                <a:solidFill>
                  <a:srgbClr val="404040">
                    <a:alpha val="10000"/>
                  </a:srgbClr>
                </a:solidFill>
              </a:ln>
            </a:endParaRPr>
          </a:p>
          <a:p>
            <a:pPr>
              <a:defRPr sz="2400" b="1"/>
            </a:pPr>
            <a:r>
              <a:t>Next Fit</a:t>
            </a:r>
            <a:r>
              <a:rPr b="0"/>
              <a:t>:</a:t>
            </a:r>
          </a:p>
          <a:p>
            <a:pPr marL="719999" lvl="1" indent="-269999"/>
            <a:r>
              <a:t>Encontra a próxima posição disponível depois da última alocada</a:t>
            </a:r>
            <a:endParaRPr sz="1800">
              <a:ln w="9524">
                <a:solidFill>
                  <a:srgbClr val="404040">
                    <a:alpha val="10000"/>
                  </a:srgbClr>
                </a:solidFill>
              </a:ln>
            </a:endParaRPr>
          </a:p>
          <a:p>
            <a:pPr>
              <a:defRPr sz="2400" b="1"/>
            </a:pPr>
            <a:r>
              <a:t>Best Fit</a:t>
            </a:r>
            <a:r>
              <a:rPr b="0"/>
              <a:t>:</a:t>
            </a:r>
          </a:p>
          <a:p>
            <a:pPr marL="719999" lvl="1" indent="-269999"/>
            <a:r>
              <a:t>Encontra a menor posição que cabe o bloco a ser alocado</a:t>
            </a:r>
            <a:endParaRPr sz="1800">
              <a:ln w="9524">
                <a:solidFill>
                  <a:srgbClr val="404040">
                    <a:alpha val="10000"/>
                  </a:srgbClr>
                </a:solidFill>
              </a:ln>
            </a:endParaRPr>
          </a:p>
          <a:p>
            <a:pPr>
              <a:defRPr sz="2400" b="1"/>
            </a:pPr>
            <a:r>
              <a:t>Worst Fit</a:t>
            </a:r>
            <a:r>
              <a:rPr sz="2800" b="0"/>
              <a:t>:</a:t>
            </a:r>
          </a:p>
          <a:p>
            <a:pPr marL="719999" lvl="1" indent="-269999"/>
            <a:r>
              <a:t>Encontra a maior posição que cabe o bloco a ser alocado</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p:cNvSpPr>
          <p:nvPr>
            <p:ph type="title"/>
          </p:nvPr>
        </p:nvSpPr>
        <p:spPr>
          <a:prstGeom prst="rect">
            <a:avLst/>
          </a:prstGeom>
        </p:spPr>
        <p:txBody>
          <a:bodyPr/>
          <a:lstStyle/>
          <a:p>
            <a:r>
              <a:t>Entendendo as diferenças</a:t>
            </a:r>
          </a:p>
        </p:txBody>
      </p:sp>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509" y="1536891"/>
            <a:ext cx="6710332" cy="4529944"/>
          </a:xfrm>
          <a:prstGeom prst="rect">
            <a:avLst/>
          </a:prstGeom>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p:cNvSpPr>
          <p:nvPr>
            <p:ph type="title"/>
          </p:nvPr>
        </p:nvSpPr>
        <p:spPr>
          <a:xfrm>
            <a:off x="913795" y="609600"/>
            <a:ext cx="10353762" cy="970450"/>
          </a:xfrm>
          <a:prstGeom prst="rect">
            <a:avLst/>
          </a:prstGeom>
        </p:spPr>
        <p:txBody>
          <a:bodyPr/>
          <a:lstStyle/>
          <a:p>
            <a:r>
              <a:t>Representação do Bitmap e Listas Ligadas</a:t>
            </a:r>
          </a:p>
        </p:txBody>
      </p:sp>
      <p:pic>
        <p:nvPicPr>
          <p:cNvPr id="2" name="Imagem 1"/>
          <p:cNvPicPr>
            <a:picLocks noChangeAspect="1"/>
          </p:cNvPicPr>
          <p:nvPr/>
        </p:nvPicPr>
        <p:blipFill rotWithShape="1">
          <a:blip r:embed="rId2">
            <a:extLst>
              <a:ext uri="{28A0092B-C50C-407E-A947-70E740481C1C}">
                <a14:useLocalDpi xmlns:a14="http://schemas.microsoft.com/office/drawing/2010/main" val="0"/>
              </a:ext>
            </a:extLst>
          </a:blip>
          <a:srcRect l="1350" t="2545" r="1420" b="2148"/>
          <a:stretch/>
        </p:blipFill>
        <p:spPr>
          <a:xfrm>
            <a:off x="1864311" y="1780721"/>
            <a:ext cx="8060924" cy="4505992"/>
          </a:xfrm>
          <a:prstGeom prst="rect">
            <a:avLst/>
          </a:prstGeom>
        </p:spPr>
      </p:pic>
    </p:spTree>
  </p:cSld>
  <p:clrMapOvr>
    <a:masterClrMapping/>
  </p:clrMapOvr>
  <p:transition spd="slow"/>
</p:sld>
</file>

<file path=ppt/theme/theme1.xml><?xml version="1.0" encoding="utf-8"?>
<a:theme xmlns:a="http://schemas.openxmlformats.org/drawingml/2006/main" name="Ardósia">
  <a:themeElements>
    <a:clrScheme name="Ardósia">
      <a:dk1>
        <a:srgbClr val="000000"/>
      </a:dk1>
      <a:lt1>
        <a:srgbClr val="FFFFFF"/>
      </a:lt1>
      <a:dk2>
        <a:srgbClr val="A7A7A7"/>
      </a:dk2>
      <a:lt2>
        <a:srgbClr val="535353"/>
      </a:lt2>
      <a:accent1>
        <a:srgbClr val="BC451B"/>
      </a:accent1>
      <a:accent2>
        <a:srgbClr val="D3BA68"/>
      </a:accent2>
      <a:accent3>
        <a:srgbClr val="BB8640"/>
      </a:accent3>
      <a:accent4>
        <a:srgbClr val="AD9277"/>
      </a:accent4>
      <a:accent5>
        <a:srgbClr val="A55A43"/>
      </a:accent5>
      <a:accent6>
        <a:srgbClr val="AD9D7B"/>
      </a:accent6>
      <a:hlink>
        <a:srgbClr val="0000FF"/>
      </a:hlink>
      <a:folHlink>
        <a:srgbClr val="FF00FF"/>
      </a:folHlink>
    </a:clrScheme>
    <a:fontScheme name="Ardósia">
      <a:majorFont>
        <a:latin typeface="Helvetica"/>
        <a:ea typeface="Helvetica"/>
        <a:cs typeface="Helvetica"/>
      </a:majorFont>
      <a:minorFont>
        <a:latin typeface="Calisto MT"/>
        <a:ea typeface="Calisto MT"/>
        <a:cs typeface="Calisto MT"/>
      </a:minorFont>
    </a:fontScheme>
    <a:fmtScheme name="Ardósi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60000"/>
              </a:srgbClr>
            </a:outerShdw>
          </a:effectLst>
        </a:effectStyle>
        <a:effectStyle>
          <a:effectLst>
            <a:outerShdw blurRad="63500" dist="25400" dir="5400000" rotWithShape="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outerShdw blurRad="63500" dist="25400" dir="5400000" rotWithShape="0">
            <a:srgbClr val="000000">
              <a:alpha val="6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sto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sto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Ardósia">
  <a:themeElements>
    <a:clrScheme name="Ardósia">
      <a:dk1>
        <a:srgbClr val="000000"/>
      </a:dk1>
      <a:lt1>
        <a:srgbClr val="FFFFFF"/>
      </a:lt1>
      <a:dk2>
        <a:srgbClr val="A7A7A7"/>
      </a:dk2>
      <a:lt2>
        <a:srgbClr val="535353"/>
      </a:lt2>
      <a:accent1>
        <a:srgbClr val="BC451B"/>
      </a:accent1>
      <a:accent2>
        <a:srgbClr val="D3BA68"/>
      </a:accent2>
      <a:accent3>
        <a:srgbClr val="BB8640"/>
      </a:accent3>
      <a:accent4>
        <a:srgbClr val="AD9277"/>
      </a:accent4>
      <a:accent5>
        <a:srgbClr val="A55A43"/>
      </a:accent5>
      <a:accent6>
        <a:srgbClr val="AD9D7B"/>
      </a:accent6>
      <a:hlink>
        <a:srgbClr val="0000FF"/>
      </a:hlink>
      <a:folHlink>
        <a:srgbClr val="FF00FF"/>
      </a:folHlink>
    </a:clrScheme>
    <a:fontScheme name="Ardósia">
      <a:majorFont>
        <a:latin typeface="Helvetica"/>
        <a:ea typeface="Helvetica"/>
        <a:cs typeface="Helvetica"/>
      </a:majorFont>
      <a:minorFont>
        <a:latin typeface="Calisto MT"/>
        <a:ea typeface="Calisto MT"/>
        <a:cs typeface="Calisto MT"/>
      </a:minorFont>
    </a:fontScheme>
    <a:fmtScheme name="Ardósi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60000"/>
              </a:srgbClr>
            </a:outerShdw>
          </a:effectLst>
        </a:effectStyle>
        <a:effectStyle>
          <a:effectLst>
            <a:outerShdw blurRad="63500" dist="25400" dir="5400000" rotWithShape="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outerShdw blurRad="63500" dist="25400" dir="5400000" rotWithShape="0">
            <a:srgbClr val="000000">
              <a:alpha val="6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sto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sto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569</TotalTime>
  <Words>1300</Words>
  <Application>Microsoft Office PowerPoint</Application>
  <PresentationFormat>Widescreen</PresentationFormat>
  <Paragraphs>176</Paragraphs>
  <Slides>25</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25</vt:i4>
      </vt:variant>
    </vt:vector>
  </HeadingPairs>
  <TitlesOfParts>
    <vt:vector size="29" baseType="lpstr">
      <vt:lpstr>Calisto MT</vt:lpstr>
      <vt:lpstr>Menlo</vt:lpstr>
      <vt:lpstr>Wingdings 2</vt:lpstr>
      <vt:lpstr>Ardósia</vt:lpstr>
      <vt:lpstr>Simulação de MM</vt:lpstr>
      <vt:lpstr>Autores – Grupo 3</vt:lpstr>
      <vt:lpstr>Introdução</vt:lpstr>
      <vt:lpstr>Inspiração</vt:lpstr>
      <vt:lpstr>Objetivos</vt:lpstr>
      <vt:lpstr>Conceitos Teóricos Usados</vt:lpstr>
      <vt:lpstr>Algoritmos</vt:lpstr>
      <vt:lpstr>Entendendo as diferenças</vt:lpstr>
      <vt:lpstr>Representação do Bitmap e Listas Ligadas</vt:lpstr>
      <vt:lpstr>Desalocação em Listas Ligadas</vt:lpstr>
      <vt:lpstr>Algoritmos</vt:lpstr>
      <vt:lpstr>Representação do Buddy System</vt:lpstr>
      <vt:lpstr>Estruturas</vt:lpstr>
      <vt:lpstr>Estruturas</vt:lpstr>
      <vt:lpstr>Gerador de Input</vt:lpstr>
      <vt:lpstr>Método de Avaliação dos Algoritmos</vt:lpstr>
      <vt:lpstr>Exemplos de Avaliação do Tempo</vt:lpstr>
      <vt:lpstr>Códigos de Fragmentação</vt:lpstr>
      <vt:lpstr>Análise dos Dados</vt:lpstr>
      <vt:lpstr>Comparação Entre os Tempos dos Algoritmos</vt:lpstr>
      <vt:lpstr>Comparação Entre Número de Blocos dos Algoritmos</vt:lpstr>
      <vt:lpstr>Comparação Entre Espaços Livres dos Algoritmos</vt:lpstr>
      <vt:lpstr>Competição</vt:lpstr>
      <vt:lpstr>Conclusões</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Simulação de MM</dc:title>
  <dc:creator>Lucas Racoci</dc:creator>
  <cp:lastModifiedBy>Lucas Racoci</cp:lastModifiedBy>
  <cp:revision>61</cp:revision>
  <dcterms:modified xsi:type="dcterms:W3CDTF">2016-06-30T18:11:17Z</dcterms:modified>
</cp:coreProperties>
</file>