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11d8620aef2c8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11d8620aef2c8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11d8620aef2c89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11d8620aef2c89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673df63d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673df63d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66eca4ea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66eca4ea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9edf77a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9edf77a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7094c8e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7094c8e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675833e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675833e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f326775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f326775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6715419e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6715419e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d748db94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d748db9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838325" y="1819275"/>
            <a:ext cx="68385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SDET Course</a:t>
            </a:r>
            <a:endParaRPr sz="42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838325" y="2789125"/>
            <a:ext cx="65781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 - Abstract Factory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-100" y="50"/>
            <a:ext cx="1479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-50" y="611200"/>
            <a:ext cx="1478890" cy="12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ctrTitle"/>
          </p:nvPr>
        </p:nvSpPr>
        <p:spPr>
          <a:xfrm>
            <a:off x="1838325" y="1819275"/>
            <a:ext cx="68385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Coding</a:t>
            </a:r>
            <a:endParaRPr sz="4200"/>
          </a:p>
        </p:txBody>
      </p:sp>
      <p:sp>
        <p:nvSpPr>
          <p:cNvPr id="135" name="Google Shape;135;p22"/>
          <p:cNvSpPr txBox="1"/>
          <p:nvPr/>
        </p:nvSpPr>
        <p:spPr>
          <a:xfrm>
            <a:off x="-100" y="50"/>
            <a:ext cx="1479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0" y="609600"/>
            <a:ext cx="1478890" cy="12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Types of Design Patterns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31000" y="1018200"/>
            <a:ext cx="2487000" cy="15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Creational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Singleton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Builder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Prototype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Factory Method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Abstract Factory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7" name="Google Shape;77;p14"/>
          <p:cNvSpPr txBox="1"/>
          <p:nvPr/>
        </p:nvSpPr>
        <p:spPr>
          <a:xfrm>
            <a:off x="3264725" y="972725"/>
            <a:ext cx="20019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Structural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Adapter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Composite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Proxy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Flyweight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Bridge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Facade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Decorator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8" name="Google Shape;78;p14"/>
          <p:cNvSpPr txBox="1"/>
          <p:nvPr/>
        </p:nvSpPr>
        <p:spPr>
          <a:xfrm>
            <a:off x="5950150" y="933200"/>
            <a:ext cx="31524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Behavioral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Strategy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Observer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Command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Memento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State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Template Method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Mediator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Chain of Responsibility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Interpreter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Visitor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Iterator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673800" y="1387825"/>
            <a:ext cx="42678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Char char="●"/>
            </a:pPr>
            <a:r>
              <a:rPr lang="en">
                <a:solidFill>
                  <a:srgbClr val="FAFAFA"/>
                </a:solidFill>
              </a:rPr>
              <a:t>Description</a:t>
            </a:r>
            <a:endParaRPr>
              <a:solidFill>
                <a:srgbClr val="FAFAF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FAF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Char char="●"/>
            </a:pPr>
            <a:r>
              <a:rPr lang="en">
                <a:solidFill>
                  <a:srgbClr val="FAFAFA"/>
                </a:solidFill>
              </a:rPr>
              <a:t>Diagram</a:t>
            </a:r>
            <a:endParaRPr>
              <a:solidFill>
                <a:srgbClr val="FAFA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FAF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Char char="●"/>
            </a:pPr>
            <a:r>
              <a:rPr lang="en">
                <a:solidFill>
                  <a:srgbClr val="FAFAFA"/>
                </a:solidFill>
              </a:rPr>
              <a:t>Code sample (Java)</a:t>
            </a:r>
            <a:endParaRPr>
              <a:solidFill>
                <a:srgbClr val="FAFA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FAF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Char char="●"/>
            </a:pPr>
            <a:r>
              <a:rPr lang="en">
                <a:solidFill>
                  <a:srgbClr val="FAFAFA"/>
                </a:solidFill>
              </a:rPr>
              <a:t>Use cases</a:t>
            </a:r>
            <a:endParaRPr>
              <a:solidFill>
                <a:srgbClr val="FAFAF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The amusement park continues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9200" y="149600"/>
            <a:ext cx="4464525" cy="44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683276" y="1805600"/>
            <a:ext cx="18729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3310925" y="1577900"/>
            <a:ext cx="57363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Abstract Factory Design Pattern provides an interface for creating families of related or dependent objects without specifying their concrete classes. This pattern is useful when there is a need to ensure that the created objects can work together and you want to hide the implementation details from the client.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2125" y="3431625"/>
            <a:ext cx="1711875" cy="17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683276" y="1653200"/>
            <a:ext cx="18729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r>
              <a:rPr lang="en"/>
              <a:t>Diagram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0825" y="1055876"/>
            <a:ext cx="5656974" cy="22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683276" y="1653200"/>
            <a:ext cx="18729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</a:t>
            </a:r>
            <a:r>
              <a:rPr lang="en"/>
              <a:t> Diagram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2875" y="967350"/>
            <a:ext cx="5744924" cy="33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Sample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231000" y="865800"/>
            <a:ext cx="8694000" cy="23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General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Vehicle Manufacturing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Database Abstraction Layer</a:t>
            </a:r>
            <a:endParaRPr sz="13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○"/>
            </a:pPr>
            <a:r>
              <a:rPr lang="en" sz="1300"/>
              <a:t>Cross-Platform File System Operations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Theme for applications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 Test Automation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Cross-Platform UI Testing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Browser Compatibility Testing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Mobile App Testing on Different Devices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Similar page objects with small differences (e.g different types of calendar object)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