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7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6.xml"/><Relationship Id="rId21" Type="http://schemas.openxmlformats.org/officeDocument/2006/relationships/font" Target="fonts/RobotoMon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11d8620aef2c8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11d8620aef2c8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d6e44ad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d6e44ad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11d8620aef2c89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11d8620aef2c89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673df63d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673df63d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66eca4ea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66eca4ea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7094c8e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7094c8e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96972c31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96972c31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9f64980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9f64980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675833ec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675833ec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aafc1f6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aafc1f6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6715419e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6715419e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838325" y="1819275"/>
            <a:ext cx="68385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SDET Course</a:t>
            </a:r>
            <a:endParaRPr sz="42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838325" y="2789125"/>
            <a:ext cx="65781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 - Composite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-100" y="50"/>
            <a:ext cx="1479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-50" y="611200"/>
            <a:ext cx="1478890" cy="12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231000" y="865800"/>
            <a:ext cx="8694000" cy="23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General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GUI Elements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Schema handling (JSON, XML)</a:t>
            </a:r>
            <a:endParaRPr sz="13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○"/>
            </a:pPr>
            <a:r>
              <a:rPr lang="en" sz="1300"/>
              <a:t>File Systems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 Test Automation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Page Objects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Complicated objects (Salesforce, Dynamics CRM)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ctrTitle"/>
          </p:nvPr>
        </p:nvSpPr>
        <p:spPr>
          <a:xfrm>
            <a:off x="1838325" y="1819275"/>
            <a:ext cx="68385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 Coding</a:t>
            </a:r>
            <a:endParaRPr sz="4200"/>
          </a:p>
        </p:txBody>
      </p:sp>
      <p:sp>
        <p:nvSpPr>
          <p:cNvPr id="143" name="Google Shape;143;p23"/>
          <p:cNvSpPr txBox="1"/>
          <p:nvPr/>
        </p:nvSpPr>
        <p:spPr>
          <a:xfrm>
            <a:off x="-100" y="50"/>
            <a:ext cx="1479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0" y="609600"/>
            <a:ext cx="1478890" cy="12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Types of Design Patterns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31000" y="1018200"/>
            <a:ext cx="2487000" cy="15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Creational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Singleton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Builder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Prototype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Factory Method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Abstract Factory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7" name="Google Shape;77;p14"/>
          <p:cNvSpPr txBox="1"/>
          <p:nvPr/>
        </p:nvSpPr>
        <p:spPr>
          <a:xfrm>
            <a:off x="3264725" y="972725"/>
            <a:ext cx="2001900" cy="20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Structural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Adapter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Composite</a:t>
            </a:r>
            <a:endParaRPr b="1"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Proxy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Flyweight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Bridge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Facade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Decorator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8" name="Google Shape;78;p14"/>
          <p:cNvSpPr txBox="1"/>
          <p:nvPr/>
        </p:nvSpPr>
        <p:spPr>
          <a:xfrm>
            <a:off x="5950150" y="933200"/>
            <a:ext cx="31524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Behavioral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Strategy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Observer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Command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Memento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State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Template Method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Mediator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Chain of Responsibility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Interpreter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Visitor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Iterator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4673800" y="1387825"/>
            <a:ext cx="42678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Char char="●"/>
            </a:pPr>
            <a:r>
              <a:rPr lang="en">
                <a:solidFill>
                  <a:srgbClr val="FAFAFA"/>
                </a:solidFill>
              </a:rPr>
              <a:t>Description</a:t>
            </a:r>
            <a:endParaRPr>
              <a:solidFill>
                <a:srgbClr val="FAFAF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AFAFA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Char char="●"/>
            </a:pPr>
            <a:r>
              <a:rPr lang="en">
                <a:solidFill>
                  <a:srgbClr val="FAFAFA"/>
                </a:solidFill>
              </a:rPr>
              <a:t>Diagram</a:t>
            </a:r>
            <a:endParaRPr>
              <a:solidFill>
                <a:srgbClr val="FAFAF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AFAFA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Char char="●"/>
            </a:pPr>
            <a:r>
              <a:rPr lang="en">
                <a:solidFill>
                  <a:srgbClr val="FAFAFA"/>
                </a:solidFill>
              </a:rPr>
              <a:t>Code sample (Java)</a:t>
            </a:r>
            <a:endParaRPr>
              <a:solidFill>
                <a:srgbClr val="FAFAF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AFAFA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Char char="●"/>
            </a:pPr>
            <a:r>
              <a:rPr lang="en">
                <a:solidFill>
                  <a:srgbClr val="FAFAFA"/>
                </a:solidFill>
              </a:rPr>
              <a:t>Use cases</a:t>
            </a:r>
            <a:endParaRPr>
              <a:solidFill>
                <a:srgbClr val="FAFAF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683276" y="1805600"/>
            <a:ext cx="18729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-11200" y="4696800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Let’s Make a Playlist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8976" y="152400"/>
            <a:ext cx="4392000" cy="43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3526875" y="2645125"/>
            <a:ext cx="1984200" cy="1922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book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author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&lt;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firstName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&lt;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lastName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&lt;/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author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book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62850" y="780850"/>
            <a:ext cx="66663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2 types of elements - Leaf and container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Container contains containers / leafs</a:t>
            </a:r>
            <a:endParaRPr sz="13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b="1" lang="en" sz="1300"/>
              <a:t>Challenge: Generically build / r</a:t>
            </a:r>
            <a:r>
              <a:rPr b="1" lang="en" sz="1300"/>
              <a:t>ead</a:t>
            </a:r>
            <a:r>
              <a:rPr b="1" lang="en" sz="1300"/>
              <a:t> XML schema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683276" y="1805600"/>
            <a:ext cx="18729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3310925" y="968300"/>
            <a:ext cx="57363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composite pattern describes a group of objects that are treated the same way as a single instance of the same type of object. The intent of a composite is to "compose" objects into tree structures to represent part-whole hierarchies. Implementing the composite pattern lets clients treat individual objects and compositions uniformly.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6225" y="2495725"/>
            <a:ext cx="2647775" cy="26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683276" y="1653200"/>
            <a:ext cx="18729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</a:t>
            </a:r>
            <a:r>
              <a:rPr lang="en"/>
              <a:t>Diagram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0903" y="1352725"/>
            <a:ext cx="5796901" cy="16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683276" y="1653200"/>
            <a:ext cx="18729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5376" y="152400"/>
            <a:ext cx="335760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Sample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