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11d8620aef2c8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11d8620aef2c8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11d8620aef2c8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11d8620aef2c8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6b3af05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6b3af05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6eca4e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66eca4e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7094c8e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7094c8e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9f1d51c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9f1d51c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675833e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675833e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aadf67a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aadf67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6715419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6715419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f43329b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f43329b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838325" y="1819275"/>
            <a:ext cx="683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SDET Course</a:t>
            </a:r>
            <a:endParaRPr sz="4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838325" y="2789125"/>
            <a:ext cx="65781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- Factory Method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-100" y="50"/>
            <a:ext cx="147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0" y="609600"/>
            <a:ext cx="1478890" cy="12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ctrTitle"/>
          </p:nvPr>
        </p:nvSpPr>
        <p:spPr>
          <a:xfrm>
            <a:off x="1838325" y="1819275"/>
            <a:ext cx="683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Coding</a:t>
            </a:r>
            <a:endParaRPr sz="4200"/>
          </a:p>
        </p:txBody>
      </p:sp>
      <p:sp>
        <p:nvSpPr>
          <p:cNvPr id="135" name="Google Shape;135;p22"/>
          <p:cNvSpPr txBox="1"/>
          <p:nvPr/>
        </p:nvSpPr>
        <p:spPr>
          <a:xfrm>
            <a:off x="-100" y="50"/>
            <a:ext cx="147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0" y="609600"/>
            <a:ext cx="1478890" cy="12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Types of Design Patterns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31000" y="1018200"/>
            <a:ext cx="2487000" cy="1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Creational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Singleton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Builder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Prototype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Factory Method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Abstract Factory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7" name="Google Shape;77;p14"/>
          <p:cNvSpPr txBox="1"/>
          <p:nvPr/>
        </p:nvSpPr>
        <p:spPr>
          <a:xfrm>
            <a:off x="3264725" y="972725"/>
            <a:ext cx="20019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Structural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Adapter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Composite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Proxy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Flyweight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Bridge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Facade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Decorator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8" name="Google Shape;78;p14"/>
          <p:cNvSpPr txBox="1"/>
          <p:nvPr/>
        </p:nvSpPr>
        <p:spPr>
          <a:xfrm>
            <a:off x="5950150" y="933200"/>
            <a:ext cx="31524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Behavioral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Strategy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Observer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Command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Memento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State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Template Method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Mediator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Chain of Responsibility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Interpreter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Visitor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Iterator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673800" y="1387825"/>
            <a:ext cx="42678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Description</a:t>
            </a:r>
            <a:endParaRPr>
              <a:solidFill>
                <a:srgbClr val="FAFAF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Diagram</a:t>
            </a:r>
            <a:endParaRPr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Code sample (Java)</a:t>
            </a:r>
            <a:endParaRPr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Use cases</a:t>
            </a:r>
            <a:endParaRPr>
              <a:solidFill>
                <a:srgbClr val="FAFAF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683276" y="18056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Food stands in an amusement park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576" y="152400"/>
            <a:ext cx="4392026" cy="439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683276" y="18056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006125" y="1196900"/>
            <a:ext cx="57363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Factory Method Design Pattern is a creational pattern that provides an interface for creating objects in a superclass but allows subclasses to alter the type of objects that will be created. This pattern is particularly useful when there is a need to encapsulate the instantiation process of a product, making a class independent of how its objects are created, composed, and represented.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1101" y="3270600"/>
            <a:ext cx="1872901" cy="187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683276" y="18056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475" y="1515200"/>
            <a:ext cx="5753974" cy="17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683276" y="18056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</a:t>
            </a:r>
            <a:r>
              <a:rPr lang="en"/>
              <a:t> Diagram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576" y="609600"/>
            <a:ext cx="503872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231000" y="865800"/>
            <a:ext cx="8694000" cy="23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General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Browser Instance Creations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 export (pdf, csv, xlsx)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UI component different OS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 Test Automation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Browser instance creation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Test data generation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Configurable test environment setup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Page objects factory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