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723ef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723ef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b1be4c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b1be4c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66eca4e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66eca4e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Iterator</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b="1" lang="en" sz="1300"/>
              <a:t>Iterator</a:t>
            </a:r>
            <a:endParaRPr b="1"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Read Blog Posts</a:t>
            </a:r>
            <a:endParaRPr/>
          </a:p>
        </p:txBody>
      </p:sp>
      <p:pic>
        <p:nvPicPr>
          <p:cNvPr id="94" name="Google Shape;94;p16"/>
          <p:cNvPicPr preferRelativeResize="0"/>
          <p:nvPr/>
        </p:nvPicPr>
        <p:blipFill>
          <a:blip r:embed="rId4">
            <a:alphaModFix/>
          </a:blip>
          <a:stretch>
            <a:fillRect/>
          </a:stretch>
        </p:blipFill>
        <p:spPr>
          <a:xfrm>
            <a:off x="21751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8217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Iterator design pattern is a behavioral design pattern that provides a way to access elements of an aggregate object sequentially without exposing its underlying representation. It defines a common interface for iterating over various types of collections, such as lists, arrays, trees, or other complex data structures, without needing to know the specific details of each structure. This pattern decouples the iteration logic from the aggregate object, promoting code reusability and flexibility. By encapsulating iteration within a separate object, it allows for multiple iterators to traverse the same collection concurrently or in different ways, facilitating efficient and versatile traversal of data structures.</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6889451" y="2888950"/>
            <a:ext cx="2254551" cy="2254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4234326" y="592825"/>
            <a:ext cx="3686175" cy="431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546775" y="416825"/>
            <a:ext cx="4716425" cy="457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Menu Iteration in GUIs</a:t>
            </a:r>
            <a:endParaRPr sz="1300"/>
          </a:p>
          <a:p>
            <a:pPr indent="-311150" lvl="1" marL="914400" rtl="0" algn="l">
              <a:lnSpc>
                <a:spcPct val="115000"/>
              </a:lnSpc>
              <a:spcBef>
                <a:spcPts val="0"/>
              </a:spcBef>
              <a:spcAft>
                <a:spcPts val="0"/>
              </a:spcAft>
              <a:buSzPts val="1300"/>
              <a:buChar char="○"/>
            </a:pPr>
            <a:r>
              <a:rPr lang="en" sz="1300"/>
              <a:t>Database Query Results</a:t>
            </a:r>
            <a:endParaRPr sz="1300"/>
          </a:p>
          <a:p>
            <a:pPr indent="-311150" lvl="1" marL="914400" rtl="0" algn="l">
              <a:lnSpc>
                <a:spcPct val="115000"/>
              </a:lnSpc>
              <a:spcBef>
                <a:spcPts val="0"/>
              </a:spcBef>
              <a:spcAft>
                <a:spcPts val="0"/>
              </a:spcAft>
              <a:buSzPts val="1300"/>
              <a:buChar char="○"/>
            </a:pPr>
            <a:r>
              <a:rPr lang="en" sz="1300"/>
              <a:t>Tree Traversal Algorithms</a:t>
            </a:r>
            <a:endParaRPr sz="1300"/>
          </a:p>
          <a:p>
            <a:pPr indent="-311150" lvl="1" marL="914400" rtl="0" algn="l">
              <a:lnSpc>
                <a:spcPct val="115000"/>
              </a:lnSpc>
              <a:spcBef>
                <a:spcPts val="0"/>
              </a:spcBef>
              <a:spcAft>
                <a:spcPts val="0"/>
              </a:spcAft>
              <a:buSzPts val="1300"/>
              <a:buChar char="○"/>
            </a:pPr>
            <a:r>
              <a:rPr lang="en" sz="1300"/>
              <a:t>Collections Frameworks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Iterate through users</a:t>
            </a:r>
            <a:endParaRPr sz="1300"/>
          </a:p>
          <a:p>
            <a:pPr indent="-311150" lvl="1" marL="914400" rtl="0" algn="l">
              <a:lnSpc>
                <a:spcPct val="115000"/>
              </a:lnSpc>
              <a:spcBef>
                <a:spcPts val="0"/>
              </a:spcBef>
              <a:spcAft>
                <a:spcPts val="0"/>
              </a:spcAft>
              <a:buSzPts val="1300"/>
              <a:buChar char="○"/>
            </a:pPr>
            <a:r>
              <a:rPr lang="en" sz="1300"/>
              <a:t>Iterate through table entries</a:t>
            </a:r>
            <a:endParaRPr sz="1300"/>
          </a:p>
          <a:p>
            <a:pPr indent="-311150" lvl="1" marL="914400" rtl="0" algn="l">
              <a:lnSpc>
                <a:spcPct val="115000"/>
              </a:lnSpc>
              <a:spcBef>
                <a:spcPts val="0"/>
              </a:spcBef>
              <a:spcAft>
                <a:spcPts val="0"/>
              </a:spcAft>
              <a:buSzPts val="1300"/>
              <a:buChar char="○"/>
            </a:pPr>
            <a:r>
              <a:rPr lang="en" sz="1300"/>
              <a:t>Iterate through SQL results</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