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8620aef2c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8620aef2c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6715419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6715419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6715419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6715419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d774da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d774da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11d8620aef2c8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11d8620aef2c8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ad60f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ad60f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6eca4e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6eca4e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6b5cec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6b5cec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ecea1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ecea1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b5cece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b5cece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b5cece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b5cece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7094c8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7094c8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75833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675833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SDET Course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8325" y="2789125"/>
            <a:ext cx="65781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Prototype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176" y="1600200"/>
            <a:ext cx="32766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31000" y="865800"/>
            <a:ext cx="86940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Prototype Registry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Avoid subclass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Preload and caching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Test Automation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Clone WebDriver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Clone Page Objects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</a:t>
            </a:r>
            <a:endParaRPr sz="4200"/>
          </a:p>
        </p:txBody>
      </p:sp>
      <p:sp>
        <p:nvSpPr>
          <p:cNvPr id="175" name="Google Shape;175;p25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Design Patterns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1000" y="1094400"/>
            <a:ext cx="24870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Creational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Singleton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Prototype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Factory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Abstract Factory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3264725" y="1048925"/>
            <a:ext cx="2001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Structural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Adapter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Composite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Proxy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Flyweight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Facade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Decorator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5950150" y="1009400"/>
            <a:ext cx="31524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Behavioral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Strategy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Observer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Memento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Template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Mediator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Chain of Responsibility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Interpreter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Visitor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Iterator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73800" y="1387825"/>
            <a:ext cx="42678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Description</a:t>
            </a:r>
            <a:endParaRPr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Diagram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Code sample (Java)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Use cases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The Cloned </a:t>
            </a:r>
            <a:r>
              <a:rPr lang="en"/>
              <a:t>Teddy</a:t>
            </a:r>
            <a:r>
              <a:rPr lang="en"/>
              <a:t> Bear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675" y="105400"/>
            <a:ext cx="4464151" cy="446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04800" y="1394475"/>
            <a:ext cx="4325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CopyObject co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CopyObject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CopyObject co2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CopyObject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co2.a = co.getA();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co2.b = co.getB();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co2.c = co.c; // private member - cannot copy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co2.o = co.getO();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7A2E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139025" y="1380150"/>
            <a:ext cx="38775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CopyObject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 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 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CopyObject(int a, int b,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 = 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 = 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 = 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7A2E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2600" y="1115025"/>
            <a:ext cx="830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Option 1</a:t>
            </a:r>
            <a:endParaRPr sz="11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17"/>
          <p:cNvSpPr txBox="1"/>
          <p:nvPr/>
        </p:nvSpPr>
        <p:spPr>
          <a:xfrm>
            <a:off x="5139025" y="1125750"/>
            <a:ext cx="830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Option 2</a:t>
            </a:r>
            <a:endParaRPr sz="11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4" name="Google Shape;104;p17"/>
          <p:cNvSpPr txBox="1"/>
          <p:nvPr/>
        </p:nvSpPr>
        <p:spPr>
          <a:xfrm>
            <a:off x="998400" y="3772800"/>
            <a:ext cx="45585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Cannot access private members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The interface issue (does not hold all members)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Tightly coupled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Shallow copy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Concrete class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35950" y="1572925"/>
            <a:ext cx="29100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/ Deep Copy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310925" y="69725"/>
            <a:ext cx="38775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ShallowCopy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 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 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ShallowCopy(int a, int b,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 = 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 = 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 = 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ShallowCopy(ShallowCopy sc)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 = sc.a;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 = sc.b;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 = sc.o;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7A2E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flipH="1" rot="10800000">
            <a:off x="3342500" y="3425525"/>
            <a:ext cx="57255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3408275" y="3522325"/>
            <a:ext cx="50700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ShallowCopy sc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ShallowCopy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ShallowCopy sc2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ShallowCopy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(sc);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Assertions.assertEquals(sc.o, sc2.o);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570050" y="45128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865450" y="45128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o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160850" y="45128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sc2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8"/>
          <p:cNvCxnSpPr>
            <a:stCxn id="114" idx="3"/>
            <a:endCxn id="115" idx="1"/>
          </p:cNvCxnSpPr>
          <p:nvPr/>
        </p:nvCxnSpPr>
        <p:spPr>
          <a:xfrm>
            <a:off x="4403750" y="4682775"/>
            <a:ext cx="46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6" idx="1"/>
            <a:endCxn id="115" idx="3"/>
          </p:cNvCxnSpPr>
          <p:nvPr/>
        </p:nvCxnSpPr>
        <p:spPr>
          <a:xfrm rot="10800000">
            <a:off x="5699150" y="4682775"/>
            <a:ext cx="46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35950" y="1572925"/>
            <a:ext cx="29100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/ Deep Copy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310925" y="69725"/>
            <a:ext cx="38775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Deep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 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 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DeepCopy(int a, int b,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 = 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 = 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 = o;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DeepCopy(DeepCopy dc)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 = dc.a;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.b = dc.b;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 = new Object(dc.o);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7A2E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flipH="1" rot="10800000">
            <a:off x="3342500" y="3425525"/>
            <a:ext cx="57255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3560675" y="3446125"/>
            <a:ext cx="50700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Deep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Copy dc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Deep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DeepCopy dc2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Deep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(dc);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Assertions.assertNotEquals(dc.o, dc2.o);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094050" y="46652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646250" y="42080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o2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5094050" y="42080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sc2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9"/>
          <p:cNvCxnSpPr>
            <a:stCxn id="128" idx="1"/>
            <a:endCxn id="132" idx="3"/>
          </p:cNvCxnSpPr>
          <p:nvPr/>
        </p:nvCxnSpPr>
        <p:spPr>
          <a:xfrm rot="10800000">
            <a:off x="4479950" y="4835175"/>
            <a:ext cx="6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30" idx="1"/>
            <a:endCxn id="129" idx="3"/>
          </p:cNvCxnSpPr>
          <p:nvPr/>
        </p:nvCxnSpPr>
        <p:spPr>
          <a:xfrm rot="10800000">
            <a:off x="4479950" y="4377975"/>
            <a:ext cx="6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/>
          <p:nvPr/>
        </p:nvSpPr>
        <p:spPr>
          <a:xfrm>
            <a:off x="3646250" y="4665225"/>
            <a:ext cx="833700" cy="339900"/>
          </a:xfrm>
          <a:prstGeom prst="roundRect">
            <a:avLst>
              <a:gd fmla="val 16667" name="adj"/>
            </a:avLst>
          </a:prstGeom>
          <a:solidFill>
            <a:srgbClr val="47CC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o1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310925" y="1425500"/>
            <a:ext cx="57363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Prototype pattern is used when the type of objects to create is determined by a prototypical instance, which is cloned to produce new objects. This pattern is particularly useful when the cost of creating an object is heavier than cloning it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050" y="2815550"/>
            <a:ext cx="2327949" cy="23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280" y="1856900"/>
            <a:ext cx="5539920" cy="1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