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673df63d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673df63d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09aa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09aa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fbc9c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fbc9c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66eca4e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66eca4e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Proxy</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 in Test Automation</a:t>
            </a:r>
            <a:endParaRPr/>
          </a:p>
        </p:txBody>
      </p:sp>
      <p:sp>
        <p:nvSpPr>
          <p:cNvPr id="135" name="Google Shape;135;p22"/>
          <p:cNvSpPr txBox="1"/>
          <p:nvPr/>
        </p:nvSpPr>
        <p:spPr>
          <a:xfrm>
            <a:off x="231000" y="789600"/>
            <a:ext cx="7854000" cy="503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Healenium</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136" name="Google Shape;136;p22"/>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37" name="Google Shape;137;p22"/>
          <p:cNvPicPr preferRelativeResize="0"/>
          <p:nvPr/>
        </p:nvPicPr>
        <p:blipFill>
          <a:blip r:embed="rId4">
            <a:alphaModFix/>
          </a:blip>
          <a:stretch>
            <a:fillRect/>
          </a:stretch>
        </p:blipFill>
        <p:spPr>
          <a:xfrm>
            <a:off x="696300" y="1333500"/>
            <a:ext cx="7442249" cy="366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43" name="Google Shape;143;p2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3"/>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b="1" lang="en" sz="1300"/>
              <a:t>Proxy</a:t>
            </a:r>
            <a:endParaRPr b="1"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The Lawyer</a:t>
            </a:r>
            <a:endParaRPr/>
          </a:p>
        </p:txBody>
      </p:sp>
      <p:pic>
        <p:nvPicPr>
          <p:cNvPr id="94" name="Google Shape;94;p16"/>
          <p:cNvPicPr preferRelativeResize="0"/>
          <p:nvPr/>
        </p:nvPicPr>
        <p:blipFill>
          <a:blip r:embed="rId4">
            <a:alphaModFix/>
          </a:blip>
          <a:stretch>
            <a:fillRect/>
          </a:stretch>
        </p:blipFill>
        <p:spPr>
          <a:xfrm>
            <a:off x="22513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616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Proxy design pattern is a structural pattern that provides a surrogate or placeholder for another object to control access to it. Acting as an intermediary, the Proxy pattern allows for the implementation of additional functionality such as logging, caching, or access control without altering the original object's code. This pattern is beneficial in scenarios where the creation or usage of the real object is expensive or resource-intensive, as the proxy can defer the object's creation until it is actually needed. Additionally, the Proxy pattern can be used for implementing lazy initialization, access control, or providing a level of indirection to facilitate remote communication or asynchronous behavior.</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235500" y="3229100"/>
            <a:ext cx="1908500" cy="190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313300" y="1069600"/>
            <a:ext cx="5754500" cy="279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a:t>
            </a:r>
            <a:r>
              <a:rPr lang="en"/>
              <a:t>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4627576" y="790575"/>
            <a:ext cx="2943225" cy="35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use cases</a:t>
            </a:r>
            <a:endParaRPr/>
          </a:p>
        </p:txBody>
      </p:sp>
      <p:sp>
        <p:nvSpPr>
          <p:cNvPr id="128" name="Google Shape;128;p21"/>
          <p:cNvSpPr txBox="1"/>
          <p:nvPr/>
        </p:nvSpPr>
        <p:spPr>
          <a:xfrm>
            <a:off x="231000" y="1627800"/>
            <a:ext cx="41103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Access Control</a:t>
            </a:r>
            <a:endParaRPr sz="1300"/>
          </a:p>
          <a:p>
            <a:pPr indent="-311150" lvl="0" marL="457200" rtl="0" algn="l">
              <a:lnSpc>
                <a:spcPct val="115000"/>
              </a:lnSpc>
              <a:spcBef>
                <a:spcPts val="0"/>
              </a:spcBef>
              <a:spcAft>
                <a:spcPts val="0"/>
              </a:spcAft>
              <a:buSzPts val="1300"/>
              <a:buChar char="●"/>
            </a:pPr>
            <a:r>
              <a:rPr lang="en" sz="1300"/>
              <a:t>Remote Object Access</a:t>
            </a:r>
            <a:endParaRPr sz="1300"/>
          </a:p>
          <a:p>
            <a:pPr indent="-304800" lvl="0" marL="457200" rtl="0" algn="l">
              <a:lnSpc>
                <a:spcPct val="115000"/>
              </a:lnSpc>
              <a:spcBef>
                <a:spcPts val="0"/>
              </a:spcBef>
              <a:spcAft>
                <a:spcPts val="0"/>
              </a:spcAft>
              <a:buClr>
                <a:srgbClr val="0D0D0D"/>
              </a:buClr>
              <a:buSzPts val="1200"/>
              <a:buFont typeface="Roboto"/>
              <a:buChar char="●"/>
            </a:pPr>
            <a:r>
              <a:rPr lang="en" sz="1300"/>
              <a:t>Content Filtering</a:t>
            </a:r>
            <a:endParaRPr sz="1300"/>
          </a:p>
          <a:p>
            <a:pPr indent="-311150" lvl="0" marL="457200" rtl="0" algn="l">
              <a:lnSpc>
                <a:spcPct val="115000"/>
              </a:lnSpc>
              <a:spcBef>
                <a:spcPts val="0"/>
              </a:spcBef>
              <a:spcAft>
                <a:spcPts val="0"/>
              </a:spcAft>
              <a:buSzPts val="1300"/>
              <a:buChar char="●"/>
            </a:pPr>
            <a:r>
              <a:rPr lang="en" sz="1300"/>
              <a:t>API Gateway (APIGEE / WSO2)</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