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8620aef2c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8620aef2c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11d8620aef2c8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11d8620aef2c8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b0084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b0084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6eca4e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6eca4e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094c8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094c8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9f1306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9f1306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715419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6715419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aad5bfb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aad5bfb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b8b481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b8b481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78586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78586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SDET Course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8325" y="2789125"/>
            <a:ext cx="65781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- Singleton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1838325" y="1819275"/>
            <a:ext cx="683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</a:t>
            </a:r>
            <a:endParaRPr sz="4200"/>
          </a:p>
        </p:txBody>
      </p:sp>
      <p:sp>
        <p:nvSpPr>
          <p:cNvPr id="135" name="Google Shape;135;p22"/>
          <p:cNvSpPr txBox="1"/>
          <p:nvPr/>
        </p:nvSpPr>
        <p:spPr>
          <a:xfrm>
            <a:off x="-100" y="50"/>
            <a:ext cx="147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0" y="609600"/>
            <a:ext cx="1478890" cy="12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Design Patterns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54800" y="942000"/>
            <a:ext cx="24870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Creational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Singleton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Prototype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Factory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Abstract Factory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3188525" y="896525"/>
            <a:ext cx="2001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Structural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Adapter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Composite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Proxy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Flyweight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Bridge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Facade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Decorator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4"/>
          <p:cNvSpPr txBox="1"/>
          <p:nvPr/>
        </p:nvSpPr>
        <p:spPr>
          <a:xfrm>
            <a:off x="5873950" y="857000"/>
            <a:ext cx="31524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Behavioral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Strategy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Observer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Command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Memento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Template Method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Mediator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Chain of Responsibility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Interpreter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Visitor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Iterator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673800" y="778225"/>
            <a:ext cx="42678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Description</a:t>
            </a:r>
            <a:endParaRPr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Diagram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Code sample (Java)</a:t>
            </a:r>
            <a:endParaRPr>
              <a:solidFill>
                <a:srgbClr val="FAFAF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AF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Use cases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The Library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500" y="152400"/>
            <a:ext cx="4432699" cy="44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310925" y="1958900"/>
            <a:ext cx="57363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Singleton Pattern is a design pattern that ensures a class has only one instance, and provides a global point of access to it. This pattern is particularly useful when exactly one object is needed to coordinate actions across the system.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100" y="3270600"/>
            <a:ext cx="1872901" cy="18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176" y="2057400"/>
            <a:ext cx="51244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83276" y="1805600"/>
            <a:ext cx="1872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</a:t>
            </a:r>
            <a:r>
              <a:rPr lang="en"/>
              <a:t>Diagram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976" y="838200"/>
            <a:ext cx="37052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31000" y="865800"/>
            <a:ext cx="86940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General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Global configuration file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Database connection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Logger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Global memory management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Test Automation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WebDriver instance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Report Instance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Capabilities Instance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Connector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32459" l="34463" r="36596" t="29704"/>
          <a:stretch/>
        </p:blipFill>
        <p:spPr>
          <a:xfrm>
            <a:off x="8344875" y="0"/>
            <a:ext cx="799125" cy="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