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9B163-F5C4-49DE-A11A-C5813DED811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D6AA5D-9B0F-48F8-89B8-212B446E591B}">
      <dgm:prSet/>
      <dgm:spPr/>
      <dgm:t>
        <a:bodyPr/>
        <a:lstStyle/>
        <a:p>
          <a:r>
            <a:rPr lang="de-AT" dirty="0"/>
            <a:t>Ziel des Projekts</a:t>
          </a:r>
          <a:endParaRPr lang="en-US" dirty="0"/>
        </a:p>
      </dgm:t>
    </dgm:pt>
    <dgm:pt modelId="{C67C4A23-2679-45A6-AEC4-7FB567DDB712}" type="parTrans" cxnId="{769D86B0-590C-44DA-A82C-3A2151C1850A}">
      <dgm:prSet/>
      <dgm:spPr/>
      <dgm:t>
        <a:bodyPr/>
        <a:lstStyle/>
        <a:p>
          <a:endParaRPr lang="en-US"/>
        </a:p>
      </dgm:t>
    </dgm:pt>
    <dgm:pt modelId="{3838E5CD-9A82-4473-AC77-5E2BA4FC66E8}" type="sibTrans" cxnId="{769D86B0-590C-44DA-A82C-3A2151C1850A}">
      <dgm:prSet/>
      <dgm:spPr/>
      <dgm:t>
        <a:bodyPr/>
        <a:lstStyle/>
        <a:p>
          <a:endParaRPr lang="en-US"/>
        </a:p>
      </dgm:t>
    </dgm:pt>
    <dgm:pt modelId="{F35CA540-F577-491C-8EF6-D5387297B565}">
      <dgm:prSet/>
      <dgm:spPr/>
      <dgm:t>
        <a:bodyPr/>
        <a:lstStyle/>
        <a:p>
          <a:r>
            <a:rPr lang="de-AT" dirty="0"/>
            <a:t>Planung</a:t>
          </a:r>
          <a:endParaRPr lang="en-US" dirty="0"/>
        </a:p>
      </dgm:t>
    </dgm:pt>
    <dgm:pt modelId="{BA2F3ADF-2DAA-43B0-8DCE-BD92864866CF}" type="parTrans" cxnId="{B01DDCA4-FBFE-4D79-9412-806751A4078D}">
      <dgm:prSet/>
      <dgm:spPr/>
      <dgm:t>
        <a:bodyPr/>
        <a:lstStyle/>
        <a:p>
          <a:endParaRPr lang="en-US"/>
        </a:p>
      </dgm:t>
    </dgm:pt>
    <dgm:pt modelId="{E576BFB4-86F8-4D71-BC48-74827DB7A332}" type="sibTrans" cxnId="{B01DDCA4-FBFE-4D79-9412-806751A4078D}">
      <dgm:prSet/>
      <dgm:spPr/>
      <dgm:t>
        <a:bodyPr/>
        <a:lstStyle/>
        <a:p>
          <a:endParaRPr lang="en-US"/>
        </a:p>
      </dgm:t>
    </dgm:pt>
    <dgm:pt modelId="{26E6A65A-6ECC-4817-B504-C7EF4E2C72BF}">
      <dgm:prSet/>
      <dgm:spPr/>
      <dgm:t>
        <a:bodyPr/>
        <a:lstStyle/>
        <a:p>
          <a:r>
            <a:rPr lang="de-AT" dirty="0"/>
            <a:t>Arbeitsverteilung</a:t>
          </a:r>
          <a:endParaRPr lang="en-US" dirty="0"/>
        </a:p>
      </dgm:t>
    </dgm:pt>
    <dgm:pt modelId="{8EFD3C36-D688-422F-88F3-B7210265ACC6}" type="parTrans" cxnId="{7065C323-0743-4642-8613-6DA3A4F07ECF}">
      <dgm:prSet/>
      <dgm:spPr/>
      <dgm:t>
        <a:bodyPr/>
        <a:lstStyle/>
        <a:p>
          <a:endParaRPr lang="en-US"/>
        </a:p>
      </dgm:t>
    </dgm:pt>
    <dgm:pt modelId="{28353E71-F029-440C-958C-F226D6F3BFF1}" type="sibTrans" cxnId="{7065C323-0743-4642-8613-6DA3A4F07ECF}">
      <dgm:prSet/>
      <dgm:spPr/>
      <dgm:t>
        <a:bodyPr/>
        <a:lstStyle/>
        <a:p>
          <a:endParaRPr lang="en-US"/>
        </a:p>
      </dgm:t>
    </dgm:pt>
    <dgm:pt modelId="{ACC6E11B-C5B8-4623-B26F-AFF2A8607F3D}">
      <dgm:prSet/>
      <dgm:spPr/>
      <dgm:t>
        <a:bodyPr/>
        <a:lstStyle/>
        <a:p>
          <a:r>
            <a:rPr lang="de-AT" dirty="0"/>
            <a:t>Fazit</a:t>
          </a:r>
          <a:endParaRPr lang="en-US" dirty="0"/>
        </a:p>
      </dgm:t>
    </dgm:pt>
    <dgm:pt modelId="{CA98B960-C874-44BB-8A70-0BEEBE0002D3}" type="parTrans" cxnId="{82DB4F3D-E406-411D-A6F7-B10CF3653F9D}">
      <dgm:prSet/>
      <dgm:spPr/>
      <dgm:t>
        <a:bodyPr/>
        <a:lstStyle/>
        <a:p>
          <a:endParaRPr lang="en-US"/>
        </a:p>
      </dgm:t>
    </dgm:pt>
    <dgm:pt modelId="{BE3D8850-6E12-4EA1-B152-3D0DF1D3C71D}" type="sibTrans" cxnId="{82DB4F3D-E406-411D-A6F7-B10CF3653F9D}">
      <dgm:prSet/>
      <dgm:spPr/>
      <dgm:t>
        <a:bodyPr/>
        <a:lstStyle/>
        <a:p>
          <a:endParaRPr lang="en-US"/>
        </a:p>
      </dgm:t>
    </dgm:pt>
    <dgm:pt modelId="{2C57DF62-F1C8-4ED5-AA01-40EF9080FC48}">
      <dgm:prSet/>
      <dgm:spPr/>
      <dgm:t>
        <a:bodyPr/>
        <a:lstStyle/>
        <a:p>
          <a:r>
            <a:rPr lang="de-AT" dirty="0"/>
            <a:t>Produkt- Demo </a:t>
          </a:r>
          <a:endParaRPr lang="en-US" dirty="0"/>
        </a:p>
      </dgm:t>
    </dgm:pt>
    <dgm:pt modelId="{C218DDBF-6426-4C86-A3CF-A3E49C8096FD}" type="parTrans" cxnId="{4C5E2141-96CF-43CE-AB20-352E166E8DB5}">
      <dgm:prSet/>
      <dgm:spPr/>
      <dgm:t>
        <a:bodyPr/>
        <a:lstStyle/>
        <a:p>
          <a:endParaRPr lang="en-US"/>
        </a:p>
      </dgm:t>
    </dgm:pt>
    <dgm:pt modelId="{94ACD076-2963-4C5F-9149-C987B792BF9D}" type="sibTrans" cxnId="{4C5E2141-96CF-43CE-AB20-352E166E8DB5}">
      <dgm:prSet/>
      <dgm:spPr/>
      <dgm:t>
        <a:bodyPr/>
        <a:lstStyle/>
        <a:p>
          <a:endParaRPr lang="en-US"/>
        </a:p>
      </dgm:t>
    </dgm:pt>
    <dgm:pt modelId="{35C69ED7-07E0-48C5-BE9C-29BEFC455B3D}" type="pres">
      <dgm:prSet presAssocID="{EDF9B163-F5C4-49DE-A11A-C5813DED811D}" presName="linear" presStyleCnt="0">
        <dgm:presLayoutVars>
          <dgm:dir/>
          <dgm:animLvl val="lvl"/>
          <dgm:resizeHandles val="exact"/>
        </dgm:presLayoutVars>
      </dgm:prSet>
      <dgm:spPr/>
    </dgm:pt>
    <dgm:pt modelId="{E88AFB82-E07D-4EE9-AA69-1D12C9BB2ADD}" type="pres">
      <dgm:prSet presAssocID="{5ED6AA5D-9B0F-48F8-89B8-212B446E591B}" presName="parentLin" presStyleCnt="0"/>
      <dgm:spPr/>
    </dgm:pt>
    <dgm:pt modelId="{6A874211-76DD-4C3E-A994-6098F47964B5}" type="pres">
      <dgm:prSet presAssocID="{5ED6AA5D-9B0F-48F8-89B8-212B446E591B}" presName="parentLeftMargin" presStyleLbl="node1" presStyleIdx="0" presStyleCnt="5"/>
      <dgm:spPr/>
    </dgm:pt>
    <dgm:pt modelId="{03E2AEE4-CF50-40A1-B43A-ABF4CEE0F903}" type="pres">
      <dgm:prSet presAssocID="{5ED6AA5D-9B0F-48F8-89B8-212B446E59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53073A-86CD-46B5-AA14-45D0A5C81D22}" type="pres">
      <dgm:prSet presAssocID="{5ED6AA5D-9B0F-48F8-89B8-212B446E591B}" presName="negativeSpace" presStyleCnt="0"/>
      <dgm:spPr/>
    </dgm:pt>
    <dgm:pt modelId="{E1038E69-E244-4342-8E9D-2FD5AD332014}" type="pres">
      <dgm:prSet presAssocID="{5ED6AA5D-9B0F-48F8-89B8-212B446E591B}" presName="childText" presStyleLbl="conFgAcc1" presStyleIdx="0" presStyleCnt="5">
        <dgm:presLayoutVars>
          <dgm:bulletEnabled val="1"/>
        </dgm:presLayoutVars>
      </dgm:prSet>
      <dgm:spPr/>
    </dgm:pt>
    <dgm:pt modelId="{A347CEB5-78FF-44E0-8272-1829D38964E2}" type="pres">
      <dgm:prSet presAssocID="{3838E5CD-9A82-4473-AC77-5E2BA4FC66E8}" presName="spaceBetweenRectangles" presStyleCnt="0"/>
      <dgm:spPr/>
    </dgm:pt>
    <dgm:pt modelId="{7E53D442-D9CB-4FC1-A620-994FB4E56363}" type="pres">
      <dgm:prSet presAssocID="{F35CA540-F577-491C-8EF6-D5387297B565}" presName="parentLin" presStyleCnt="0"/>
      <dgm:spPr/>
    </dgm:pt>
    <dgm:pt modelId="{2C2D16D0-4460-41E4-96B9-89AF7F36CC80}" type="pres">
      <dgm:prSet presAssocID="{F35CA540-F577-491C-8EF6-D5387297B565}" presName="parentLeftMargin" presStyleLbl="node1" presStyleIdx="0" presStyleCnt="5"/>
      <dgm:spPr/>
    </dgm:pt>
    <dgm:pt modelId="{5D3B4F19-02F2-4B20-8320-C793FBB9A744}" type="pres">
      <dgm:prSet presAssocID="{F35CA540-F577-491C-8EF6-D5387297B5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700566-AF44-4DD6-928C-34718182BCFE}" type="pres">
      <dgm:prSet presAssocID="{F35CA540-F577-491C-8EF6-D5387297B565}" presName="negativeSpace" presStyleCnt="0"/>
      <dgm:spPr/>
    </dgm:pt>
    <dgm:pt modelId="{910E6D6C-7BD4-4C9F-8128-4723238D8B1D}" type="pres">
      <dgm:prSet presAssocID="{F35CA540-F577-491C-8EF6-D5387297B565}" presName="childText" presStyleLbl="conFgAcc1" presStyleIdx="1" presStyleCnt="5">
        <dgm:presLayoutVars>
          <dgm:bulletEnabled val="1"/>
        </dgm:presLayoutVars>
      </dgm:prSet>
      <dgm:spPr/>
    </dgm:pt>
    <dgm:pt modelId="{37CA80CC-E104-4E92-87B1-425871FD0F2C}" type="pres">
      <dgm:prSet presAssocID="{E576BFB4-86F8-4D71-BC48-74827DB7A332}" presName="spaceBetweenRectangles" presStyleCnt="0"/>
      <dgm:spPr/>
    </dgm:pt>
    <dgm:pt modelId="{A56F225C-5878-478E-8CE2-AF3004C93917}" type="pres">
      <dgm:prSet presAssocID="{26E6A65A-6ECC-4817-B504-C7EF4E2C72BF}" presName="parentLin" presStyleCnt="0"/>
      <dgm:spPr/>
    </dgm:pt>
    <dgm:pt modelId="{A701855C-66C7-4D64-88CA-08360ADCE95C}" type="pres">
      <dgm:prSet presAssocID="{26E6A65A-6ECC-4817-B504-C7EF4E2C72BF}" presName="parentLeftMargin" presStyleLbl="node1" presStyleIdx="1" presStyleCnt="5"/>
      <dgm:spPr/>
    </dgm:pt>
    <dgm:pt modelId="{ED542001-82E9-4028-B65A-D68B16CEAB80}" type="pres">
      <dgm:prSet presAssocID="{26E6A65A-6ECC-4817-B504-C7EF4E2C72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B5DD10-395C-41CD-9568-CEA0BC4C4050}" type="pres">
      <dgm:prSet presAssocID="{26E6A65A-6ECC-4817-B504-C7EF4E2C72BF}" presName="negativeSpace" presStyleCnt="0"/>
      <dgm:spPr/>
    </dgm:pt>
    <dgm:pt modelId="{EBCFE74A-877E-449F-A52A-539FA38FB8A1}" type="pres">
      <dgm:prSet presAssocID="{26E6A65A-6ECC-4817-B504-C7EF4E2C72BF}" presName="childText" presStyleLbl="conFgAcc1" presStyleIdx="2" presStyleCnt="5">
        <dgm:presLayoutVars>
          <dgm:bulletEnabled val="1"/>
        </dgm:presLayoutVars>
      </dgm:prSet>
      <dgm:spPr/>
    </dgm:pt>
    <dgm:pt modelId="{FA284514-2CA1-4656-86E9-3C9860AAAD47}" type="pres">
      <dgm:prSet presAssocID="{28353E71-F029-440C-958C-F226D6F3BFF1}" presName="spaceBetweenRectangles" presStyleCnt="0"/>
      <dgm:spPr/>
    </dgm:pt>
    <dgm:pt modelId="{FA5BE91C-59EF-44D1-8049-816735B8326B}" type="pres">
      <dgm:prSet presAssocID="{ACC6E11B-C5B8-4623-B26F-AFF2A8607F3D}" presName="parentLin" presStyleCnt="0"/>
      <dgm:spPr/>
    </dgm:pt>
    <dgm:pt modelId="{95A2CD1D-AB98-40BD-BA5B-4C78E7FAE8E9}" type="pres">
      <dgm:prSet presAssocID="{ACC6E11B-C5B8-4623-B26F-AFF2A8607F3D}" presName="parentLeftMargin" presStyleLbl="node1" presStyleIdx="2" presStyleCnt="5"/>
      <dgm:spPr/>
    </dgm:pt>
    <dgm:pt modelId="{241C36E1-933E-4F4D-B6AB-E8AFD27CC954}" type="pres">
      <dgm:prSet presAssocID="{ACC6E11B-C5B8-4623-B26F-AFF2A8607F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9134E9-5C91-41B7-9F40-AFA5F995DACA}" type="pres">
      <dgm:prSet presAssocID="{ACC6E11B-C5B8-4623-B26F-AFF2A8607F3D}" presName="negativeSpace" presStyleCnt="0"/>
      <dgm:spPr/>
    </dgm:pt>
    <dgm:pt modelId="{50D8DC3F-182D-4587-8611-363D16CB95EA}" type="pres">
      <dgm:prSet presAssocID="{ACC6E11B-C5B8-4623-B26F-AFF2A8607F3D}" presName="childText" presStyleLbl="conFgAcc1" presStyleIdx="3" presStyleCnt="5">
        <dgm:presLayoutVars>
          <dgm:bulletEnabled val="1"/>
        </dgm:presLayoutVars>
      </dgm:prSet>
      <dgm:spPr/>
    </dgm:pt>
    <dgm:pt modelId="{96D63336-D0B1-4F7F-82BA-43A667493109}" type="pres">
      <dgm:prSet presAssocID="{BE3D8850-6E12-4EA1-B152-3D0DF1D3C71D}" presName="spaceBetweenRectangles" presStyleCnt="0"/>
      <dgm:spPr/>
    </dgm:pt>
    <dgm:pt modelId="{BD9F52B9-9B68-4561-A171-B2BB51BAB3F2}" type="pres">
      <dgm:prSet presAssocID="{2C57DF62-F1C8-4ED5-AA01-40EF9080FC48}" presName="parentLin" presStyleCnt="0"/>
      <dgm:spPr/>
    </dgm:pt>
    <dgm:pt modelId="{40C0BF40-78A1-4899-B25B-12AF5F621302}" type="pres">
      <dgm:prSet presAssocID="{2C57DF62-F1C8-4ED5-AA01-40EF9080FC48}" presName="parentLeftMargin" presStyleLbl="node1" presStyleIdx="3" presStyleCnt="5"/>
      <dgm:spPr/>
    </dgm:pt>
    <dgm:pt modelId="{C25E9902-6847-43C0-B73F-3C3EE23BE26B}" type="pres">
      <dgm:prSet presAssocID="{2C57DF62-F1C8-4ED5-AA01-40EF9080FC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5D92D1B-F622-48DC-A030-E19CC64A8A37}" type="pres">
      <dgm:prSet presAssocID="{2C57DF62-F1C8-4ED5-AA01-40EF9080FC48}" presName="negativeSpace" presStyleCnt="0"/>
      <dgm:spPr/>
    </dgm:pt>
    <dgm:pt modelId="{07322948-1E18-49E7-86DB-64B9C0BD42E1}" type="pres">
      <dgm:prSet presAssocID="{2C57DF62-F1C8-4ED5-AA01-40EF9080FC4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3BA2B02-C2FA-444A-AE3F-56E789606830}" type="presOf" srcId="{26E6A65A-6ECC-4817-B504-C7EF4E2C72BF}" destId="{ED542001-82E9-4028-B65A-D68B16CEAB80}" srcOrd="1" destOrd="0" presId="urn:microsoft.com/office/officeart/2005/8/layout/list1"/>
    <dgm:cxn modelId="{89A52D0F-4C15-4622-8F5E-6FE1BE7E4AC3}" type="presOf" srcId="{5ED6AA5D-9B0F-48F8-89B8-212B446E591B}" destId="{6A874211-76DD-4C3E-A994-6098F47964B5}" srcOrd="0" destOrd="0" presId="urn:microsoft.com/office/officeart/2005/8/layout/list1"/>
    <dgm:cxn modelId="{7065C323-0743-4642-8613-6DA3A4F07ECF}" srcId="{EDF9B163-F5C4-49DE-A11A-C5813DED811D}" destId="{26E6A65A-6ECC-4817-B504-C7EF4E2C72BF}" srcOrd="2" destOrd="0" parTransId="{8EFD3C36-D688-422F-88F3-B7210265ACC6}" sibTransId="{28353E71-F029-440C-958C-F226D6F3BFF1}"/>
    <dgm:cxn modelId="{82DB4F3D-E406-411D-A6F7-B10CF3653F9D}" srcId="{EDF9B163-F5C4-49DE-A11A-C5813DED811D}" destId="{ACC6E11B-C5B8-4623-B26F-AFF2A8607F3D}" srcOrd="3" destOrd="0" parTransId="{CA98B960-C874-44BB-8A70-0BEEBE0002D3}" sibTransId="{BE3D8850-6E12-4EA1-B152-3D0DF1D3C71D}"/>
    <dgm:cxn modelId="{4C5E2141-96CF-43CE-AB20-352E166E8DB5}" srcId="{EDF9B163-F5C4-49DE-A11A-C5813DED811D}" destId="{2C57DF62-F1C8-4ED5-AA01-40EF9080FC48}" srcOrd="4" destOrd="0" parTransId="{C218DDBF-6426-4C86-A3CF-A3E49C8096FD}" sibTransId="{94ACD076-2963-4C5F-9149-C987B792BF9D}"/>
    <dgm:cxn modelId="{0074F443-29C1-4619-99AD-00ECABF63D19}" type="presOf" srcId="{F35CA540-F577-491C-8EF6-D5387297B565}" destId="{2C2D16D0-4460-41E4-96B9-89AF7F36CC80}" srcOrd="0" destOrd="0" presId="urn:microsoft.com/office/officeart/2005/8/layout/list1"/>
    <dgm:cxn modelId="{8517694B-BFA4-45AB-A220-686ADD7B6E78}" type="presOf" srcId="{EDF9B163-F5C4-49DE-A11A-C5813DED811D}" destId="{35C69ED7-07E0-48C5-BE9C-29BEFC455B3D}" srcOrd="0" destOrd="0" presId="urn:microsoft.com/office/officeart/2005/8/layout/list1"/>
    <dgm:cxn modelId="{2A8ADB52-65FB-430E-808E-8E00A19DA898}" type="presOf" srcId="{F35CA540-F577-491C-8EF6-D5387297B565}" destId="{5D3B4F19-02F2-4B20-8320-C793FBB9A744}" srcOrd="1" destOrd="0" presId="urn:microsoft.com/office/officeart/2005/8/layout/list1"/>
    <dgm:cxn modelId="{670B3294-8BDF-4BE7-AD0D-4F8AA40450BB}" type="presOf" srcId="{2C57DF62-F1C8-4ED5-AA01-40EF9080FC48}" destId="{C25E9902-6847-43C0-B73F-3C3EE23BE26B}" srcOrd="1" destOrd="0" presId="urn:microsoft.com/office/officeart/2005/8/layout/list1"/>
    <dgm:cxn modelId="{B01DDCA4-FBFE-4D79-9412-806751A4078D}" srcId="{EDF9B163-F5C4-49DE-A11A-C5813DED811D}" destId="{F35CA540-F577-491C-8EF6-D5387297B565}" srcOrd="1" destOrd="0" parTransId="{BA2F3ADF-2DAA-43B0-8DCE-BD92864866CF}" sibTransId="{E576BFB4-86F8-4D71-BC48-74827DB7A332}"/>
    <dgm:cxn modelId="{769D86B0-590C-44DA-A82C-3A2151C1850A}" srcId="{EDF9B163-F5C4-49DE-A11A-C5813DED811D}" destId="{5ED6AA5D-9B0F-48F8-89B8-212B446E591B}" srcOrd="0" destOrd="0" parTransId="{C67C4A23-2679-45A6-AEC4-7FB567DDB712}" sibTransId="{3838E5CD-9A82-4473-AC77-5E2BA4FC66E8}"/>
    <dgm:cxn modelId="{B2F9D7C8-FC2E-4DFC-A467-CD9B59A797B5}" type="presOf" srcId="{ACC6E11B-C5B8-4623-B26F-AFF2A8607F3D}" destId="{95A2CD1D-AB98-40BD-BA5B-4C78E7FAE8E9}" srcOrd="0" destOrd="0" presId="urn:microsoft.com/office/officeart/2005/8/layout/list1"/>
    <dgm:cxn modelId="{DCD3F7D8-92B4-45B2-A76D-EC4CA2B9A7EF}" type="presOf" srcId="{26E6A65A-6ECC-4817-B504-C7EF4E2C72BF}" destId="{A701855C-66C7-4D64-88CA-08360ADCE95C}" srcOrd="0" destOrd="0" presId="urn:microsoft.com/office/officeart/2005/8/layout/list1"/>
    <dgm:cxn modelId="{EE64EFDA-24CA-43BC-BE8F-B746307834EF}" type="presOf" srcId="{ACC6E11B-C5B8-4623-B26F-AFF2A8607F3D}" destId="{241C36E1-933E-4F4D-B6AB-E8AFD27CC954}" srcOrd="1" destOrd="0" presId="urn:microsoft.com/office/officeart/2005/8/layout/list1"/>
    <dgm:cxn modelId="{DA6802F1-487F-40E9-8D9B-B6A0650C0DEC}" type="presOf" srcId="{2C57DF62-F1C8-4ED5-AA01-40EF9080FC48}" destId="{40C0BF40-78A1-4899-B25B-12AF5F621302}" srcOrd="0" destOrd="0" presId="urn:microsoft.com/office/officeart/2005/8/layout/list1"/>
    <dgm:cxn modelId="{90044EF4-A95E-4E71-8FD6-55BACD9B7FF3}" type="presOf" srcId="{5ED6AA5D-9B0F-48F8-89B8-212B446E591B}" destId="{03E2AEE4-CF50-40A1-B43A-ABF4CEE0F903}" srcOrd="1" destOrd="0" presId="urn:microsoft.com/office/officeart/2005/8/layout/list1"/>
    <dgm:cxn modelId="{FD5DEFE8-AE66-48FF-9E32-4458F5A5BD07}" type="presParOf" srcId="{35C69ED7-07E0-48C5-BE9C-29BEFC455B3D}" destId="{E88AFB82-E07D-4EE9-AA69-1D12C9BB2ADD}" srcOrd="0" destOrd="0" presId="urn:microsoft.com/office/officeart/2005/8/layout/list1"/>
    <dgm:cxn modelId="{C398CAD5-841F-4CB1-B3F0-CAC1C1175790}" type="presParOf" srcId="{E88AFB82-E07D-4EE9-AA69-1D12C9BB2ADD}" destId="{6A874211-76DD-4C3E-A994-6098F47964B5}" srcOrd="0" destOrd="0" presId="urn:microsoft.com/office/officeart/2005/8/layout/list1"/>
    <dgm:cxn modelId="{BF437584-35FA-4B50-9300-C83B5B8844C3}" type="presParOf" srcId="{E88AFB82-E07D-4EE9-AA69-1D12C9BB2ADD}" destId="{03E2AEE4-CF50-40A1-B43A-ABF4CEE0F903}" srcOrd="1" destOrd="0" presId="urn:microsoft.com/office/officeart/2005/8/layout/list1"/>
    <dgm:cxn modelId="{2D738B1F-AE1C-4466-ACF0-DFBB66EF9267}" type="presParOf" srcId="{35C69ED7-07E0-48C5-BE9C-29BEFC455B3D}" destId="{5253073A-86CD-46B5-AA14-45D0A5C81D22}" srcOrd="1" destOrd="0" presId="urn:microsoft.com/office/officeart/2005/8/layout/list1"/>
    <dgm:cxn modelId="{DF6EEDDB-79EA-45D0-8938-7C4B5CBF9D18}" type="presParOf" srcId="{35C69ED7-07E0-48C5-BE9C-29BEFC455B3D}" destId="{E1038E69-E244-4342-8E9D-2FD5AD332014}" srcOrd="2" destOrd="0" presId="urn:microsoft.com/office/officeart/2005/8/layout/list1"/>
    <dgm:cxn modelId="{24AC5854-9E2C-46C9-9A18-6777193A7DF6}" type="presParOf" srcId="{35C69ED7-07E0-48C5-BE9C-29BEFC455B3D}" destId="{A347CEB5-78FF-44E0-8272-1829D38964E2}" srcOrd="3" destOrd="0" presId="urn:microsoft.com/office/officeart/2005/8/layout/list1"/>
    <dgm:cxn modelId="{9DF767CC-A1AC-46AB-87F2-1D9A7D16DC24}" type="presParOf" srcId="{35C69ED7-07E0-48C5-BE9C-29BEFC455B3D}" destId="{7E53D442-D9CB-4FC1-A620-994FB4E56363}" srcOrd="4" destOrd="0" presId="urn:microsoft.com/office/officeart/2005/8/layout/list1"/>
    <dgm:cxn modelId="{ECC56013-E25F-4231-BE53-F419354C491C}" type="presParOf" srcId="{7E53D442-D9CB-4FC1-A620-994FB4E56363}" destId="{2C2D16D0-4460-41E4-96B9-89AF7F36CC80}" srcOrd="0" destOrd="0" presId="urn:microsoft.com/office/officeart/2005/8/layout/list1"/>
    <dgm:cxn modelId="{CF5D4952-C74E-46CF-A374-B41DDC9C26A3}" type="presParOf" srcId="{7E53D442-D9CB-4FC1-A620-994FB4E56363}" destId="{5D3B4F19-02F2-4B20-8320-C793FBB9A744}" srcOrd="1" destOrd="0" presId="urn:microsoft.com/office/officeart/2005/8/layout/list1"/>
    <dgm:cxn modelId="{F8A7D264-BFBA-4057-BA57-11DA333445CF}" type="presParOf" srcId="{35C69ED7-07E0-48C5-BE9C-29BEFC455B3D}" destId="{94700566-AF44-4DD6-928C-34718182BCFE}" srcOrd="5" destOrd="0" presId="urn:microsoft.com/office/officeart/2005/8/layout/list1"/>
    <dgm:cxn modelId="{E044344A-B11B-4AAF-92AB-8A7AA221DD2A}" type="presParOf" srcId="{35C69ED7-07E0-48C5-BE9C-29BEFC455B3D}" destId="{910E6D6C-7BD4-4C9F-8128-4723238D8B1D}" srcOrd="6" destOrd="0" presId="urn:microsoft.com/office/officeart/2005/8/layout/list1"/>
    <dgm:cxn modelId="{EC963510-6AC8-4C66-B342-F48FFFB9CAD6}" type="presParOf" srcId="{35C69ED7-07E0-48C5-BE9C-29BEFC455B3D}" destId="{37CA80CC-E104-4E92-87B1-425871FD0F2C}" srcOrd="7" destOrd="0" presId="urn:microsoft.com/office/officeart/2005/8/layout/list1"/>
    <dgm:cxn modelId="{A2E10342-2513-413C-BCA5-90239D84BFB1}" type="presParOf" srcId="{35C69ED7-07E0-48C5-BE9C-29BEFC455B3D}" destId="{A56F225C-5878-478E-8CE2-AF3004C93917}" srcOrd="8" destOrd="0" presId="urn:microsoft.com/office/officeart/2005/8/layout/list1"/>
    <dgm:cxn modelId="{54E0F0B7-5414-4F97-ADBF-EECC6DCCD947}" type="presParOf" srcId="{A56F225C-5878-478E-8CE2-AF3004C93917}" destId="{A701855C-66C7-4D64-88CA-08360ADCE95C}" srcOrd="0" destOrd="0" presId="urn:microsoft.com/office/officeart/2005/8/layout/list1"/>
    <dgm:cxn modelId="{32BDE762-07AC-47D6-A0AF-3BF7B63D751F}" type="presParOf" srcId="{A56F225C-5878-478E-8CE2-AF3004C93917}" destId="{ED542001-82E9-4028-B65A-D68B16CEAB80}" srcOrd="1" destOrd="0" presId="urn:microsoft.com/office/officeart/2005/8/layout/list1"/>
    <dgm:cxn modelId="{05227175-6195-4EB8-8F34-A340705AECF5}" type="presParOf" srcId="{35C69ED7-07E0-48C5-BE9C-29BEFC455B3D}" destId="{11B5DD10-395C-41CD-9568-CEA0BC4C4050}" srcOrd="9" destOrd="0" presId="urn:microsoft.com/office/officeart/2005/8/layout/list1"/>
    <dgm:cxn modelId="{C23B47FB-3801-41AB-8385-564721C19E70}" type="presParOf" srcId="{35C69ED7-07E0-48C5-BE9C-29BEFC455B3D}" destId="{EBCFE74A-877E-449F-A52A-539FA38FB8A1}" srcOrd="10" destOrd="0" presId="urn:microsoft.com/office/officeart/2005/8/layout/list1"/>
    <dgm:cxn modelId="{95E9E5AC-F920-428F-BD5F-F90E45533785}" type="presParOf" srcId="{35C69ED7-07E0-48C5-BE9C-29BEFC455B3D}" destId="{FA284514-2CA1-4656-86E9-3C9860AAAD47}" srcOrd="11" destOrd="0" presId="urn:microsoft.com/office/officeart/2005/8/layout/list1"/>
    <dgm:cxn modelId="{F2CE4D82-A213-4832-99FC-ADF8E196DFBE}" type="presParOf" srcId="{35C69ED7-07E0-48C5-BE9C-29BEFC455B3D}" destId="{FA5BE91C-59EF-44D1-8049-816735B8326B}" srcOrd="12" destOrd="0" presId="urn:microsoft.com/office/officeart/2005/8/layout/list1"/>
    <dgm:cxn modelId="{DFCEA771-B48D-4FB1-90F7-363AFA2CF402}" type="presParOf" srcId="{FA5BE91C-59EF-44D1-8049-816735B8326B}" destId="{95A2CD1D-AB98-40BD-BA5B-4C78E7FAE8E9}" srcOrd="0" destOrd="0" presId="urn:microsoft.com/office/officeart/2005/8/layout/list1"/>
    <dgm:cxn modelId="{F2E54EEB-0B9E-4A97-B8E5-BB5E4C424EE6}" type="presParOf" srcId="{FA5BE91C-59EF-44D1-8049-816735B8326B}" destId="{241C36E1-933E-4F4D-B6AB-E8AFD27CC954}" srcOrd="1" destOrd="0" presId="urn:microsoft.com/office/officeart/2005/8/layout/list1"/>
    <dgm:cxn modelId="{B15A05E2-98A8-4E67-A054-7D864B089C41}" type="presParOf" srcId="{35C69ED7-07E0-48C5-BE9C-29BEFC455B3D}" destId="{E79134E9-5C91-41B7-9F40-AFA5F995DACA}" srcOrd="13" destOrd="0" presId="urn:microsoft.com/office/officeart/2005/8/layout/list1"/>
    <dgm:cxn modelId="{57B36476-9089-4A62-A13A-32CC7C30731F}" type="presParOf" srcId="{35C69ED7-07E0-48C5-BE9C-29BEFC455B3D}" destId="{50D8DC3F-182D-4587-8611-363D16CB95EA}" srcOrd="14" destOrd="0" presId="urn:microsoft.com/office/officeart/2005/8/layout/list1"/>
    <dgm:cxn modelId="{1C4CE7D3-423E-48E2-B523-1F1896F3D235}" type="presParOf" srcId="{35C69ED7-07E0-48C5-BE9C-29BEFC455B3D}" destId="{96D63336-D0B1-4F7F-82BA-43A667493109}" srcOrd="15" destOrd="0" presId="urn:microsoft.com/office/officeart/2005/8/layout/list1"/>
    <dgm:cxn modelId="{97B1F808-0681-460A-9083-0AB774899050}" type="presParOf" srcId="{35C69ED7-07E0-48C5-BE9C-29BEFC455B3D}" destId="{BD9F52B9-9B68-4561-A171-B2BB51BAB3F2}" srcOrd="16" destOrd="0" presId="urn:microsoft.com/office/officeart/2005/8/layout/list1"/>
    <dgm:cxn modelId="{64FEED83-2B77-4662-908E-2347C7E3E8E8}" type="presParOf" srcId="{BD9F52B9-9B68-4561-A171-B2BB51BAB3F2}" destId="{40C0BF40-78A1-4899-B25B-12AF5F621302}" srcOrd="0" destOrd="0" presId="urn:microsoft.com/office/officeart/2005/8/layout/list1"/>
    <dgm:cxn modelId="{499B9566-D706-4DF3-B963-E26C053D31B0}" type="presParOf" srcId="{BD9F52B9-9B68-4561-A171-B2BB51BAB3F2}" destId="{C25E9902-6847-43C0-B73F-3C3EE23BE26B}" srcOrd="1" destOrd="0" presId="urn:microsoft.com/office/officeart/2005/8/layout/list1"/>
    <dgm:cxn modelId="{8CD1B98E-E038-40F2-AC08-48A7264C7312}" type="presParOf" srcId="{35C69ED7-07E0-48C5-BE9C-29BEFC455B3D}" destId="{05D92D1B-F622-48DC-A030-E19CC64A8A37}" srcOrd="17" destOrd="0" presId="urn:microsoft.com/office/officeart/2005/8/layout/list1"/>
    <dgm:cxn modelId="{B8063E10-D83D-4F2E-9847-915DA8E07C6E}" type="presParOf" srcId="{35C69ED7-07E0-48C5-BE9C-29BEFC455B3D}" destId="{07322948-1E18-49E7-86DB-64B9C0BD42E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38E69-E244-4342-8E9D-2FD5AD332014}">
      <dsp:nvSpPr>
        <dsp:cNvPr id="0" name=""/>
        <dsp:cNvSpPr/>
      </dsp:nvSpPr>
      <dsp:spPr>
        <a:xfrm>
          <a:off x="0" y="425769"/>
          <a:ext cx="68322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2AEE4-CF50-40A1-B43A-ABF4CEE0F903}">
      <dsp:nvSpPr>
        <dsp:cNvPr id="0" name=""/>
        <dsp:cNvSpPr/>
      </dsp:nvSpPr>
      <dsp:spPr>
        <a:xfrm>
          <a:off x="341610" y="86289"/>
          <a:ext cx="4782548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Ziel des Projekts</a:t>
          </a:r>
          <a:endParaRPr lang="en-US" sz="2300" kern="1200" dirty="0"/>
        </a:p>
      </dsp:txBody>
      <dsp:txXfrm>
        <a:off x="374754" y="119433"/>
        <a:ext cx="4716260" cy="612672"/>
      </dsp:txXfrm>
    </dsp:sp>
    <dsp:sp modelId="{910E6D6C-7BD4-4C9F-8128-4723238D8B1D}">
      <dsp:nvSpPr>
        <dsp:cNvPr id="0" name=""/>
        <dsp:cNvSpPr/>
      </dsp:nvSpPr>
      <dsp:spPr>
        <a:xfrm>
          <a:off x="0" y="1469049"/>
          <a:ext cx="68322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B4F19-02F2-4B20-8320-C793FBB9A744}">
      <dsp:nvSpPr>
        <dsp:cNvPr id="0" name=""/>
        <dsp:cNvSpPr/>
      </dsp:nvSpPr>
      <dsp:spPr>
        <a:xfrm>
          <a:off x="341610" y="1129569"/>
          <a:ext cx="4782548" cy="678960"/>
        </a:xfrm>
        <a:prstGeom prst="roundRect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Planung</a:t>
          </a:r>
          <a:endParaRPr lang="en-US" sz="2300" kern="1200" dirty="0"/>
        </a:p>
      </dsp:txBody>
      <dsp:txXfrm>
        <a:off x="374754" y="1162713"/>
        <a:ext cx="4716260" cy="612672"/>
      </dsp:txXfrm>
    </dsp:sp>
    <dsp:sp modelId="{EBCFE74A-877E-449F-A52A-539FA38FB8A1}">
      <dsp:nvSpPr>
        <dsp:cNvPr id="0" name=""/>
        <dsp:cNvSpPr/>
      </dsp:nvSpPr>
      <dsp:spPr>
        <a:xfrm>
          <a:off x="0" y="2512329"/>
          <a:ext cx="68322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42001-82E9-4028-B65A-D68B16CEAB80}">
      <dsp:nvSpPr>
        <dsp:cNvPr id="0" name=""/>
        <dsp:cNvSpPr/>
      </dsp:nvSpPr>
      <dsp:spPr>
        <a:xfrm>
          <a:off x="341610" y="2172849"/>
          <a:ext cx="4782548" cy="67896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Arbeitsverteilung</a:t>
          </a:r>
          <a:endParaRPr lang="en-US" sz="2300" kern="1200" dirty="0"/>
        </a:p>
      </dsp:txBody>
      <dsp:txXfrm>
        <a:off x="374754" y="2205993"/>
        <a:ext cx="4716260" cy="612672"/>
      </dsp:txXfrm>
    </dsp:sp>
    <dsp:sp modelId="{50D8DC3F-182D-4587-8611-363D16CB95EA}">
      <dsp:nvSpPr>
        <dsp:cNvPr id="0" name=""/>
        <dsp:cNvSpPr/>
      </dsp:nvSpPr>
      <dsp:spPr>
        <a:xfrm>
          <a:off x="0" y="3555609"/>
          <a:ext cx="68322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C36E1-933E-4F4D-B6AB-E8AFD27CC954}">
      <dsp:nvSpPr>
        <dsp:cNvPr id="0" name=""/>
        <dsp:cNvSpPr/>
      </dsp:nvSpPr>
      <dsp:spPr>
        <a:xfrm>
          <a:off x="341610" y="3216129"/>
          <a:ext cx="4782548" cy="678960"/>
        </a:xfrm>
        <a:prstGeom prst="roundRect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Fazit</a:t>
          </a:r>
          <a:endParaRPr lang="en-US" sz="2300" kern="1200" dirty="0"/>
        </a:p>
      </dsp:txBody>
      <dsp:txXfrm>
        <a:off x="374754" y="3249273"/>
        <a:ext cx="4716260" cy="612672"/>
      </dsp:txXfrm>
    </dsp:sp>
    <dsp:sp modelId="{07322948-1E18-49E7-86DB-64B9C0BD42E1}">
      <dsp:nvSpPr>
        <dsp:cNvPr id="0" name=""/>
        <dsp:cNvSpPr/>
      </dsp:nvSpPr>
      <dsp:spPr>
        <a:xfrm>
          <a:off x="0" y="4598889"/>
          <a:ext cx="683221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E9902-6847-43C0-B73F-3C3EE23BE26B}">
      <dsp:nvSpPr>
        <dsp:cNvPr id="0" name=""/>
        <dsp:cNvSpPr/>
      </dsp:nvSpPr>
      <dsp:spPr>
        <a:xfrm>
          <a:off x="341610" y="4259409"/>
          <a:ext cx="4782548" cy="6789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Produkt- Demo </a:t>
          </a:r>
          <a:endParaRPr lang="en-US" sz="2300" kern="1200" dirty="0"/>
        </a:p>
      </dsp:txBody>
      <dsp:txXfrm>
        <a:off x="374754" y="4292553"/>
        <a:ext cx="471626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B6AF351-06FF-4327-9DC3-25C60F6447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/>
              <a:t>test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13B55D-0B1D-406E-BFF0-A5E91E7CD0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FE369-18FA-4A17-A534-74DDBC6FAA8F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2BEEEB-B28E-46A9-B893-A2B6ED3F44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C6AC38-08F2-469D-AD65-4D3D65B46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4D7C-3AF0-46CC-9FF9-7440FA7AE9C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53303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/>
              <a:t>test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5326F-1F33-4CAF-BA9C-CE1D899405BE}" type="datetimeFigureOut">
              <a:rPr lang="de-AT" smtClean="0"/>
              <a:t>21.06.2018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2AB9-0B71-4493-8CA3-BF490872700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10117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829D-745E-433B-92E1-1315C5C2E127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38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F63B-6DA2-4C80-B93D-46CB2B1E2A31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4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05F-E621-4000-B726-D6EE017A099E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49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C928-BBA0-4BB6-9D26-2F717A603C1B}" type="datetime1">
              <a:rPr lang="de-AT" smtClean="0"/>
              <a:t>21.06.2018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586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30ED-ECDF-4203-A069-EEBFA46C77A3}" type="datetime1">
              <a:rPr lang="de-AT" smtClean="0"/>
              <a:t>21.06.2018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44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1FF6-967B-4F4B-9E6E-7E1D85B9E73A}" type="datetime1">
              <a:rPr lang="de-AT" smtClean="0"/>
              <a:t>21.06.2018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889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775E-BCF1-430B-8297-99CB6F620E6F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441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EC58-1DE8-4B9C-AA6E-10ECACD021B3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11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1315-729E-42D8-9F83-36E5DD664707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72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F9DC-44BD-46E9-B9C8-4204290422A9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312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3615-3A74-4052-B5B2-46B824B32592}" type="datetime1">
              <a:rPr lang="de-AT" smtClean="0"/>
              <a:t>21.06.2018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5485-8A9E-4677-B5E0-03C48ADA9AB4}" type="datetime1">
              <a:rPr lang="de-AT" smtClean="0"/>
              <a:t>21.06.2018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23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2B7C-3969-40C3-94D4-EB713CABB3A8}" type="datetime1">
              <a:rPr lang="de-AT" smtClean="0"/>
              <a:t>21.06.2018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93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5E1-46A6-49A8-8CF6-D843136BECCC}" type="datetime1">
              <a:rPr lang="de-AT" smtClean="0"/>
              <a:t>21.06.2018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5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C59B-ACC0-4DAD-AED7-1EA4554CD496}" type="datetime1">
              <a:rPr lang="de-AT" smtClean="0"/>
              <a:t>21.06.2018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17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06E7-2937-4C27-ADEB-558EFE31DD68}" type="datetime1">
              <a:rPr lang="de-AT" smtClean="0"/>
              <a:t>21.06.2018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31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9B2D-C0C1-4785-BEAA-5688D3ACE276}" type="datetime1">
              <a:rPr lang="de-AT" smtClean="0"/>
              <a:t>21.06.2018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0D8283-972E-4EBE-AFA2-6782715178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9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rechentur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2D81A5A-90DD-4C4B-8665-B7EAC1D4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AT" sz="5100">
                <a:solidFill>
                  <a:schemeClr val="tx2">
                    <a:lumMod val="75000"/>
                  </a:schemeClr>
                </a:solidFill>
              </a:rPr>
              <a:t>Rechenpyramide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C00AFE-5515-4443-B3FF-131AF468A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tx2">
                    <a:lumMod val="75000"/>
                  </a:schemeClr>
                </a:solidFill>
              </a:rPr>
              <a:t>Zuegg, Spitzbart, Schaumberger, Ohler, Stöttinger</a:t>
            </a:r>
          </a:p>
        </p:txBody>
      </p:sp>
    </p:spTree>
    <p:extLst>
      <p:ext uri="{BB962C8B-B14F-4D97-AF65-F5344CB8AC3E}">
        <p14:creationId xmlns:p14="http://schemas.microsoft.com/office/powerpoint/2010/main" val="30114320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AE0EF3-D217-4089-A43E-A4033551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de-AT" sz="3200">
                <a:solidFill>
                  <a:schemeClr val="bg1"/>
                </a:solidFill>
              </a:rPr>
              <a:t>Inhalt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E01E7B5-0CFB-4FDC-BAF7-622D0135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32532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9280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E579A-E737-45D0-B5B8-E6C83A4B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DD5D-5AF4-48E7-9F03-3202D45B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Unser Ziel war eine Rechenpyramide zu kreieren, die folgende Eigenschaften erfüllen soll:</a:t>
            </a:r>
          </a:p>
          <a:p>
            <a:pPr lvl="1"/>
            <a:r>
              <a:rPr lang="de-AT" dirty="0"/>
              <a:t>Benutzerfreundlich für Volksschulkinder(6-10 Jahre)</a:t>
            </a:r>
          </a:p>
          <a:p>
            <a:pPr lvl="1"/>
            <a:r>
              <a:rPr lang="de-AT" dirty="0"/>
              <a:t>Größe der Pyramide selbst bestimmen, um die Schwierigkeit zu erhöhen</a:t>
            </a:r>
          </a:p>
          <a:p>
            <a:pPr lvl="1"/>
            <a:r>
              <a:rPr lang="de-AT" dirty="0"/>
              <a:t>Mehrere auswählbare Designs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87801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F95CB-7FD7-48BE-8AF9-E82FA28B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Planung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161B5B-042E-4780-9AF4-DEEF59328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53867"/>
              </p:ext>
            </p:extLst>
          </p:nvPr>
        </p:nvGraphicFramePr>
        <p:xfrm>
          <a:off x="2291786" y="2487141"/>
          <a:ext cx="9212826" cy="236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942">
                  <a:extLst>
                    <a:ext uri="{9D8B030D-6E8A-4147-A177-3AD203B41FA5}">
                      <a16:colId xmlns:a16="http://schemas.microsoft.com/office/drawing/2014/main" val="3462673189"/>
                    </a:ext>
                  </a:extLst>
                </a:gridCol>
                <a:gridCol w="3070942">
                  <a:extLst>
                    <a:ext uri="{9D8B030D-6E8A-4147-A177-3AD203B41FA5}">
                      <a16:colId xmlns:a16="http://schemas.microsoft.com/office/drawing/2014/main" val="2427533660"/>
                    </a:ext>
                  </a:extLst>
                </a:gridCol>
                <a:gridCol w="3070942">
                  <a:extLst>
                    <a:ext uri="{9D8B030D-6E8A-4147-A177-3AD203B41FA5}">
                      <a16:colId xmlns:a16="http://schemas.microsoft.com/office/drawing/2014/main" val="3273264211"/>
                    </a:ext>
                  </a:extLst>
                </a:gridCol>
              </a:tblGrid>
              <a:tr h="413729">
                <a:tc>
                  <a:txBody>
                    <a:bodyPr/>
                    <a:lstStyle/>
                    <a:p>
                      <a:r>
                        <a:rPr lang="de-AT" dirty="0"/>
                        <a:t>Arbeit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Tatsächlich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34819"/>
                  </a:ext>
                </a:extLst>
              </a:tr>
              <a:tr h="714108">
                <a:tc>
                  <a:txBody>
                    <a:bodyPr/>
                    <a:lstStyle/>
                    <a:p>
                      <a:r>
                        <a:rPr lang="de-AT" dirty="0"/>
                        <a:t>Pflichtenheft/</a:t>
                      </a:r>
                    </a:p>
                    <a:p>
                      <a:r>
                        <a:rPr lang="de-AT" dirty="0"/>
                        <a:t>Projekthandbuch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4h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44387"/>
                  </a:ext>
                </a:extLst>
              </a:tr>
              <a:tr h="413729">
                <a:tc>
                  <a:txBody>
                    <a:bodyPr/>
                    <a:lstStyle/>
                    <a:p>
                      <a:r>
                        <a:rPr lang="de-AT" dirty="0"/>
                        <a:t>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1,5h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13606"/>
                  </a:ext>
                </a:extLst>
              </a:tr>
              <a:tr h="413729">
                <a:tc>
                  <a:txBody>
                    <a:bodyPr/>
                    <a:lstStyle/>
                    <a:p>
                      <a:r>
                        <a:rPr lang="de-AT" dirty="0"/>
                        <a:t>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12294"/>
                  </a:ext>
                </a:extLst>
              </a:tr>
              <a:tr h="413729">
                <a:tc>
                  <a:txBody>
                    <a:bodyPr/>
                    <a:lstStyle/>
                    <a:p>
                      <a:r>
                        <a:rPr lang="de-AT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4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901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059B3-4922-4DC7-B420-FF675B43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366E4-81B9-4887-9070-254A76DB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9905"/>
            <a:ext cx="8915400" cy="479191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Die Arbeitsverteilung des Projekts lautet wie folgt:</a:t>
            </a:r>
          </a:p>
          <a:p>
            <a:pPr marL="0" indent="0">
              <a:buNone/>
            </a:pPr>
            <a:endParaRPr lang="de-AT" dirty="0"/>
          </a:p>
          <a:p>
            <a:pPr lvl="1"/>
            <a:r>
              <a:rPr lang="de-AT" dirty="0"/>
              <a:t>Fabian Zuegg: Pflichtenheft, Designüberlegung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Jonathan Spitzbart: Projekthandbuch , Play und Restart Button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Christoph Schaumberger: Einteilung der Arbeiten, Logo, Programmieren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Nico </a:t>
            </a:r>
            <a:r>
              <a:rPr lang="de-AT" dirty="0" err="1"/>
              <a:t>Ohler</a:t>
            </a:r>
            <a:r>
              <a:rPr lang="de-AT" dirty="0"/>
              <a:t>: Programmieren, Projektcontrolling und -koordination</a:t>
            </a:r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Gabriel </a:t>
            </a:r>
            <a:r>
              <a:rPr lang="de-AT" dirty="0" err="1"/>
              <a:t>Stöttinger</a:t>
            </a:r>
            <a:r>
              <a:rPr lang="de-AT" dirty="0"/>
              <a:t>: Programmieren, GitHub Verwaltung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490425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BB9A3-9AD2-46EC-B20A-A43995B5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D9D0C-26A0-4E7B-966F-92927306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dirty="0"/>
              <a:t>Komplikationen bezüglich der Versionen auf die gearbeitet wurden</a:t>
            </a:r>
          </a:p>
          <a:p>
            <a:pPr>
              <a:spcAft>
                <a:spcPts val="1200"/>
              </a:spcAft>
            </a:pPr>
            <a:r>
              <a:rPr lang="de-AT" dirty="0"/>
              <a:t>Kommunikationsprobleme</a:t>
            </a:r>
          </a:p>
          <a:p>
            <a:pPr>
              <a:spcAft>
                <a:spcPts val="1200"/>
              </a:spcAft>
            </a:pPr>
            <a:r>
              <a:rPr lang="de-AT" dirty="0"/>
              <a:t>Meinungsunterschiede</a:t>
            </a:r>
          </a:p>
          <a:p>
            <a:pPr>
              <a:spcAft>
                <a:spcPts val="1200"/>
              </a:spcAft>
            </a:pPr>
            <a:r>
              <a:rPr lang="de-AT" dirty="0"/>
              <a:t>Hätten es uns einfacher vorgestellt</a:t>
            </a:r>
          </a:p>
          <a:p>
            <a:pPr>
              <a:spcAft>
                <a:spcPts val="1200"/>
              </a:spcAft>
            </a:pPr>
            <a:r>
              <a:rPr lang="de-AT" dirty="0">
                <a:hlinkClick r:id="rId2" action="ppaction://hlinkfile"/>
              </a:rPr>
              <a:t>rechenturm.html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93315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144</Words>
  <Application>Microsoft Office PowerPoint</Application>
  <PresentationFormat>Breitbild</PresentationFormat>
  <Paragraphs>53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Fetzen</vt:lpstr>
      <vt:lpstr>Rechenpyramide</vt:lpstr>
      <vt:lpstr>Inhalt</vt:lpstr>
      <vt:lpstr>Ziel des Projekts</vt:lpstr>
      <vt:lpstr>Planung</vt:lpstr>
      <vt:lpstr>Arbeitsverteilung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Rechenpyramide</dc:title>
  <dc:creator>Fabian Zuegg</dc:creator>
  <cp:lastModifiedBy>Fabian Zuegg</cp:lastModifiedBy>
  <cp:revision>22</cp:revision>
  <dcterms:created xsi:type="dcterms:W3CDTF">2018-06-19T11:35:55Z</dcterms:created>
  <dcterms:modified xsi:type="dcterms:W3CDTF">2018-06-21T09:24:33Z</dcterms:modified>
</cp:coreProperties>
</file>