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rPr sz="2000" b="1"/>
              <a:t>RQ1: Como evoluíram os casos acumulados de COVID-19 nos estados brasileiros em janeiro de 2023?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772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77724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 gráfico mostra a evolução dos casos acumulados de COVID-19 em cada estado brasileiro durante janeiro de 2023. Cada linha representa um estado.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rPr sz="2000" b="1"/>
              <a:t>RQ2: Qual a taxa de letalidade média por estado em janeiro de 2023?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772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77724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 gráfico apresenta a taxa de letalidade média por estado no período analisado. A taxa de letalidade é a razão entre o número de óbitos e o número de casos.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