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4" r:id="rId6"/>
    <p:sldMasterId id="2147483739" r:id="rId7"/>
  </p:sldMasterIdLst>
  <p:notesMasterIdLst>
    <p:notesMasterId r:id="rId35"/>
  </p:notesMasterIdLst>
  <p:sldIdLst>
    <p:sldId id="321" r:id="rId8"/>
    <p:sldId id="355" r:id="rId9"/>
    <p:sldId id="445" r:id="rId10"/>
    <p:sldId id="399" r:id="rId11"/>
    <p:sldId id="521" r:id="rId12"/>
    <p:sldId id="522" r:id="rId13"/>
    <p:sldId id="514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7" r:id="rId26"/>
    <p:sldId id="536" r:id="rId27"/>
    <p:sldId id="535" r:id="rId28"/>
    <p:sldId id="538" r:id="rId29"/>
    <p:sldId id="539" r:id="rId30"/>
    <p:sldId id="541" r:id="rId31"/>
    <p:sldId id="542" r:id="rId32"/>
    <p:sldId id="540" r:id="rId33"/>
    <p:sldId id="480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0659"/>
    <a:srgbClr val="F34B77"/>
    <a:srgbClr val="F0265D"/>
    <a:srgbClr val="0000FF"/>
    <a:srgbClr val="EBAFB5"/>
    <a:srgbClr val="020000"/>
    <a:srgbClr val="303030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208F01-AFD7-444C-A819-D93F792BEB63}" v="8" dt="2024-02-09T00:44:36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Raul Varella da Silva" userId="S::rm97166@fiap.com.br::70492021-14de-472d-9097-ab90313c80fd" providerId="AD" clId="Web-{CF208F01-AFD7-444C-A819-D93F792BEB63}"/>
    <pc:docChg chg="modSld">
      <pc:chgData name="Guilherme Raul Varella da Silva" userId="S::rm97166@fiap.com.br::70492021-14de-472d-9097-ab90313c80fd" providerId="AD" clId="Web-{CF208F01-AFD7-444C-A819-D93F792BEB63}" dt="2024-02-09T00:44:34.882" v="2" actId="20577"/>
      <pc:docMkLst>
        <pc:docMk/>
      </pc:docMkLst>
      <pc:sldChg chg="modSp">
        <pc:chgData name="Guilherme Raul Varella da Silva" userId="S::rm97166@fiap.com.br::70492021-14de-472d-9097-ab90313c80fd" providerId="AD" clId="Web-{CF208F01-AFD7-444C-A819-D93F792BEB63}" dt="2024-02-09T00:41:57.394" v="1" actId="20577"/>
        <pc:sldMkLst>
          <pc:docMk/>
          <pc:sldMk cId="3760982027" sldId="524"/>
        </pc:sldMkLst>
        <pc:spChg chg="mod">
          <ac:chgData name="Guilherme Raul Varella da Silva" userId="S::rm97166@fiap.com.br::70492021-14de-472d-9097-ab90313c80fd" providerId="AD" clId="Web-{CF208F01-AFD7-444C-A819-D93F792BEB63}" dt="2024-02-09T00:41:57.394" v="1" actId="20577"/>
          <ac:spMkLst>
            <pc:docMk/>
            <pc:sldMk cId="3760982027" sldId="524"/>
            <ac:spMk id="5" creationId="{4058C7A1-49A6-ADE4-9A42-15B8762F9C2A}"/>
          </ac:spMkLst>
        </pc:spChg>
      </pc:sldChg>
      <pc:sldChg chg="modSp">
        <pc:chgData name="Guilherme Raul Varella da Silva" userId="S::rm97166@fiap.com.br::70492021-14de-472d-9097-ab90313c80fd" providerId="AD" clId="Web-{CF208F01-AFD7-444C-A819-D93F792BEB63}" dt="2024-02-09T00:44:34.882" v="2" actId="20577"/>
        <pc:sldMkLst>
          <pc:docMk/>
          <pc:sldMk cId="3867614017" sldId="526"/>
        </pc:sldMkLst>
        <pc:spChg chg="mod">
          <ac:chgData name="Guilherme Raul Varella da Silva" userId="S::rm97166@fiap.com.br::70492021-14de-472d-9097-ab90313c80fd" providerId="AD" clId="Web-{CF208F01-AFD7-444C-A819-D93F792BEB63}" dt="2024-02-09T00:44:34.882" v="2" actId="20577"/>
          <ac:spMkLst>
            <pc:docMk/>
            <pc:sldMk cId="3867614017" sldId="526"/>
            <ac:spMk id="5" creationId="{4058C7A1-49A6-ADE4-9A42-15B8762F9C2A}"/>
          </ac:spMkLst>
        </pc:spChg>
      </pc:sldChg>
    </pc:docChg>
  </pc:docChgLst>
  <pc:docChgLst>
    <pc:chgData name="Marcel Massa" userId="5d9f202486148b73" providerId="LiveId" clId="{C9B01B5D-2C4A-4C33-A9F5-07E69C6F6605}"/>
    <pc:docChg chg="undo custSel addSld delSld modSld sldOrd">
      <pc:chgData name="Marcel Massa" userId="5d9f202486148b73" providerId="LiveId" clId="{C9B01B5D-2C4A-4C33-A9F5-07E69C6F6605}" dt="2023-08-14T02:53:11.056" v="5882" actId="20577"/>
      <pc:docMkLst>
        <pc:docMk/>
      </pc:docMkLst>
      <pc:sldChg chg="modSp mod">
        <pc:chgData name="Marcel Massa" userId="5d9f202486148b73" providerId="LiveId" clId="{C9B01B5D-2C4A-4C33-A9F5-07E69C6F6605}" dt="2023-08-10T01:22:48.552" v="30" actId="20577"/>
        <pc:sldMkLst>
          <pc:docMk/>
          <pc:sldMk cId="3902062492" sldId="355"/>
        </pc:sldMkLst>
        <pc:spChg chg="mod">
          <ac:chgData name="Marcel Massa" userId="5d9f202486148b73" providerId="LiveId" clId="{C9B01B5D-2C4A-4C33-A9F5-07E69C6F6605}" dt="2023-08-10T01:22:48.552" v="30" actId="20577"/>
          <ac:spMkLst>
            <pc:docMk/>
            <pc:sldMk cId="3902062492" sldId="355"/>
            <ac:spMk id="3" creationId="{00000000-0000-0000-0000-000000000000}"/>
          </ac:spMkLst>
        </pc:spChg>
      </pc:sldChg>
      <pc:sldChg chg="modSp mod">
        <pc:chgData name="Marcel Massa" userId="5d9f202486148b73" providerId="LiveId" clId="{C9B01B5D-2C4A-4C33-A9F5-07E69C6F6605}" dt="2023-08-10T01:37:40.730" v="174"/>
        <pc:sldMkLst>
          <pc:docMk/>
          <pc:sldMk cId="1930971496" sldId="399"/>
        </pc:sldMkLst>
        <pc:spChg chg="mod">
          <ac:chgData name="Marcel Massa" userId="5d9f202486148b73" providerId="LiveId" clId="{C9B01B5D-2C4A-4C33-A9F5-07E69C6F6605}" dt="2023-08-10T01:29:44.633" v="114" actId="1076"/>
          <ac:spMkLst>
            <pc:docMk/>
            <pc:sldMk cId="1930971496" sldId="399"/>
            <ac:spMk id="2" creationId="{BE5BAC6C-0B0E-D3F1-8D71-BBA0C3FB9C22}"/>
          </ac:spMkLst>
        </pc:spChg>
        <pc:spChg chg="mod">
          <ac:chgData name="Marcel Massa" userId="5d9f202486148b73" providerId="LiveId" clId="{C9B01B5D-2C4A-4C33-A9F5-07E69C6F6605}" dt="2023-08-10T01:37:40.730" v="174"/>
          <ac:spMkLst>
            <pc:docMk/>
            <pc:sldMk cId="1930971496" sldId="399"/>
            <ac:spMk id="5" creationId="{4058C7A1-49A6-ADE4-9A42-15B8762F9C2A}"/>
          </ac:spMkLst>
        </pc:spChg>
      </pc:sldChg>
      <pc:sldChg chg="modSp mod">
        <pc:chgData name="Marcel Massa" userId="5d9f202486148b73" providerId="LiveId" clId="{C9B01B5D-2C4A-4C33-A9F5-07E69C6F6605}" dt="2023-08-14T02:50:09.511" v="5874" actId="20577"/>
        <pc:sldMkLst>
          <pc:docMk/>
          <pc:sldMk cId="2685534826" sldId="445"/>
        </pc:sldMkLst>
        <pc:spChg chg="mod">
          <ac:chgData name="Marcel Massa" userId="5d9f202486148b73" providerId="LiveId" clId="{C9B01B5D-2C4A-4C33-A9F5-07E69C6F6605}" dt="2023-08-14T02:50:09.511" v="5874" actId="20577"/>
          <ac:spMkLst>
            <pc:docMk/>
            <pc:sldMk cId="2685534826" sldId="445"/>
            <ac:spMk id="2" creationId="{1011FE1C-D536-83CF-B612-5A46414D8AEF}"/>
          </ac:spMkLst>
        </pc:spChg>
      </pc:sldChg>
      <pc:sldChg chg="modSp mod">
        <pc:chgData name="Marcel Massa" userId="5d9f202486148b73" providerId="LiveId" clId="{C9B01B5D-2C4A-4C33-A9F5-07E69C6F6605}" dt="2023-08-14T02:53:11.056" v="5882" actId="20577"/>
        <pc:sldMkLst>
          <pc:docMk/>
          <pc:sldMk cId="592522714" sldId="480"/>
        </pc:sldMkLst>
        <pc:spChg chg="mod">
          <ac:chgData name="Marcel Massa" userId="5d9f202486148b73" providerId="LiveId" clId="{C9B01B5D-2C4A-4C33-A9F5-07E69C6F6605}" dt="2023-08-14T02:53:11.056" v="5882" actId="20577"/>
          <ac:spMkLst>
            <pc:docMk/>
            <pc:sldMk cId="592522714" sldId="480"/>
            <ac:spMk id="28" creationId="{00000000-0000-0000-0000-000000000000}"/>
          </ac:spMkLst>
        </pc:spChg>
      </pc:sldChg>
      <pc:sldChg chg="delSp modSp del mod">
        <pc:chgData name="Marcel Massa" userId="5d9f202486148b73" providerId="LiveId" clId="{C9B01B5D-2C4A-4C33-A9F5-07E69C6F6605}" dt="2023-08-10T11:14:39.540" v="2367" actId="47"/>
        <pc:sldMkLst>
          <pc:docMk/>
          <pc:sldMk cId="2503157702" sldId="492"/>
        </pc:sldMkLst>
        <pc:spChg chg="mod">
          <ac:chgData name="Marcel Massa" userId="5d9f202486148b73" providerId="LiveId" clId="{C9B01B5D-2C4A-4C33-A9F5-07E69C6F6605}" dt="2023-08-10T01:26:53.353" v="94" actId="20577"/>
          <ac:spMkLst>
            <pc:docMk/>
            <pc:sldMk cId="2503157702" sldId="492"/>
            <ac:spMk id="2" creationId="{BE5BAC6C-0B0E-D3F1-8D71-BBA0C3FB9C22}"/>
          </ac:spMkLst>
        </pc:spChg>
        <pc:picChg chg="del">
          <ac:chgData name="Marcel Massa" userId="5d9f202486148b73" providerId="LiveId" clId="{C9B01B5D-2C4A-4C33-A9F5-07E69C6F6605}" dt="2023-08-10T01:26:58.194" v="95" actId="478"/>
          <ac:picMkLst>
            <pc:docMk/>
            <pc:sldMk cId="2503157702" sldId="492"/>
            <ac:picMk id="6" creationId="{C77917BF-CA2E-E58D-C28D-6ABE5113BFC4}"/>
          </ac:picMkLst>
        </pc:picChg>
      </pc:sldChg>
      <pc:sldChg chg="del">
        <pc:chgData name="Marcel Massa" userId="5d9f202486148b73" providerId="LiveId" clId="{C9B01B5D-2C4A-4C33-A9F5-07E69C6F6605}" dt="2023-08-10T12:32:27.199" v="3333" actId="47"/>
        <pc:sldMkLst>
          <pc:docMk/>
          <pc:sldMk cId="3267376087" sldId="496"/>
        </pc:sldMkLst>
      </pc:sldChg>
      <pc:sldChg chg="addSp modSp mod">
        <pc:chgData name="Marcel Massa" userId="5d9f202486148b73" providerId="LiveId" clId="{C9B01B5D-2C4A-4C33-A9F5-07E69C6F6605}" dt="2023-08-10T09:09:42.396" v="1681" actId="20577"/>
        <pc:sldMkLst>
          <pc:docMk/>
          <pc:sldMk cId="2608654685" sldId="514"/>
        </pc:sldMkLst>
        <pc:spChg chg="mod">
          <ac:chgData name="Marcel Massa" userId="5d9f202486148b73" providerId="LiveId" clId="{C9B01B5D-2C4A-4C33-A9F5-07E69C6F6605}" dt="2023-08-10T09:08:53.037" v="1634" actId="20577"/>
          <ac:spMkLst>
            <pc:docMk/>
            <pc:sldMk cId="2608654685" sldId="514"/>
            <ac:spMk id="2" creationId="{BE5BAC6C-0B0E-D3F1-8D71-BBA0C3FB9C22}"/>
          </ac:spMkLst>
        </pc:spChg>
        <pc:spChg chg="mod">
          <ac:chgData name="Marcel Massa" userId="5d9f202486148b73" providerId="LiveId" clId="{C9B01B5D-2C4A-4C33-A9F5-07E69C6F6605}" dt="2023-08-10T09:09:42.396" v="1681" actId="20577"/>
          <ac:spMkLst>
            <pc:docMk/>
            <pc:sldMk cId="2608654685" sldId="514"/>
            <ac:spMk id="5" creationId="{4058C7A1-49A6-ADE4-9A42-15B8762F9C2A}"/>
          </ac:spMkLst>
        </pc:spChg>
        <pc:picChg chg="add mod">
          <ac:chgData name="Marcel Massa" userId="5d9f202486148b73" providerId="LiveId" clId="{C9B01B5D-2C4A-4C33-A9F5-07E69C6F6605}" dt="2023-08-10T09:09:26.850" v="1672" actId="1076"/>
          <ac:picMkLst>
            <pc:docMk/>
            <pc:sldMk cId="2608654685" sldId="514"/>
            <ac:picMk id="1026" creationId="{EE4F3F72-0AEB-34BC-109F-9EBC4A8E08CA}"/>
          </ac:picMkLst>
        </pc:picChg>
      </pc:sldChg>
      <pc:sldChg chg="del">
        <pc:chgData name="Marcel Massa" userId="5d9f202486148b73" providerId="LiveId" clId="{C9B01B5D-2C4A-4C33-A9F5-07E69C6F6605}" dt="2023-08-10T12:32:27.199" v="3333" actId="47"/>
        <pc:sldMkLst>
          <pc:docMk/>
          <pc:sldMk cId="809563688" sldId="515"/>
        </pc:sldMkLst>
      </pc:sldChg>
      <pc:sldChg chg="del">
        <pc:chgData name="Marcel Massa" userId="5d9f202486148b73" providerId="LiveId" clId="{C9B01B5D-2C4A-4C33-A9F5-07E69C6F6605}" dt="2023-08-10T12:32:27.199" v="3333" actId="47"/>
        <pc:sldMkLst>
          <pc:docMk/>
          <pc:sldMk cId="2847601460" sldId="516"/>
        </pc:sldMkLst>
      </pc:sldChg>
      <pc:sldChg chg="del">
        <pc:chgData name="Marcel Massa" userId="5d9f202486148b73" providerId="LiveId" clId="{C9B01B5D-2C4A-4C33-A9F5-07E69C6F6605}" dt="2023-08-10T12:32:27.199" v="3333" actId="47"/>
        <pc:sldMkLst>
          <pc:docMk/>
          <pc:sldMk cId="3491988775" sldId="517"/>
        </pc:sldMkLst>
      </pc:sldChg>
      <pc:sldChg chg="del">
        <pc:chgData name="Marcel Massa" userId="5d9f202486148b73" providerId="LiveId" clId="{C9B01B5D-2C4A-4C33-A9F5-07E69C6F6605}" dt="2023-08-10T12:32:27.199" v="3333" actId="47"/>
        <pc:sldMkLst>
          <pc:docMk/>
          <pc:sldMk cId="1823092136" sldId="518"/>
        </pc:sldMkLst>
      </pc:sldChg>
      <pc:sldChg chg="del">
        <pc:chgData name="Marcel Massa" userId="5d9f202486148b73" providerId="LiveId" clId="{C9B01B5D-2C4A-4C33-A9F5-07E69C6F6605}" dt="2023-08-10T12:32:27.199" v="3333" actId="47"/>
        <pc:sldMkLst>
          <pc:docMk/>
          <pc:sldMk cId="281136919" sldId="519"/>
        </pc:sldMkLst>
      </pc:sldChg>
      <pc:sldChg chg="del">
        <pc:chgData name="Marcel Massa" userId="5d9f202486148b73" providerId="LiveId" clId="{C9B01B5D-2C4A-4C33-A9F5-07E69C6F6605}" dt="2023-08-10T12:32:27.199" v="3333" actId="47"/>
        <pc:sldMkLst>
          <pc:docMk/>
          <pc:sldMk cId="433308374" sldId="520"/>
        </pc:sldMkLst>
      </pc:sldChg>
      <pc:sldChg chg="modSp add mod">
        <pc:chgData name="Marcel Massa" userId="5d9f202486148b73" providerId="LiveId" clId="{C9B01B5D-2C4A-4C33-A9F5-07E69C6F6605}" dt="2023-08-10T07:35:59.130" v="472" actId="20577"/>
        <pc:sldMkLst>
          <pc:docMk/>
          <pc:sldMk cId="458678824" sldId="521"/>
        </pc:sldMkLst>
        <pc:spChg chg="mod">
          <ac:chgData name="Marcel Massa" userId="5d9f202486148b73" providerId="LiveId" clId="{C9B01B5D-2C4A-4C33-A9F5-07E69C6F6605}" dt="2023-08-10T01:41:54.791" v="215" actId="20577"/>
          <ac:spMkLst>
            <pc:docMk/>
            <pc:sldMk cId="458678824" sldId="521"/>
            <ac:spMk id="2" creationId="{BE5BAC6C-0B0E-D3F1-8D71-BBA0C3FB9C22}"/>
          </ac:spMkLst>
        </pc:spChg>
        <pc:spChg chg="mod">
          <ac:chgData name="Marcel Massa" userId="5d9f202486148b73" providerId="LiveId" clId="{C9B01B5D-2C4A-4C33-A9F5-07E69C6F6605}" dt="2023-08-10T07:35:59.130" v="472" actId="20577"/>
          <ac:spMkLst>
            <pc:docMk/>
            <pc:sldMk cId="458678824" sldId="521"/>
            <ac:spMk id="5" creationId="{4058C7A1-49A6-ADE4-9A42-15B8762F9C2A}"/>
          </ac:spMkLst>
        </pc:spChg>
      </pc:sldChg>
      <pc:sldChg chg="modSp add mod">
        <pc:chgData name="Marcel Massa" userId="5d9f202486148b73" providerId="LiveId" clId="{C9B01B5D-2C4A-4C33-A9F5-07E69C6F6605}" dt="2023-08-10T08:02:18.518" v="563" actId="114"/>
        <pc:sldMkLst>
          <pc:docMk/>
          <pc:sldMk cId="965324412" sldId="522"/>
        </pc:sldMkLst>
        <pc:spChg chg="mod">
          <ac:chgData name="Marcel Massa" userId="5d9f202486148b73" providerId="LiveId" clId="{C9B01B5D-2C4A-4C33-A9F5-07E69C6F6605}" dt="2023-08-10T07:44:05.019" v="505" actId="20577"/>
          <ac:spMkLst>
            <pc:docMk/>
            <pc:sldMk cId="965324412" sldId="522"/>
            <ac:spMk id="2" creationId="{BE5BAC6C-0B0E-D3F1-8D71-BBA0C3FB9C22}"/>
          </ac:spMkLst>
        </pc:spChg>
        <pc:spChg chg="mod">
          <ac:chgData name="Marcel Massa" userId="5d9f202486148b73" providerId="LiveId" clId="{C9B01B5D-2C4A-4C33-A9F5-07E69C6F6605}" dt="2023-08-10T08:02:18.518" v="563" actId="114"/>
          <ac:spMkLst>
            <pc:docMk/>
            <pc:sldMk cId="965324412" sldId="522"/>
            <ac:spMk id="5" creationId="{4058C7A1-49A6-ADE4-9A42-15B8762F9C2A}"/>
          </ac:spMkLst>
        </pc:spChg>
      </pc:sldChg>
      <pc:sldChg chg="modSp add del mod">
        <pc:chgData name="Marcel Massa" userId="5d9f202486148b73" providerId="LiveId" clId="{C9B01B5D-2C4A-4C33-A9F5-07E69C6F6605}" dt="2023-08-10T11:23:00.065" v="2451" actId="47"/>
        <pc:sldMkLst>
          <pc:docMk/>
          <pc:sldMk cId="3864217001" sldId="523"/>
        </pc:sldMkLst>
        <pc:spChg chg="mod">
          <ac:chgData name="Marcel Massa" userId="5d9f202486148b73" providerId="LiveId" clId="{C9B01B5D-2C4A-4C33-A9F5-07E69C6F6605}" dt="2023-08-10T08:05:30.504" v="652" actId="6549"/>
          <ac:spMkLst>
            <pc:docMk/>
            <pc:sldMk cId="3864217001" sldId="523"/>
            <ac:spMk id="2" creationId="{BE5BAC6C-0B0E-D3F1-8D71-BBA0C3FB9C22}"/>
          </ac:spMkLst>
        </pc:spChg>
      </pc:sldChg>
      <pc:sldChg chg="delSp modSp add mod">
        <pc:chgData name="Marcel Massa" userId="5d9f202486148b73" providerId="LiveId" clId="{C9B01B5D-2C4A-4C33-A9F5-07E69C6F6605}" dt="2023-08-10T08:25:49.875" v="855" actId="20577"/>
        <pc:sldMkLst>
          <pc:docMk/>
          <pc:sldMk cId="3760982027" sldId="524"/>
        </pc:sldMkLst>
        <pc:spChg chg="mod">
          <ac:chgData name="Marcel Massa" userId="5d9f202486148b73" providerId="LiveId" clId="{C9B01B5D-2C4A-4C33-A9F5-07E69C6F6605}" dt="2023-08-10T08:25:49.875" v="855" actId="20577"/>
          <ac:spMkLst>
            <pc:docMk/>
            <pc:sldMk cId="3760982027" sldId="524"/>
            <ac:spMk id="5" creationId="{4058C7A1-49A6-ADE4-9A42-15B8762F9C2A}"/>
          </ac:spMkLst>
        </pc:spChg>
        <pc:picChg chg="del">
          <ac:chgData name="Marcel Massa" userId="5d9f202486148b73" providerId="LiveId" clId="{C9B01B5D-2C4A-4C33-A9F5-07E69C6F6605}" dt="2023-08-10T08:11:09.548" v="683" actId="478"/>
          <ac:picMkLst>
            <pc:docMk/>
            <pc:sldMk cId="3760982027" sldId="524"/>
            <ac:picMk id="1026" creationId="{EE4F3F72-0AEB-34BC-109F-9EBC4A8E08CA}"/>
          </ac:picMkLst>
        </pc:picChg>
      </pc:sldChg>
      <pc:sldChg chg="addSp delSp modSp add mod">
        <pc:chgData name="Marcel Massa" userId="5d9f202486148b73" providerId="LiveId" clId="{C9B01B5D-2C4A-4C33-A9F5-07E69C6F6605}" dt="2023-08-10T08:33:28.021" v="1005" actId="22"/>
        <pc:sldMkLst>
          <pc:docMk/>
          <pc:sldMk cId="3284415993" sldId="525"/>
        </pc:sldMkLst>
        <pc:spChg chg="mod">
          <ac:chgData name="Marcel Massa" userId="5d9f202486148b73" providerId="LiveId" clId="{C9B01B5D-2C4A-4C33-A9F5-07E69C6F6605}" dt="2023-08-10T08:30:29.172" v="933" actId="6549"/>
          <ac:spMkLst>
            <pc:docMk/>
            <pc:sldMk cId="3284415993" sldId="525"/>
            <ac:spMk id="5" creationId="{4058C7A1-49A6-ADE4-9A42-15B8762F9C2A}"/>
          </ac:spMkLst>
        </pc:spChg>
        <pc:spChg chg="add del">
          <ac:chgData name="Marcel Massa" userId="5d9f202486148b73" providerId="LiveId" clId="{C9B01B5D-2C4A-4C33-A9F5-07E69C6F6605}" dt="2023-08-10T08:33:28.021" v="1005" actId="22"/>
          <ac:spMkLst>
            <pc:docMk/>
            <pc:sldMk cId="3284415993" sldId="525"/>
            <ac:spMk id="7" creationId="{9323695D-9573-36E1-00C5-C4905EE35FA3}"/>
          </ac:spMkLst>
        </pc:spChg>
      </pc:sldChg>
      <pc:sldChg chg="addSp delSp modSp add mod">
        <pc:chgData name="Marcel Massa" userId="5d9f202486148b73" providerId="LiveId" clId="{C9B01B5D-2C4A-4C33-A9F5-07E69C6F6605}" dt="2023-08-10T08:37:12.732" v="1075" actId="6549"/>
        <pc:sldMkLst>
          <pc:docMk/>
          <pc:sldMk cId="3867614017" sldId="526"/>
        </pc:sldMkLst>
        <pc:spChg chg="mod">
          <ac:chgData name="Marcel Massa" userId="5d9f202486148b73" providerId="LiveId" clId="{C9B01B5D-2C4A-4C33-A9F5-07E69C6F6605}" dt="2023-08-10T08:37:12.732" v="1075" actId="6549"/>
          <ac:spMkLst>
            <pc:docMk/>
            <pc:sldMk cId="3867614017" sldId="526"/>
            <ac:spMk id="5" creationId="{4058C7A1-49A6-ADE4-9A42-15B8762F9C2A}"/>
          </ac:spMkLst>
        </pc:spChg>
        <pc:spChg chg="add del">
          <ac:chgData name="Marcel Massa" userId="5d9f202486148b73" providerId="LiveId" clId="{C9B01B5D-2C4A-4C33-A9F5-07E69C6F6605}" dt="2023-08-10T08:33:34.801" v="1007" actId="478"/>
          <ac:spMkLst>
            <pc:docMk/>
            <pc:sldMk cId="3867614017" sldId="526"/>
            <ac:spMk id="7" creationId="{99DEE968-A6C0-B84C-059D-7BEC2EE24097}"/>
          </ac:spMkLst>
        </pc:spChg>
      </pc:sldChg>
      <pc:sldChg chg="modSp add mod">
        <pc:chgData name="Marcel Massa" userId="5d9f202486148b73" providerId="LiveId" clId="{C9B01B5D-2C4A-4C33-A9F5-07E69C6F6605}" dt="2023-08-10T08:40:23.463" v="1139" actId="6549"/>
        <pc:sldMkLst>
          <pc:docMk/>
          <pc:sldMk cId="1324599633" sldId="527"/>
        </pc:sldMkLst>
        <pc:spChg chg="mod">
          <ac:chgData name="Marcel Massa" userId="5d9f202486148b73" providerId="LiveId" clId="{C9B01B5D-2C4A-4C33-A9F5-07E69C6F6605}" dt="2023-08-10T08:40:23.463" v="1139" actId="6549"/>
          <ac:spMkLst>
            <pc:docMk/>
            <pc:sldMk cId="1324599633" sldId="527"/>
            <ac:spMk id="5" creationId="{4058C7A1-49A6-ADE4-9A42-15B8762F9C2A}"/>
          </ac:spMkLst>
        </pc:spChg>
      </pc:sldChg>
      <pc:sldChg chg="modSp add mod ord">
        <pc:chgData name="Marcel Massa" userId="5d9f202486148b73" providerId="LiveId" clId="{C9B01B5D-2C4A-4C33-A9F5-07E69C6F6605}" dt="2023-08-10T08:44:54.333" v="1241" actId="1076"/>
        <pc:sldMkLst>
          <pc:docMk/>
          <pc:sldMk cId="997214130" sldId="528"/>
        </pc:sldMkLst>
        <pc:spChg chg="mod">
          <ac:chgData name="Marcel Massa" userId="5d9f202486148b73" providerId="LiveId" clId="{C9B01B5D-2C4A-4C33-A9F5-07E69C6F6605}" dt="2023-08-10T08:44:54.333" v="1241" actId="1076"/>
          <ac:spMkLst>
            <pc:docMk/>
            <pc:sldMk cId="997214130" sldId="528"/>
            <ac:spMk id="5" creationId="{4058C7A1-49A6-ADE4-9A42-15B8762F9C2A}"/>
          </ac:spMkLst>
        </pc:spChg>
      </pc:sldChg>
      <pc:sldChg chg="modSp add mod">
        <pc:chgData name="Marcel Massa" userId="5d9f202486148b73" providerId="LiveId" clId="{C9B01B5D-2C4A-4C33-A9F5-07E69C6F6605}" dt="2023-08-10T08:54:04.143" v="1410" actId="20577"/>
        <pc:sldMkLst>
          <pc:docMk/>
          <pc:sldMk cId="1883402402" sldId="529"/>
        </pc:sldMkLst>
        <pc:spChg chg="mod">
          <ac:chgData name="Marcel Massa" userId="5d9f202486148b73" providerId="LiveId" clId="{C9B01B5D-2C4A-4C33-A9F5-07E69C6F6605}" dt="2023-08-10T08:54:04.143" v="1410" actId="20577"/>
          <ac:spMkLst>
            <pc:docMk/>
            <pc:sldMk cId="1883402402" sldId="529"/>
            <ac:spMk id="5" creationId="{4058C7A1-49A6-ADE4-9A42-15B8762F9C2A}"/>
          </ac:spMkLst>
        </pc:spChg>
      </pc:sldChg>
      <pc:sldChg chg="modSp add mod">
        <pc:chgData name="Marcel Massa" userId="5d9f202486148b73" providerId="LiveId" clId="{C9B01B5D-2C4A-4C33-A9F5-07E69C6F6605}" dt="2023-08-10T09:02:20.737" v="1542" actId="20577"/>
        <pc:sldMkLst>
          <pc:docMk/>
          <pc:sldMk cId="1035718353" sldId="530"/>
        </pc:sldMkLst>
        <pc:spChg chg="mod">
          <ac:chgData name="Marcel Massa" userId="5d9f202486148b73" providerId="LiveId" clId="{C9B01B5D-2C4A-4C33-A9F5-07E69C6F6605}" dt="2023-08-10T09:02:20.737" v="1542" actId="20577"/>
          <ac:spMkLst>
            <pc:docMk/>
            <pc:sldMk cId="1035718353" sldId="530"/>
            <ac:spMk id="5" creationId="{4058C7A1-49A6-ADE4-9A42-15B8762F9C2A}"/>
          </ac:spMkLst>
        </pc:spChg>
      </pc:sldChg>
      <pc:sldChg chg="modSp add mod ord">
        <pc:chgData name="Marcel Massa" userId="5d9f202486148b73" providerId="LiveId" clId="{C9B01B5D-2C4A-4C33-A9F5-07E69C6F6605}" dt="2023-08-10T09:05:54.985" v="1617" actId="6549"/>
        <pc:sldMkLst>
          <pc:docMk/>
          <pc:sldMk cId="2943345655" sldId="531"/>
        </pc:sldMkLst>
        <pc:spChg chg="mod">
          <ac:chgData name="Marcel Massa" userId="5d9f202486148b73" providerId="LiveId" clId="{C9B01B5D-2C4A-4C33-A9F5-07E69C6F6605}" dt="2023-08-10T09:05:54.985" v="1617" actId="6549"/>
          <ac:spMkLst>
            <pc:docMk/>
            <pc:sldMk cId="2943345655" sldId="531"/>
            <ac:spMk id="5" creationId="{4058C7A1-49A6-ADE4-9A42-15B8762F9C2A}"/>
          </ac:spMkLst>
        </pc:spChg>
      </pc:sldChg>
      <pc:sldChg chg="delSp modSp add mod ord">
        <pc:chgData name="Marcel Massa" userId="5d9f202486148b73" providerId="LiveId" clId="{C9B01B5D-2C4A-4C33-A9F5-07E69C6F6605}" dt="2023-08-13T13:23:15.265" v="3632" actId="790"/>
        <pc:sldMkLst>
          <pc:docMk/>
          <pc:sldMk cId="58861610" sldId="532"/>
        </pc:sldMkLst>
        <pc:spChg chg="mod">
          <ac:chgData name="Marcel Massa" userId="5d9f202486148b73" providerId="LiveId" clId="{C9B01B5D-2C4A-4C33-A9F5-07E69C6F6605}" dt="2023-08-10T09:11:46.336" v="1708" actId="20577"/>
          <ac:spMkLst>
            <pc:docMk/>
            <pc:sldMk cId="58861610" sldId="532"/>
            <ac:spMk id="2" creationId="{BE5BAC6C-0B0E-D3F1-8D71-BBA0C3FB9C22}"/>
          </ac:spMkLst>
        </pc:spChg>
        <pc:spChg chg="mod">
          <ac:chgData name="Marcel Massa" userId="5d9f202486148b73" providerId="LiveId" clId="{C9B01B5D-2C4A-4C33-A9F5-07E69C6F6605}" dt="2023-08-13T13:23:15.265" v="3632" actId="790"/>
          <ac:spMkLst>
            <pc:docMk/>
            <pc:sldMk cId="58861610" sldId="532"/>
            <ac:spMk id="5" creationId="{4058C7A1-49A6-ADE4-9A42-15B8762F9C2A}"/>
          </ac:spMkLst>
        </pc:spChg>
        <pc:picChg chg="del">
          <ac:chgData name="Marcel Massa" userId="5d9f202486148b73" providerId="LiveId" clId="{C9B01B5D-2C4A-4C33-A9F5-07E69C6F6605}" dt="2023-08-10T09:16:59.773" v="1711" actId="478"/>
          <ac:picMkLst>
            <pc:docMk/>
            <pc:sldMk cId="58861610" sldId="532"/>
            <ac:picMk id="1026" creationId="{EE4F3F72-0AEB-34BC-109F-9EBC4A8E08CA}"/>
          </ac:picMkLst>
        </pc:picChg>
      </pc:sldChg>
      <pc:sldChg chg="modSp add mod">
        <pc:chgData name="Marcel Massa" userId="5d9f202486148b73" providerId="LiveId" clId="{C9B01B5D-2C4A-4C33-A9F5-07E69C6F6605}" dt="2023-08-10T10:57:28.638" v="2160" actId="15"/>
        <pc:sldMkLst>
          <pc:docMk/>
          <pc:sldMk cId="332453134" sldId="533"/>
        </pc:sldMkLst>
        <pc:spChg chg="mod">
          <ac:chgData name="Marcel Massa" userId="5d9f202486148b73" providerId="LiveId" clId="{C9B01B5D-2C4A-4C33-A9F5-07E69C6F6605}" dt="2023-08-10T10:57:28.638" v="2160" actId="15"/>
          <ac:spMkLst>
            <pc:docMk/>
            <pc:sldMk cId="332453134" sldId="533"/>
            <ac:spMk id="5" creationId="{4058C7A1-49A6-ADE4-9A42-15B8762F9C2A}"/>
          </ac:spMkLst>
        </pc:spChg>
      </pc:sldChg>
      <pc:sldChg chg="addSp delSp modSp add mod ord">
        <pc:chgData name="Marcel Massa" userId="5d9f202486148b73" providerId="LiveId" clId="{C9B01B5D-2C4A-4C33-A9F5-07E69C6F6605}" dt="2023-08-10T11:06:15.234" v="2277" actId="20577"/>
        <pc:sldMkLst>
          <pc:docMk/>
          <pc:sldMk cId="2148077672" sldId="534"/>
        </pc:sldMkLst>
        <pc:spChg chg="del mod">
          <ac:chgData name="Marcel Massa" userId="5d9f202486148b73" providerId="LiveId" clId="{C9B01B5D-2C4A-4C33-A9F5-07E69C6F6605}" dt="2023-08-10T10:58:44.622" v="2173" actId="478"/>
          <ac:spMkLst>
            <pc:docMk/>
            <pc:sldMk cId="2148077672" sldId="534"/>
            <ac:spMk id="2" creationId="{BE5BAC6C-0B0E-D3F1-8D71-BBA0C3FB9C22}"/>
          </ac:spMkLst>
        </pc:spChg>
        <pc:spChg chg="mod">
          <ac:chgData name="Marcel Massa" userId="5d9f202486148b73" providerId="LiveId" clId="{C9B01B5D-2C4A-4C33-A9F5-07E69C6F6605}" dt="2023-08-10T11:06:15.234" v="2277" actId="20577"/>
          <ac:spMkLst>
            <pc:docMk/>
            <pc:sldMk cId="2148077672" sldId="534"/>
            <ac:spMk id="5" creationId="{4058C7A1-49A6-ADE4-9A42-15B8762F9C2A}"/>
          </ac:spMkLst>
        </pc:spChg>
        <pc:spChg chg="add mod">
          <ac:chgData name="Marcel Massa" userId="5d9f202486148b73" providerId="LiveId" clId="{C9B01B5D-2C4A-4C33-A9F5-07E69C6F6605}" dt="2023-08-10T10:58:48.798" v="2174"/>
          <ac:spMkLst>
            <pc:docMk/>
            <pc:sldMk cId="2148077672" sldId="534"/>
            <ac:spMk id="6" creationId="{F6C14F45-1F69-9BF2-7165-6510C598C0DD}"/>
          </ac:spMkLst>
        </pc:spChg>
      </pc:sldChg>
      <pc:sldChg chg="modSp add mod ord">
        <pc:chgData name="Marcel Massa" userId="5d9f202486148b73" providerId="LiveId" clId="{C9B01B5D-2C4A-4C33-A9F5-07E69C6F6605}" dt="2023-08-13T13:30:35.122" v="3663" actId="207"/>
        <pc:sldMkLst>
          <pc:docMk/>
          <pc:sldMk cId="215168151" sldId="535"/>
        </pc:sldMkLst>
        <pc:spChg chg="mod">
          <ac:chgData name="Marcel Massa" userId="5d9f202486148b73" providerId="LiveId" clId="{C9B01B5D-2C4A-4C33-A9F5-07E69C6F6605}" dt="2023-08-13T13:30:35.122" v="3663" actId="207"/>
          <ac:spMkLst>
            <pc:docMk/>
            <pc:sldMk cId="215168151" sldId="535"/>
            <ac:spMk id="5" creationId="{4058C7A1-49A6-ADE4-9A42-15B8762F9C2A}"/>
          </ac:spMkLst>
        </pc:spChg>
      </pc:sldChg>
      <pc:sldChg chg="addSp delSp modSp add mod">
        <pc:chgData name="Marcel Massa" userId="5d9f202486148b73" providerId="LiveId" clId="{C9B01B5D-2C4A-4C33-A9F5-07E69C6F6605}" dt="2023-08-10T11:19:17.981" v="2449" actId="20577"/>
        <pc:sldMkLst>
          <pc:docMk/>
          <pc:sldMk cId="2729107771" sldId="536"/>
        </pc:sldMkLst>
        <pc:spChg chg="add mod">
          <ac:chgData name="Marcel Massa" userId="5d9f202486148b73" providerId="LiveId" clId="{C9B01B5D-2C4A-4C33-A9F5-07E69C6F6605}" dt="2023-08-10T11:19:17.981" v="2449" actId="20577"/>
          <ac:spMkLst>
            <pc:docMk/>
            <pc:sldMk cId="2729107771" sldId="536"/>
            <ac:spMk id="2" creationId="{21615D61-827E-B7E0-6B8F-CF97E84B9354}"/>
          </ac:spMkLst>
        </pc:spChg>
        <pc:spChg chg="del">
          <ac:chgData name="Marcel Massa" userId="5d9f202486148b73" providerId="LiveId" clId="{C9B01B5D-2C4A-4C33-A9F5-07E69C6F6605}" dt="2023-08-10T11:14:48.584" v="2369" actId="478"/>
          <ac:spMkLst>
            <pc:docMk/>
            <pc:sldMk cId="2729107771" sldId="536"/>
            <ac:spMk id="5" creationId="{4058C7A1-49A6-ADE4-9A42-15B8762F9C2A}"/>
          </ac:spMkLst>
        </pc:spChg>
        <pc:spChg chg="add del mod">
          <ac:chgData name="Marcel Massa" userId="5d9f202486148b73" providerId="LiveId" clId="{C9B01B5D-2C4A-4C33-A9F5-07E69C6F6605}" dt="2023-08-10T11:16:15.298" v="2406" actId="478"/>
          <ac:spMkLst>
            <pc:docMk/>
            <pc:sldMk cId="2729107771" sldId="536"/>
            <ac:spMk id="7" creationId="{B993A101-4052-389E-1B0F-40F8D544BEC6}"/>
          </ac:spMkLst>
        </pc:spChg>
        <pc:spChg chg="add del mod">
          <ac:chgData name="Marcel Massa" userId="5d9f202486148b73" providerId="LiveId" clId="{C9B01B5D-2C4A-4C33-A9F5-07E69C6F6605}" dt="2023-08-10T11:15:02.492" v="2373"/>
          <ac:spMkLst>
            <pc:docMk/>
            <pc:sldMk cId="2729107771" sldId="536"/>
            <ac:spMk id="8" creationId="{D13598FC-F266-581E-A9EC-421DC7611BCE}"/>
          </ac:spMkLst>
        </pc:spChg>
        <pc:spChg chg="add del mod">
          <ac:chgData name="Marcel Massa" userId="5d9f202486148b73" providerId="LiveId" clId="{C9B01B5D-2C4A-4C33-A9F5-07E69C6F6605}" dt="2023-08-10T11:15:02.492" v="2373"/>
          <ac:spMkLst>
            <pc:docMk/>
            <pc:sldMk cId="2729107771" sldId="536"/>
            <ac:spMk id="9" creationId="{C43760D6-2454-E5E0-D61A-C39362976EBF}"/>
          </ac:spMkLst>
        </pc:spChg>
        <pc:spChg chg="add mod">
          <ac:chgData name="Marcel Massa" userId="5d9f202486148b73" providerId="LiveId" clId="{C9B01B5D-2C4A-4C33-A9F5-07E69C6F6605}" dt="2023-08-10T11:19:12.474" v="2448" actId="403"/>
          <ac:spMkLst>
            <pc:docMk/>
            <pc:sldMk cId="2729107771" sldId="536"/>
            <ac:spMk id="10" creationId="{975AD9CE-0A0C-EF22-5AA4-5B7D3CC9DDB3}"/>
          </ac:spMkLst>
        </pc:spChg>
      </pc:sldChg>
      <pc:sldChg chg="add">
        <pc:chgData name="Marcel Massa" userId="5d9f202486148b73" providerId="LiveId" clId="{C9B01B5D-2C4A-4C33-A9F5-07E69C6F6605}" dt="2023-08-10T11:22:46.260" v="2450" actId="2890"/>
        <pc:sldMkLst>
          <pc:docMk/>
          <pc:sldMk cId="2582884831" sldId="537"/>
        </pc:sldMkLst>
      </pc:sldChg>
      <pc:sldChg chg="modSp add mod">
        <pc:chgData name="Marcel Massa" userId="5d9f202486148b73" providerId="LiveId" clId="{C9B01B5D-2C4A-4C33-A9F5-07E69C6F6605}" dt="2023-08-14T02:48:54.662" v="5803" actId="20577"/>
        <pc:sldMkLst>
          <pc:docMk/>
          <pc:sldMk cId="2331031923" sldId="538"/>
        </pc:sldMkLst>
        <pc:spChg chg="mod">
          <ac:chgData name="Marcel Massa" userId="5d9f202486148b73" providerId="LiveId" clId="{C9B01B5D-2C4A-4C33-A9F5-07E69C6F6605}" dt="2023-08-14T02:48:54.662" v="5803" actId="20577"/>
          <ac:spMkLst>
            <pc:docMk/>
            <pc:sldMk cId="2331031923" sldId="538"/>
            <ac:spMk id="5" creationId="{4058C7A1-49A6-ADE4-9A42-15B8762F9C2A}"/>
          </ac:spMkLst>
        </pc:spChg>
      </pc:sldChg>
      <pc:sldChg chg="modSp add mod ord modShow">
        <pc:chgData name="Marcel Massa" userId="5d9f202486148b73" providerId="LiveId" clId="{C9B01B5D-2C4A-4C33-A9F5-07E69C6F6605}" dt="2023-08-13T14:13:57.151" v="4607" actId="729"/>
        <pc:sldMkLst>
          <pc:docMk/>
          <pc:sldMk cId="1407850730" sldId="539"/>
        </pc:sldMkLst>
        <pc:spChg chg="mod">
          <ac:chgData name="Marcel Massa" userId="5d9f202486148b73" providerId="LiveId" clId="{C9B01B5D-2C4A-4C33-A9F5-07E69C6F6605}" dt="2023-08-13T14:13:49.227" v="4606" actId="6549"/>
          <ac:spMkLst>
            <pc:docMk/>
            <pc:sldMk cId="1407850730" sldId="539"/>
            <ac:spMk id="5" creationId="{4058C7A1-49A6-ADE4-9A42-15B8762F9C2A}"/>
          </ac:spMkLst>
        </pc:spChg>
      </pc:sldChg>
      <pc:sldChg chg="addSp modSp add mod ord">
        <pc:chgData name="Marcel Massa" userId="5d9f202486148b73" providerId="LiveId" clId="{C9B01B5D-2C4A-4C33-A9F5-07E69C6F6605}" dt="2023-08-10T12:37:08.587" v="3590" actId="1076"/>
        <pc:sldMkLst>
          <pc:docMk/>
          <pc:sldMk cId="946531022" sldId="540"/>
        </pc:sldMkLst>
        <pc:spChg chg="mod">
          <ac:chgData name="Marcel Massa" userId="5d9f202486148b73" providerId="LiveId" clId="{C9B01B5D-2C4A-4C33-A9F5-07E69C6F6605}" dt="2023-08-10T12:37:03.901" v="3588" actId="20577"/>
          <ac:spMkLst>
            <pc:docMk/>
            <pc:sldMk cId="946531022" sldId="540"/>
            <ac:spMk id="5" creationId="{4058C7A1-49A6-ADE4-9A42-15B8762F9C2A}"/>
          </ac:spMkLst>
        </pc:spChg>
        <pc:picChg chg="add mod">
          <ac:chgData name="Marcel Massa" userId="5d9f202486148b73" providerId="LiveId" clId="{C9B01B5D-2C4A-4C33-A9F5-07E69C6F6605}" dt="2023-08-10T12:37:08.587" v="3590" actId="1076"/>
          <ac:picMkLst>
            <pc:docMk/>
            <pc:sldMk cId="946531022" sldId="540"/>
            <ac:picMk id="7" creationId="{A21BD254-B43C-C193-7829-20C61FEAEA35}"/>
          </ac:picMkLst>
        </pc:picChg>
      </pc:sldChg>
      <pc:sldChg chg="modSp add mod modShow">
        <pc:chgData name="Marcel Massa" userId="5d9f202486148b73" providerId="LiveId" clId="{C9B01B5D-2C4A-4C33-A9F5-07E69C6F6605}" dt="2023-08-14T02:39:43.832" v="5385" actId="20577"/>
        <pc:sldMkLst>
          <pc:docMk/>
          <pc:sldMk cId="440182062" sldId="541"/>
        </pc:sldMkLst>
        <pc:spChg chg="mod">
          <ac:chgData name="Marcel Massa" userId="5d9f202486148b73" providerId="LiveId" clId="{C9B01B5D-2C4A-4C33-A9F5-07E69C6F6605}" dt="2023-08-14T02:39:43.832" v="5385" actId="20577"/>
          <ac:spMkLst>
            <pc:docMk/>
            <pc:sldMk cId="440182062" sldId="541"/>
            <ac:spMk id="5" creationId="{4058C7A1-49A6-ADE4-9A42-15B8762F9C2A}"/>
          </ac:spMkLst>
        </pc:spChg>
      </pc:sldChg>
      <pc:sldChg chg="modSp add mod modShow">
        <pc:chgData name="Marcel Massa" userId="5d9f202486148b73" providerId="LiveId" clId="{C9B01B5D-2C4A-4C33-A9F5-07E69C6F6605}" dt="2023-08-14T02:46:37.723" v="5727" actId="729"/>
        <pc:sldMkLst>
          <pc:docMk/>
          <pc:sldMk cId="2641950553" sldId="542"/>
        </pc:sldMkLst>
        <pc:spChg chg="mod">
          <ac:chgData name="Marcel Massa" userId="5d9f202486148b73" providerId="LiveId" clId="{C9B01B5D-2C4A-4C33-A9F5-07E69C6F6605}" dt="2023-08-14T02:46:32.716" v="5726" actId="20577"/>
          <ac:spMkLst>
            <pc:docMk/>
            <pc:sldMk cId="2641950553" sldId="542"/>
            <ac:spMk id="5" creationId="{4058C7A1-49A6-ADE4-9A42-15B8762F9C2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9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08/02/2024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08/02/2024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08/02/2024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08/02/2024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908720"/>
            <a:ext cx="7632848" cy="532859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1" y="44626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176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ads Escuro MBA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60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08/02/2024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08/02/2024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08/02/2024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08/02/2024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3" r:id="rId13"/>
    <p:sldLayoutId id="2147483754" r:id="rId14"/>
    <p:sldLayoutId id="2147483755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cr.bstqb.org.br/docs/syllabus_ctfl_3.1.1br.pdf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malenezi.github.io/malenezi/SE401/Books/114-the-art-of-software-testing-3-edition.pdf" TargetMode="External"/><Relationship Id="rId5" Type="http://schemas.openxmlformats.org/officeDocument/2006/relationships/hyperlink" Target="https://wildart.github.io/MISG5020/" TargetMode="External"/><Relationship Id="rId4" Type="http://schemas.openxmlformats.org/officeDocument/2006/relationships/hyperlink" Target="https://iso25000.com/index.php/en/iso-25000-standards/iso-2501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88" y="1999290"/>
            <a:ext cx="3604019" cy="105142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C249522-84B0-4814-C43A-9C125BF84678}"/>
              </a:ext>
            </a:extLst>
          </p:cNvPr>
          <p:cNvSpPr txBox="1"/>
          <p:nvPr/>
        </p:nvSpPr>
        <p:spPr>
          <a:xfrm>
            <a:off x="4114181" y="5749447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>
                <a:solidFill>
                  <a:srgbClr val="F34B77"/>
                </a:solidFill>
              </a:rPr>
              <a:t>2023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E3C49C-560A-27BF-980C-AAA1BAA87680}"/>
              </a:ext>
            </a:extLst>
          </p:cNvPr>
          <p:cNvSpPr txBox="1"/>
          <p:nvPr/>
        </p:nvSpPr>
        <p:spPr>
          <a:xfrm>
            <a:off x="1769181" y="4495792"/>
            <a:ext cx="5605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Compliance &amp; </a:t>
            </a:r>
            <a:r>
              <a:rPr lang="pt-BR" sz="3200" err="1">
                <a:solidFill>
                  <a:schemeClr val="bg1"/>
                </a:solidFill>
              </a:rPr>
              <a:t>Quality</a:t>
            </a:r>
            <a:r>
              <a:rPr lang="pt-BR" sz="3200">
                <a:solidFill>
                  <a:schemeClr val="bg1"/>
                </a:solidFill>
              </a:rPr>
              <a:t> </a:t>
            </a:r>
            <a:r>
              <a:rPr lang="pt-BR" sz="3200" err="1">
                <a:solidFill>
                  <a:schemeClr val="bg1"/>
                </a:solidFill>
              </a:rPr>
              <a:t>Assurance</a:t>
            </a:r>
            <a:endParaRPr lang="pt-BR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51621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ISO/IEC 25010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Modelo de Qualidade de Produto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551563"/>
            <a:ext cx="8136478" cy="440120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3. Compatibilidade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sz="2000" b="1" i="1">
                <a:solidFill>
                  <a:schemeClr val="accent1">
                    <a:lumMod val="20000"/>
                    <a:lumOff val="80000"/>
                  </a:schemeClr>
                </a:solidFill>
              </a:rPr>
              <a:t>Compatibilitys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Grau em que um produto, sistema ou componente pode trocar informações com outros produtos, sistemas ou componentes e/ou executar suas funções necessárias enquanto compartilha o mesmo ambiente de hardware ou software. É composta pelas seguintes </a:t>
            </a:r>
            <a:r>
              <a:rPr lang="pt-BR" altLang="pt-BR" sz="200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subcaracterísticas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>
                <a:solidFill>
                  <a:srgbClr val="F34B77"/>
                </a:solidFill>
              </a:rPr>
              <a:t>Coexistência 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sz="20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Co-existence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Grau em que um produto pode executar suas funções necessárias de forma eficiente enquanto compartilha um ambiente e recursos comuns com outros produtos, sem impacto prejudicial sobre qualquer outro produto.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>
                <a:solidFill>
                  <a:srgbClr val="F34B77"/>
                </a:solidFill>
              </a:rPr>
              <a:t>Interoperabilidade 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sz="20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Interoperability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Grau em que dois ou mais sistemas, produtos ou componentes podem trocar informações e usar as informações que foram trocadas.</a:t>
            </a:r>
            <a:endParaRPr kumimoji="0" lang="pt-BR" altLang="pt-BR" sz="2000" b="0" i="0" u="none" strike="noStrike" cap="none" normalizeH="0" baseline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867614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51621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ISO/IEC 25010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Modelo de Qualidade de Produto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551563"/>
            <a:ext cx="813647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4. Usabilidade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sz="20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Usability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Grau em que um produto ou sistema pode ser usado por usuários específicos para atingir objetivos específicos com eficácia, eficiência e satisfação em um contexto de uso especificado. É composta pelas seguintes </a:t>
            </a:r>
            <a:r>
              <a:rPr lang="pt-BR" altLang="pt-BR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subcaracterísticas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b="1">
                <a:solidFill>
                  <a:srgbClr val="F34B77"/>
                </a:solidFill>
              </a:rPr>
              <a:t>Reconhecimento de adequação 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Appropriateness</a:t>
            </a:r>
            <a:r>
              <a:rPr lang="pt-BR" altLang="pt-BR" b="1" i="1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altLang="pt-BR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recognizability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Grau em que os usuários podem reconhecer se um produto ou sistema é apropriado para suas necessidades.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b="1">
                <a:solidFill>
                  <a:srgbClr val="F34B77"/>
                </a:solidFill>
              </a:rPr>
              <a:t>Operabilidade 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Operability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Grau em que um produto ou sistema possui atributos que o tornam fácil de operar e controlar.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b="1">
                <a:solidFill>
                  <a:srgbClr val="F34B77"/>
                </a:solidFill>
              </a:rPr>
              <a:t>Proteção contra erros do usuário 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User</a:t>
            </a:r>
            <a:r>
              <a:rPr lang="pt-BR" altLang="pt-BR" b="1" i="1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altLang="pt-BR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error</a:t>
            </a:r>
            <a:r>
              <a:rPr lang="pt-BR" altLang="pt-BR" b="1" i="1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altLang="pt-BR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protection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Grau em que um sistema protege os usuários contra erros.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b="1">
                <a:solidFill>
                  <a:srgbClr val="F34B77"/>
                </a:solidFill>
              </a:rPr>
              <a:t>Estética da interface do usuário 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User</a:t>
            </a:r>
            <a:r>
              <a:rPr lang="pt-BR" altLang="pt-BR" b="1" i="1">
                <a:solidFill>
                  <a:schemeClr val="accent1">
                    <a:lumMod val="20000"/>
                    <a:lumOff val="80000"/>
                  </a:schemeClr>
                </a:solidFill>
              </a:rPr>
              <a:t> interface </a:t>
            </a:r>
            <a:r>
              <a:rPr lang="pt-BR" altLang="pt-BR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aesthetics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Grau em que a interface do usuário permite uma interação agradável e satisfatória.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b="1">
                <a:solidFill>
                  <a:srgbClr val="F34B77"/>
                </a:solidFill>
              </a:rPr>
              <a:t>Acessibilidade 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Accessibility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Grau em que um produto ou sistema pode ser usado por pessoas com a mais ampla gama de características e capacidades.</a:t>
            </a:r>
          </a:p>
        </p:txBody>
      </p:sp>
    </p:spTree>
    <p:extLst>
      <p:ext uri="{BB962C8B-B14F-4D97-AF65-F5344CB8AC3E}">
        <p14:creationId xmlns:p14="http://schemas.microsoft.com/office/powerpoint/2010/main" val="1324599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51621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ISO/IEC 25010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Modelo de Qualidade de Produto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430265"/>
            <a:ext cx="81364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5. Confiabilidade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sz="20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Reliability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Grau em que um sistema, produto ou componente executa funções especificadas, sob condições especificadas, por um período de tempo especificado. É composta pelas seguintes </a:t>
            </a:r>
            <a:r>
              <a:rPr lang="pt-BR" altLang="pt-BR" sz="200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subcaracterísticas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>
                <a:solidFill>
                  <a:srgbClr val="F34B77"/>
                </a:solidFill>
              </a:rPr>
              <a:t>Maturidade 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sz="20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Matiruty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Grau em que um sistema, produto ou componente atende às necessidades de confiabilidade em operação normal.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>
                <a:solidFill>
                  <a:srgbClr val="F34B77"/>
                </a:solidFill>
              </a:rPr>
              <a:t>Disponibilidade 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sz="20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Availability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Grau em que um sistema, produto ou componente está operacional e acessível para uso quando necessário.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>
                <a:solidFill>
                  <a:srgbClr val="F34B77"/>
                </a:solidFill>
              </a:rPr>
              <a:t>Tolerância a falhas 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sz="20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Fault</a:t>
            </a:r>
            <a:r>
              <a:rPr lang="pt-BR" altLang="pt-BR" sz="2000" b="1" i="1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altLang="pt-BR" sz="20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Tolerance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Grau em que um sistema, produto ou componente opera conforme pretendido, apesar da presença de falhas de hardware ou software.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>
                <a:solidFill>
                  <a:srgbClr val="F34B77"/>
                </a:solidFill>
              </a:rPr>
              <a:t>Recuperabilidade 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sz="20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Recoverability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Grau em que, em caso de interrupção ou falha, um produto ou sistema pode recuperar os dados diretamente afetados e restabelecer o estado desejado.</a:t>
            </a:r>
          </a:p>
        </p:txBody>
      </p:sp>
    </p:spTree>
    <p:extLst>
      <p:ext uri="{BB962C8B-B14F-4D97-AF65-F5344CB8AC3E}">
        <p14:creationId xmlns:p14="http://schemas.microsoft.com/office/powerpoint/2010/main" val="99721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51621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ISO/IEC 25010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Modelo de Qualidade de Produto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430265"/>
            <a:ext cx="813647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6. Segurança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sz="2000" b="1" i="1">
                <a:solidFill>
                  <a:schemeClr val="accent1">
                    <a:lumMod val="20000"/>
                    <a:lumOff val="80000"/>
                  </a:schemeClr>
                </a:solidFill>
              </a:rPr>
              <a:t>Security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Grau em que um produto ou sistema protege informações e dados para que pessoas ou outros sistemas tenham o grau de acesso apropriado para seus tipos e níveis de autorização. É composta pelas seguintes </a:t>
            </a:r>
            <a:r>
              <a:rPr lang="pt-BR" altLang="pt-BR" sz="200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subcaracterísticas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b="1">
                <a:solidFill>
                  <a:srgbClr val="F34B77"/>
                </a:solidFill>
              </a:rPr>
              <a:t>Confidencialidade 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Confidentiality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Grau em que um produto ou sistema garante que os dados sejam acessíveis apenas àqueles autorizados a ter acesso.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b="1">
                <a:solidFill>
                  <a:srgbClr val="F34B77"/>
                </a:solidFill>
              </a:rPr>
              <a:t>Integridade 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Integrity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Grau em que um sistema, produto ou componente impede o acesso não autorizado ou a modificação de programas ou dados de computador.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b="1">
                <a:solidFill>
                  <a:srgbClr val="F34B77"/>
                </a:solidFill>
              </a:rPr>
              <a:t>Não-repúdio 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b="1" i="1">
                <a:solidFill>
                  <a:schemeClr val="accent1">
                    <a:lumMod val="20000"/>
                    <a:lumOff val="80000"/>
                  </a:schemeClr>
                </a:solidFill>
              </a:rPr>
              <a:t>Non-</a:t>
            </a:r>
            <a:r>
              <a:rPr lang="pt-BR" altLang="pt-BR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repudiation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Grau em que ações ou eventos podem ter seu acontecimento comprovado para que não possam ser repudiados posteriormente.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b="1">
                <a:solidFill>
                  <a:srgbClr val="F34B77"/>
                </a:solidFill>
              </a:rPr>
              <a:t>Responsabilidade 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Accountability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Grau em que as ações de uma entidade podem ser atribuídas exclusivamente à essa entidade.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b="1">
                <a:solidFill>
                  <a:srgbClr val="F34B77"/>
                </a:solidFill>
              </a:rPr>
              <a:t>Autenticidade 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Authenticity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Grau em que a identidade de um sujeito ou recurso pode ser provada como aquela reivindicada.</a:t>
            </a:r>
          </a:p>
        </p:txBody>
      </p:sp>
    </p:spTree>
    <p:extLst>
      <p:ext uri="{BB962C8B-B14F-4D97-AF65-F5344CB8AC3E}">
        <p14:creationId xmlns:p14="http://schemas.microsoft.com/office/powerpoint/2010/main" val="1883402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51621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ISO/IEC 25010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Modelo de Qualidade de Produto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430265"/>
            <a:ext cx="813647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7. Manutenibilidade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sz="20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Maintainability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Grau de eficácia e eficiência com que um produto ou sistema pode ser modificado para melhorá-lo, corrigi-lo ou adaptá-lo à mudanças de ambiente ou requisitos. É composta pelas seguintes </a:t>
            </a:r>
            <a:r>
              <a:rPr lang="pt-BR" altLang="pt-BR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subcaracterísticas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1600" b="1">
                <a:solidFill>
                  <a:srgbClr val="F34B77"/>
                </a:solidFill>
              </a:rPr>
              <a:t>Modularidade </a:t>
            </a:r>
            <a:r>
              <a:rPr lang="pt-BR" altLang="pt-BR" sz="1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sz="16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Modularity</a:t>
            </a:r>
            <a:r>
              <a:rPr lang="pt-BR" altLang="pt-BR" sz="1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lang="pt-BR" altLang="pt-BR" sz="1600">
                <a:solidFill>
                  <a:schemeClr val="accent1">
                    <a:lumMod val="20000"/>
                    <a:lumOff val="80000"/>
                  </a:schemeClr>
                </a:solidFill>
              </a:rPr>
              <a:t>Grau em que um sistema ou programa de computador é composto de componentes discretos, de modo que uma alteração em um componente tenha impacto mínimo em outros componentes..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1600" b="1">
                <a:solidFill>
                  <a:srgbClr val="F34B77"/>
                </a:solidFill>
              </a:rPr>
              <a:t>Reutilização </a:t>
            </a:r>
            <a:r>
              <a:rPr lang="pt-BR" altLang="pt-BR" sz="1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sz="16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Reusability</a:t>
            </a:r>
            <a:r>
              <a:rPr lang="pt-BR" altLang="pt-BR" sz="1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lang="pt-BR" altLang="pt-BR" sz="1600">
                <a:solidFill>
                  <a:schemeClr val="accent1">
                    <a:lumMod val="20000"/>
                    <a:lumOff val="80000"/>
                  </a:schemeClr>
                </a:solidFill>
              </a:rPr>
              <a:t>Grau em que um ativo pode ser usado em mais de um sistema ou na construção de outros ativos.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1600" b="1">
                <a:solidFill>
                  <a:srgbClr val="F34B77"/>
                </a:solidFill>
              </a:rPr>
              <a:t>Analisabilidade </a:t>
            </a:r>
            <a:r>
              <a:rPr lang="pt-BR" altLang="pt-BR" sz="1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sz="16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Analysability</a:t>
            </a:r>
            <a:r>
              <a:rPr lang="pt-BR" altLang="pt-BR" sz="1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Grau de eficácia e eficiência com o qual é possível avaliar o impacto de uma alteração pretendida em uma ou mais partes de um produto ou sistema, ou diagnosticar um produto quanto a deficiências ou causas de falhas, ou identificar partes serem modificadas.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1600" b="1">
                <a:solidFill>
                  <a:srgbClr val="F34B77"/>
                </a:solidFill>
              </a:rPr>
              <a:t>Modificabilidade </a:t>
            </a:r>
            <a:r>
              <a:rPr lang="pt-BR" altLang="pt-BR" sz="1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sz="16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Modifiability</a:t>
            </a:r>
            <a:r>
              <a:rPr lang="pt-BR" altLang="pt-BR" sz="1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Grau em que um produto ou sistema pode ser eficaz e eficientemente modificado sem introduzir defeitos ou degradar a qualidade do produto existente.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1600" b="1" err="1">
                <a:solidFill>
                  <a:srgbClr val="F34B77"/>
                </a:solidFill>
              </a:rPr>
              <a:t>Testabilidade</a:t>
            </a:r>
            <a:r>
              <a:rPr lang="pt-BR" altLang="pt-BR" sz="1600" b="1">
                <a:solidFill>
                  <a:srgbClr val="F34B77"/>
                </a:solidFill>
              </a:rPr>
              <a:t> </a:t>
            </a:r>
            <a:r>
              <a:rPr lang="pt-BR" altLang="pt-BR" sz="1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sz="16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Testability</a:t>
            </a:r>
            <a:r>
              <a:rPr lang="pt-BR" altLang="pt-BR" sz="1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Grau de eficácia e eficiência com o qual os critérios de teste podem ser estabelecidos para um sistema, produto ou componente e com o qual os testes podem ser executados para determinar se esses critérios foram atendidos.</a:t>
            </a:r>
          </a:p>
        </p:txBody>
      </p:sp>
    </p:spTree>
    <p:extLst>
      <p:ext uri="{BB962C8B-B14F-4D97-AF65-F5344CB8AC3E}">
        <p14:creationId xmlns:p14="http://schemas.microsoft.com/office/powerpoint/2010/main" val="1035718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51621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ISO/IEC 25010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Modelo de Qualidade de Produto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430265"/>
            <a:ext cx="813647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8. Portabilidade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sz="20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Portability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Grau de eficácia e eficiência com que um sistema, produto ou componente pode ser transferido de um hardware, software ou ambiente operacional para outro. É composta pelas seguintes </a:t>
            </a:r>
            <a:r>
              <a:rPr lang="pt-BR" altLang="pt-BR" sz="200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subcaracterísticas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b="1">
                <a:solidFill>
                  <a:srgbClr val="F34B77"/>
                </a:solidFill>
              </a:rPr>
              <a:t>Adaptabilidade 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Adaptability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Grau em que um produto ou sistema pode ser eficaz e eficientemente adaptado para hardware, software ou outros ambientes operacionais ou de uso diferentes ou em evolução.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b="1" err="1">
                <a:solidFill>
                  <a:srgbClr val="F34B77"/>
                </a:solidFill>
              </a:rPr>
              <a:t>Instalabilidade</a:t>
            </a:r>
            <a:r>
              <a:rPr lang="pt-BR" altLang="pt-BR" b="1">
                <a:solidFill>
                  <a:srgbClr val="F34B77"/>
                </a:solidFill>
              </a:rPr>
              <a:t> 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Installability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Grau de eficácia e eficiência com o qual um produto ou sistema pode ser instalado e/ou desinstalado com sucesso em um ambiente especificado.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b="1" err="1">
                <a:solidFill>
                  <a:srgbClr val="F34B77"/>
                </a:solidFill>
              </a:rPr>
              <a:t>Substituibilidade</a:t>
            </a:r>
            <a:r>
              <a:rPr lang="pt-BR" altLang="pt-BR" b="1">
                <a:solidFill>
                  <a:srgbClr val="F34B77"/>
                </a:solidFill>
              </a:rPr>
              <a:t> 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Replaceability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kumimoji="0" lang="pt-BR" altLang="pt-BR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Grau em que um produto pode substituir outro produto de software especificado para o mesmo propósito no mesmo ambiente.</a:t>
            </a:r>
          </a:p>
        </p:txBody>
      </p:sp>
    </p:spTree>
    <p:extLst>
      <p:ext uri="{BB962C8B-B14F-4D97-AF65-F5344CB8AC3E}">
        <p14:creationId xmlns:p14="http://schemas.microsoft.com/office/powerpoint/2010/main" val="2943345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289662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ISO/IEC 29119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Software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310844" y="1663531"/>
            <a:ext cx="834796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A série de normas </a:t>
            </a:r>
            <a:r>
              <a:rPr lang="pt-BR" altLang="pt-BR" sz="2000" b="1">
                <a:solidFill>
                  <a:srgbClr val="F34B77"/>
                </a:solidFill>
              </a:rPr>
              <a:t>ISO/IEC/IEEE 29119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é dedicada aos processos de teste de software e fornece diretrizes detalhadas para todas as etapas do ciclo de vida do teste. A série é composta por várias partes, definindo vocabulário, processos, documentação, técnicas e um modelo de avaliação do processo de teste de software. Foi projetada para ser flexível e adaptável a diferentes contextos e tipos de projetos de software.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A norma foi baseada em outros padrões já existentes, como IEEE 829 (Documentação para Testes de Software), IEEE 1008 (Testes Unitários), BS 7925-1 (Vocabulário) e -2 (Componentes de Software).</a:t>
            </a:r>
          </a:p>
        </p:txBody>
      </p:sp>
    </p:spTree>
    <p:extLst>
      <p:ext uri="{BB962C8B-B14F-4D97-AF65-F5344CB8AC3E}">
        <p14:creationId xmlns:p14="http://schemas.microsoft.com/office/powerpoint/2010/main" val="58861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289662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ISO/IEC 29119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Software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310844" y="1663531"/>
            <a:ext cx="8347964" cy="2968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A série é composta por cinco padrões: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2000" b="0" i="0" u="none" strike="noStrike" cap="none" normalizeH="0" baseline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pt-BR" sz="2000" b="1" i="0" u="none" strike="noStrike" cap="none" normalizeH="0" baseline="0">
                <a:ln>
                  <a:noFill/>
                </a:ln>
                <a:solidFill>
                  <a:srgbClr val="F00659"/>
                </a:solidFill>
                <a:effectLst/>
                <a:latin typeface="inherit"/>
              </a:rPr>
              <a:t>ISO/IEC 29119-1</a:t>
            </a:r>
            <a:r>
              <a:rPr kumimoji="0" lang="en-US" altLang="pt-BR" sz="20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: </a:t>
            </a:r>
            <a:r>
              <a:rPr kumimoji="0" lang="en-US" altLang="pt-BR" sz="2000" b="0" i="0" u="none" strike="noStrike" cap="none" normalizeH="0" baseline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Conceitos</a:t>
            </a:r>
            <a:r>
              <a:rPr kumimoji="0" lang="en-US" altLang="pt-BR" sz="20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&amp; </a:t>
            </a:r>
            <a:r>
              <a:rPr kumimoji="0" lang="en-US" altLang="pt-BR" sz="2000" b="0" i="0" u="none" strike="noStrike" cap="none" normalizeH="0" baseline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Definições</a:t>
            </a:r>
            <a:r>
              <a:rPr kumimoji="0" lang="en-US" altLang="pt-BR" sz="20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(2013)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pt-BR" sz="2000" b="1" i="0" u="none" strike="noStrike" cap="none" normalizeH="0" baseline="0">
                <a:ln>
                  <a:noFill/>
                </a:ln>
                <a:solidFill>
                  <a:srgbClr val="F00659"/>
                </a:solidFill>
                <a:effectLst/>
                <a:latin typeface="inherit"/>
              </a:rPr>
              <a:t>ISO/IEC 29119-2</a:t>
            </a:r>
            <a:r>
              <a:rPr kumimoji="0" lang="en-US" altLang="pt-BR" sz="20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: </a:t>
            </a:r>
            <a:r>
              <a:rPr kumimoji="0" lang="en-US" altLang="pt-BR" sz="2000" b="0" i="0" u="none" strike="noStrike" cap="none" normalizeH="0" baseline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Processos</a:t>
            </a:r>
            <a:r>
              <a:rPr kumimoji="0" lang="en-US" altLang="pt-BR" sz="20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de Teste (2013)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pt-BR" sz="2000" b="1" i="0" u="none" strike="noStrike" cap="none" normalizeH="0" baseline="0">
                <a:ln>
                  <a:noFill/>
                </a:ln>
                <a:solidFill>
                  <a:srgbClr val="F00659"/>
                </a:solidFill>
                <a:effectLst/>
                <a:latin typeface="inherit"/>
              </a:rPr>
              <a:t>ISO/IEC 29119-3</a:t>
            </a:r>
            <a:r>
              <a:rPr kumimoji="0" lang="en-US" altLang="pt-BR" sz="20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: </a:t>
            </a:r>
            <a:r>
              <a:rPr kumimoji="0" lang="en-US" altLang="pt-BR" sz="2000" b="0" i="0" u="none" strike="noStrike" cap="none" normalizeH="0" baseline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Documentação</a:t>
            </a:r>
            <a:r>
              <a:rPr kumimoji="0" lang="en-US" altLang="pt-BR" sz="20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de Teste (2013)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pt-BR" sz="2000" b="1" i="0" u="none" strike="noStrike" cap="none" normalizeH="0" baseline="0">
                <a:ln>
                  <a:noFill/>
                </a:ln>
                <a:solidFill>
                  <a:srgbClr val="F00659"/>
                </a:solidFill>
                <a:effectLst/>
                <a:latin typeface="inherit"/>
              </a:rPr>
              <a:t>ISO/IEC 29119-4</a:t>
            </a:r>
            <a:r>
              <a:rPr kumimoji="0" lang="en-US" altLang="pt-BR" sz="20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: </a:t>
            </a:r>
            <a:r>
              <a:rPr kumimoji="0" lang="en-US" altLang="pt-BR" sz="2000" b="0" i="0" u="none" strike="noStrike" cap="none" normalizeH="0" baseline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Técnicas</a:t>
            </a:r>
            <a:r>
              <a:rPr kumimoji="0" lang="en-US" altLang="pt-BR" sz="20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de Teste (2015)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pt-BR" sz="2000" b="1" i="0" u="none" strike="noStrike" cap="none" normalizeH="0" baseline="0">
                <a:ln>
                  <a:noFill/>
                </a:ln>
                <a:solidFill>
                  <a:srgbClr val="F00659"/>
                </a:solidFill>
                <a:effectLst/>
                <a:latin typeface="inherit"/>
              </a:rPr>
              <a:t>ISO/IEC 29119-5</a:t>
            </a:r>
            <a:r>
              <a:rPr kumimoji="0" lang="en-US" altLang="pt-BR" sz="20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: Testes </a:t>
            </a:r>
            <a:r>
              <a:rPr kumimoji="0" lang="en-US" altLang="pt-BR" sz="2000" b="0" i="0" u="none" strike="noStrike" cap="none" normalizeH="0" baseline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Baseados</a:t>
            </a:r>
            <a:r>
              <a:rPr kumimoji="0" lang="en-US" altLang="pt-BR" sz="20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</a:t>
            </a:r>
            <a:r>
              <a:rPr kumimoji="0" lang="en-US" altLang="pt-BR" sz="2000" b="0" i="0" u="none" strike="noStrike" cap="none" normalizeH="0" baseline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em</a:t>
            </a:r>
            <a:r>
              <a:rPr kumimoji="0" lang="en-US" altLang="pt-BR" sz="20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</a:t>
            </a:r>
            <a:r>
              <a:rPr kumimoji="0" lang="en-US" altLang="pt-BR" sz="2000" b="0" i="0" u="none" strike="noStrike" cap="none" normalizeH="0" baseline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Palavras-Chave</a:t>
            </a:r>
            <a:r>
              <a:rPr kumimoji="0" lang="en-US" altLang="pt-BR" sz="20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(2016)</a:t>
            </a:r>
          </a:p>
        </p:txBody>
      </p:sp>
    </p:spTree>
    <p:extLst>
      <p:ext uri="{BB962C8B-B14F-4D97-AF65-F5344CB8AC3E}">
        <p14:creationId xmlns:p14="http://schemas.microsoft.com/office/powerpoint/2010/main" val="332453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430265"/>
            <a:ext cx="813647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1. Conceitos &amp; Definições</a:t>
            </a:r>
            <a:endParaRPr lang="pt-BR" altLang="pt-BR" sz="2000" b="1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A </a:t>
            </a:r>
            <a:r>
              <a:rPr lang="pt-BR" altLang="pt-BR" b="1">
                <a:solidFill>
                  <a:srgbClr val="F00659"/>
                </a:solidFill>
              </a:rPr>
              <a:t>ISO/IEC/IEEE 29119 Parte 1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 facilita o uso das outras partes do padrão, introduzindo o vocabulário no qual a série é construída e fornecendo exemplos de sua aplicação na prática. A Parte 1 fornece definições, uma descrição dos conceitos de teste de software e formas de aplicar essas definições e conceitos às outras partes do padrão.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2. Processos de Teste</a:t>
            </a:r>
            <a:endParaRPr lang="pt-BR" altLang="pt-BR" sz="2000" b="1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A </a:t>
            </a:r>
            <a:r>
              <a:rPr lang="pt-BR" altLang="pt-BR" b="1">
                <a:solidFill>
                  <a:srgbClr val="F00659"/>
                </a:solidFill>
              </a:rPr>
              <a:t>Parte 2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 define um modelo de processo genérico para teste de software. Ele compreende descrições que definem os processos de teste de software no nível organizacional, de gerenciamento de teste (projeto) e de processo de testes dinâmicos (não houve consenso sobre a inclusão de testes estáticos). Os processos definidos neste padrão podem ser usados em conjunto com diferentes modelos de ciclo de vida de desenvolvimento de software.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6C14F45-1F69-9BF2-7165-6510C598C0DD}"/>
              </a:ext>
            </a:extLst>
          </p:cNvPr>
          <p:cNvSpPr/>
          <p:nvPr/>
        </p:nvSpPr>
        <p:spPr>
          <a:xfrm>
            <a:off x="310844" y="206207"/>
            <a:ext cx="289662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ISO/IEC 29119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Software</a:t>
            </a:r>
          </a:p>
        </p:txBody>
      </p:sp>
    </p:spTree>
    <p:extLst>
      <p:ext uri="{BB962C8B-B14F-4D97-AF65-F5344CB8AC3E}">
        <p14:creationId xmlns:p14="http://schemas.microsoft.com/office/powerpoint/2010/main" val="2148077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430265"/>
            <a:ext cx="813647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3. Documentação de Teste</a:t>
            </a:r>
            <a:endParaRPr lang="pt-BR" altLang="pt-BR" sz="2000" b="1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A </a:t>
            </a:r>
            <a:r>
              <a:rPr lang="pt-BR" altLang="pt-BR" b="1">
                <a:solidFill>
                  <a:srgbClr val="F00659"/>
                </a:solidFill>
              </a:rPr>
              <a:t>Parte 3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 trata da documentação de teste de software e inclui modelos e exemplos que são produzidos durante o todo processo de teste. Os modelos suportam principalmente os três níveis primários de processo de teste da Parte 2, mas também inclui o mapeamento para outros padrões existentes.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Os documentos definidos na ISO/IEC/IEEE 29119-3 são listados a seguir: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6C14F45-1F69-9BF2-7165-6510C598C0DD}"/>
              </a:ext>
            </a:extLst>
          </p:cNvPr>
          <p:cNvSpPr/>
          <p:nvPr/>
        </p:nvSpPr>
        <p:spPr>
          <a:xfrm>
            <a:off x="310844" y="206207"/>
            <a:ext cx="289662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ISO/IEC 29119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Software</a:t>
            </a:r>
          </a:p>
        </p:txBody>
      </p:sp>
    </p:spTree>
    <p:extLst>
      <p:ext uri="{BB962C8B-B14F-4D97-AF65-F5344CB8AC3E}">
        <p14:creationId xmlns:p14="http://schemas.microsoft.com/office/powerpoint/2010/main" val="2582884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0"/>
          <p:cNvSpPr/>
          <p:nvPr/>
        </p:nvSpPr>
        <p:spPr>
          <a:xfrm flipH="1">
            <a:off x="582353" y="2365512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/>
          <p:cNvSpPr txBox="1"/>
          <p:nvPr/>
        </p:nvSpPr>
        <p:spPr>
          <a:xfrm>
            <a:off x="704269" y="2543312"/>
            <a:ext cx="7963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Normas na Qualidade de Software</a:t>
            </a:r>
          </a:p>
        </p:txBody>
      </p:sp>
      <p:pic>
        <p:nvPicPr>
          <p:cNvPr id="9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269" y="172199"/>
            <a:ext cx="1036175" cy="30229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0394CC8-1630-D116-F4AD-00AE7A1E6BA2}"/>
              </a:ext>
            </a:extLst>
          </p:cNvPr>
          <p:cNvSpPr txBox="1"/>
          <p:nvPr/>
        </p:nvSpPr>
        <p:spPr>
          <a:xfrm>
            <a:off x="4114181" y="5749447"/>
            <a:ext cx="3036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>
                <a:solidFill>
                  <a:srgbClr val="F34B77"/>
                </a:solidFill>
              </a:rPr>
              <a:t>Prof. Marcel Massa</a:t>
            </a:r>
          </a:p>
        </p:txBody>
      </p:sp>
    </p:spTree>
    <p:extLst>
      <p:ext uri="{BB962C8B-B14F-4D97-AF65-F5344CB8AC3E}">
        <p14:creationId xmlns:p14="http://schemas.microsoft.com/office/powerpoint/2010/main" val="390206249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6C14F45-1F69-9BF2-7165-6510C598C0DD}"/>
              </a:ext>
            </a:extLst>
          </p:cNvPr>
          <p:cNvSpPr/>
          <p:nvPr/>
        </p:nvSpPr>
        <p:spPr>
          <a:xfrm>
            <a:off x="310844" y="206207"/>
            <a:ext cx="289662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ISO/IEC 29119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Software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1615D61-827E-B7E0-6B8F-CF97E84B9354}"/>
              </a:ext>
            </a:extLst>
          </p:cNvPr>
          <p:cNvSpPr/>
          <p:nvPr/>
        </p:nvSpPr>
        <p:spPr>
          <a:xfrm>
            <a:off x="240447" y="1751362"/>
            <a:ext cx="42611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1" i="0" u="none" strike="noStrike" cap="none" normalizeH="0" baseline="0">
                <a:ln>
                  <a:noFill/>
                </a:ln>
                <a:solidFill>
                  <a:srgbClr val="F00659"/>
                </a:solidFill>
                <a:effectLst/>
                <a:latin typeface="inherit"/>
              </a:rPr>
              <a:t>Documentação do Processo de Teste Organizacional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Política de teste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Estratégia de teste organizacional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200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200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1" i="0" u="none" strike="noStrike" cap="none" normalizeH="0" baseline="0">
                <a:ln>
                  <a:noFill/>
                </a:ln>
                <a:solidFill>
                  <a:srgbClr val="F00659"/>
                </a:solidFill>
                <a:effectLst/>
                <a:latin typeface="inherit"/>
              </a:rPr>
              <a:t>Documentação do processo de gerenciamento de teste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Plano de Teste (incluindo uma Estratégia de Teste)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Status do teste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Conclusão do teste</a:t>
            </a:r>
            <a:endParaRPr kumimoji="0" lang="pt-BR" altLang="pt-BR" i="0" u="none" strike="noStrike" cap="none" normalizeH="0" baseline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75AD9CE-0A0C-EF22-5AA4-5B7D3CC9DDB3}"/>
              </a:ext>
            </a:extLst>
          </p:cNvPr>
          <p:cNvSpPr/>
          <p:nvPr/>
        </p:nvSpPr>
        <p:spPr>
          <a:xfrm>
            <a:off x="4642399" y="1751362"/>
            <a:ext cx="426115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1" i="0" u="none" strike="noStrike" cap="none" normalizeH="0" baseline="0">
                <a:ln>
                  <a:noFill/>
                </a:ln>
                <a:solidFill>
                  <a:srgbClr val="F00659"/>
                </a:solidFill>
                <a:effectLst/>
                <a:latin typeface="inherit"/>
              </a:rPr>
              <a:t>Documentação do processo de teste dinâmico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Especificação do Projeto de Teste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Especificação do Caso de Teste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Especificação do procedimento de teste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Requisitos de dados de teste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Relatório de Prontidão de Dados de Teste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Requisitos do Ambiente de Teste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Relatório de Prontidão do Ambiente de Teste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Resultados reais- Resultado do teste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Registro de Execução de Teste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200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Relatório de Incidente de Teste</a:t>
            </a:r>
          </a:p>
        </p:txBody>
      </p:sp>
    </p:spTree>
    <p:extLst>
      <p:ext uri="{BB962C8B-B14F-4D97-AF65-F5344CB8AC3E}">
        <p14:creationId xmlns:p14="http://schemas.microsoft.com/office/powerpoint/2010/main" val="2729107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430265"/>
            <a:ext cx="813647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4. Técnicas de Teste</a:t>
            </a:r>
            <a:endParaRPr lang="pt-BR" altLang="pt-BR" sz="2000" b="1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A </a:t>
            </a:r>
            <a:r>
              <a:rPr lang="pt-BR" altLang="pt-BR" b="1">
                <a:solidFill>
                  <a:srgbClr val="F00659"/>
                </a:solidFill>
              </a:rPr>
              <a:t>Parte 4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 fornece definições de técnicas de design de teste de software (ou métodos de teste) e respectivas medidas de cobertura, que podem ser usadas durante os processos de design e implementação de teste definidos na Parte 2. As técnicas de aqui mencionadas são categorizadas em três categorias principais: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Baseadas em </a:t>
            </a:r>
            <a:r>
              <a:rPr lang="pt-BR" altLang="pt-BR" b="1">
                <a:solidFill>
                  <a:srgbClr val="F00659"/>
                </a:solidFill>
              </a:rPr>
              <a:t>especificação</a:t>
            </a:r>
            <a:r>
              <a:rPr lang="pt-BR" altLang="pt-BR">
                <a:solidFill>
                  <a:srgbClr val="F00659"/>
                </a:solidFill>
              </a:rPr>
              <a:t> 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(caixa-preta)</a:t>
            </a:r>
            <a:endParaRPr lang="pt-BR" altLang="pt-BR" b="1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Baseadas em </a:t>
            </a:r>
            <a:r>
              <a:rPr lang="pt-BR" altLang="pt-BR" b="1">
                <a:solidFill>
                  <a:srgbClr val="F00659"/>
                </a:solidFill>
              </a:rPr>
              <a:t>estrutura</a:t>
            </a:r>
            <a:r>
              <a:rPr lang="pt-BR" altLang="pt-BR">
                <a:solidFill>
                  <a:srgbClr val="F00659"/>
                </a:solidFill>
              </a:rPr>
              <a:t> 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(caixa-branca)</a:t>
            </a:r>
            <a:endParaRPr lang="pt-BR" altLang="pt-BR" b="1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Baseadas em </a:t>
            </a:r>
            <a:r>
              <a:rPr lang="pt-BR" altLang="pt-BR" b="1">
                <a:solidFill>
                  <a:srgbClr val="F00659"/>
                </a:solidFill>
              </a:rPr>
              <a:t>experiência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6C14F45-1F69-9BF2-7165-6510C598C0DD}"/>
              </a:ext>
            </a:extLst>
          </p:cNvPr>
          <p:cNvSpPr/>
          <p:nvPr/>
        </p:nvSpPr>
        <p:spPr>
          <a:xfrm>
            <a:off x="310844" y="206207"/>
            <a:ext cx="289662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ISO/IEC 29119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Software</a:t>
            </a:r>
          </a:p>
        </p:txBody>
      </p:sp>
    </p:spTree>
    <p:extLst>
      <p:ext uri="{BB962C8B-B14F-4D97-AF65-F5344CB8AC3E}">
        <p14:creationId xmlns:p14="http://schemas.microsoft.com/office/powerpoint/2010/main" val="215168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286106"/>
            <a:ext cx="813647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>
                <a:solidFill>
                  <a:srgbClr val="F00659"/>
                </a:solidFill>
              </a:rPr>
              <a:t>Técnicas de design de teste baseadas em especificações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Essas técnicas são baseadas na especificação funcional do sistema em teste, também são chamadas de técnicas de 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caixa preta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F00659"/>
                </a:solidFill>
              </a:rPr>
              <a:t>Partição de equivalência: 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modelo que segmenta as entradas e saídas do teste em grupos semelhantes (partições equivalentes), onde cada grupo irá gerar uma condição de teste.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F00659"/>
                </a:solidFill>
              </a:rPr>
              <a:t>Árvore de classificação: 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modelo que classifica os diferentes tipos de entrada e os representa em um gráfico de árvore, onde cada classe (e </a:t>
            </a:r>
            <a:r>
              <a:rPr lang="pt-BR" altLang="pt-BR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sub-classe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) de entrada não se sobrepõe a outra. Cada classe gera uma condição de teste.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F00659"/>
                </a:solidFill>
              </a:rPr>
              <a:t>Análise de valor limite: 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modelo que particiona entradas e saídas em conjuntos ordenados com limites identificáveis, sendo cada limite (antes, exato e depois) uma condição de teste.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F00659"/>
                </a:solidFill>
              </a:rPr>
              <a:t>Tabela de decisão: 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envolve a criação de tabelas que mostram combinações de entradas e as ações que devem ser tomadas pelo software em resposta a essas combinações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F00659"/>
                </a:solidFill>
              </a:rPr>
              <a:t>Grafos de causa e efeito: 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gráfico direcionado que mapeia um conjunto de causas para um conjunto de efeitos. As causas são a entrada do programa e os efeitos são a saída. Pode facilitar a criação de uma tabela de decisão.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6C14F45-1F69-9BF2-7165-6510C598C0DD}"/>
              </a:ext>
            </a:extLst>
          </p:cNvPr>
          <p:cNvSpPr/>
          <p:nvPr/>
        </p:nvSpPr>
        <p:spPr>
          <a:xfrm>
            <a:off x="310844" y="206207"/>
            <a:ext cx="289662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ISO/IEC 29119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Software</a:t>
            </a:r>
          </a:p>
        </p:txBody>
      </p:sp>
    </p:spTree>
    <p:extLst>
      <p:ext uri="{BB962C8B-B14F-4D97-AF65-F5344CB8AC3E}">
        <p14:creationId xmlns:p14="http://schemas.microsoft.com/office/powerpoint/2010/main" val="233103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430265"/>
            <a:ext cx="81364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>
                <a:solidFill>
                  <a:srgbClr val="F00659"/>
                </a:solidFill>
              </a:rPr>
              <a:t>Técnicas de design de teste baseadas em especificações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F00659"/>
                </a:solidFill>
              </a:rPr>
              <a:t>Teste de sintaxe: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 Modelo que usa como entradas sintaxes formais, com regras estabelecidas para os elementos que compõem essas sintaxes.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F00659"/>
                </a:solidFill>
              </a:rPr>
              <a:t>Teste combinatório: 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abordagem usada quando há diversas combinações de parâmetros e valores de entrada a serem considerados para teste, criando subgrupos representativos ao invés de testar todas as combinações possíveis.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F00659"/>
                </a:solidFill>
              </a:rPr>
              <a:t>Transição de estado: 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técnica que considera cada estado que uma variável ou componente pode apresentar, as transições entre estados, eventos que causam as transições e as ações resultantes delas.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F00659"/>
                </a:solidFill>
              </a:rPr>
              <a:t>Teste de cenário: 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modelo que estipula sequências de ações e interações representando um fluxo de uso do item de teste (cenário). Deve ser definido um cenário principal e então considerados cenários alternativos desses fluxos de uso.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F00659"/>
                </a:solidFill>
              </a:rPr>
              <a:t>Teste aleatório: 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técnica que considera o uso de valores aleatórios de entrada, que devem ser escolhidos considerando todo o domínio possível de valores do objeto de teste. Modelos de distribuição de valores como normal, uniforme e perfil de operação podem ser usados.</a:t>
            </a:r>
            <a:endParaRPr lang="pt-BR" altLang="pt-BR" b="1">
              <a:solidFill>
                <a:srgbClr val="F00659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6C14F45-1F69-9BF2-7165-6510C598C0DD}"/>
              </a:ext>
            </a:extLst>
          </p:cNvPr>
          <p:cNvSpPr/>
          <p:nvPr/>
        </p:nvSpPr>
        <p:spPr>
          <a:xfrm>
            <a:off x="310844" y="206207"/>
            <a:ext cx="289662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ISO/IEC 29119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Software</a:t>
            </a:r>
          </a:p>
        </p:txBody>
      </p:sp>
    </p:spTree>
    <p:extLst>
      <p:ext uri="{BB962C8B-B14F-4D97-AF65-F5344CB8AC3E}">
        <p14:creationId xmlns:p14="http://schemas.microsoft.com/office/powerpoint/2010/main" val="1407850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286106"/>
            <a:ext cx="81364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>
                <a:solidFill>
                  <a:srgbClr val="F00659"/>
                </a:solidFill>
              </a:rPr>
              <a:t>Técnicas de design de teste baseadas em estrutura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Essas técnicas são baseadas na estrutura interna do sistema, ou seja, o seu código-fonte. Também são chamadas de técnicas de </a:t>
            </a:r>
            <a:r>
              <a:rPr lang="pt-BR" altLang="pt-BR" b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caixa-branca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F00659"/>
                </a:solidFill>
              </a:rPr>
              <a:t>Cobertura de instruções: 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técnica que testa as instruções executáveis do código. A cobertura é uma porcentagem do número de instruções executadas pelos testes em relação número total de instruções executáveis existentes.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F00659"/>
                </a:solidFill>
              </a:rPr>
              <a:t>Cobertura de decisão: 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técnica que testa as decisões existentes no código e o código executado com base nos resultados da decisão. Decisões são pontos no código onde o escolhe um de dois ou mais resultados possíveis (IF, ou SWITCH/CASE).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F00659"/>
                </a:solidFill>
              </a:rPr>
              <a:t>Cobertura de fluxo de dados: 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abordagem onde casos de teste são definidos de acordo com o caminho de um par “definição-uso” de uma determinada variável. “Definição” é a atribuição de valor a uma variável, enquanto seu “uso” pode ser predicado (loops, decisões) ou computacional (cálculos, resultados).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6C14F45-1F69-9BF2-7165-6510C598C0DD}"/>
              </a:ext>
            </a:extLst>
          </p:cNvPr>
          <p:cNvSpPr/>
          <p:nvPr/>
        </p:nvSpPr>
        <p:spPr>
          <a:xfrm>
            <a:off x="310844" y="206207"/>
            <a:ext cx="289662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ISO/IEC 29119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Software</a:t>
            </a:r>
          </a:p>
        </p:txBody>
      </p:sp>
    </p:spTree>
    <p:extLst>
      <p:ext uri="{BB962C8B-B14F-4D97-AF65-F5344CB8AC3E}">
        <p14:creationId xmlns:p14="http://schemas.microsoft.com/office/powerpoint/2010/main" val="440182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286106"/>
            <a:ext cx="81364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b="1">
                <a:solidFill>
                  <a:srgbClr val="F00659"/>
                </a:solidFill>
              </a:rPr>
              <a:t>Técnicas de design de teste baseadas em experiência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Essas técnicas são baseadas na habilidade e intuição do testador e de sua experiência com aplicativos e tecnologias semelhantes.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F00659"/>
                </a:solidFill>
              </a:rPr>
              <a:t>Suposição de erro: 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técnica  usada para prever a ocorrência de erros, defeitos e falhas, com base no conhecimento do testador, considerando funcionamento passado, tendência de erros cometidos, falhas ocorridas em outros sistemas.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>
                <a:solidFill>
                  <a:srgbClr val="F00659"/>
                </a:solidFill>
              </a:rPr>
              <a:t>Teste exploratório: </a:t>
            </a: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técnica em que testes informais (não pré-definidos) são modelados, executados, registrados e avaliados dinamicamente durante a execução da tarefa. O resultado, além de encontrar novas falhas, pode ser usado para aprender mais sobre o sistema ou escrever outros testes formais.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6C14F45-1F69-9BF2-7165-6510C598C0DD}"/>
              </a:ext>
            </a:extLst>
          </p:cNvPr>
          <p:cNvSpPr/>
          <p:nvPr/>
        </p:nvSpPr>
        <p:spPr>
          <a:xfrm>
            <a:off x="310844" y="206207"/>
            <a:ext cx="289662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ISO/IEC 29119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Software</a:t>
            </a:r>
          </a:p>
        </p:txBody>
      </p:sp>
    </p:spTree>
    <p:extLst>
      <p:ext uri="{BB962C8B-B14F-4D97-AF65-F5344CB8AC3E}">
        <p14:creationId xmlns:p14="http://schemas.microsoft.com/office/powerpoint/2010/main" val="2641950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430265"/>
            <a:ext cx="813647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5. Testes Baseados em Palavras-Chave</a:t>
            </a:r>
            <a:endParaRPr lang="pt-BR" altLang="pt-BR" sz="2000" b="1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Este padrão apresenta uma abordagem para especificar testes de software normalmente automatizados.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>
                <a:solidFill>
                  <a:schemeClr val="accent1">
                    <a:lumMod val="20000"/>
                    <a:lumOff val="80000"/>
                  </a:schemeClr>
                </a:solidFill>
              </a:rPr>
              <a:t>A ideia é fornecer um conjunto de blocos de construção (as palavras-chave) que podem ser usados para criar casos de teste sem a necessidade de conhecimento profundo de programação ou da própria ferramenta de teste.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6C14F45-1F69-9BF2-7165-6510C598C0DD}"/>
              </a:ext>
            </a:extLst>
          </p:cNvPr>
          <p:cNvSpPr/>
          <p:nvPr/>
        </p:nvSpPr>
        <p:spPr>
          <a:xfrm>
            <a:off x="310844" y="206207"/>
            <a:ext cx="289662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ISO/IEC 29119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Teste de Software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21BD254-B43C-C193-7829-20C61FEAE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89" y="3492368"/>
            <a:ext cx="60102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31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ixaDeTexto 7"/>
          <p:cNvSpPr txBox="1">
            <a:spLocks noChangeArrowheads="1"/>
          </p:cNvSpPr>
          <p:nvPr/>
        </p:nvSpPr>
        <p:spPr bwMode="auto">
          <a:xfrm>
            <a:off x="990600" y="3248546"/>
            <a:ext cx="7391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sz="1600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ISTQB </a:t>
            </a:r>
            <a:r>
              <a:rPr lang="pt-BR" sz="1600" err="1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Syllabus</a:t>
            </a:r>
            <a:r>
              <a:rPr lang="pt-BR" sz="1600">
                <a:solidFill>
                  <a:schemeClr val="accent1">
                    <a:lumMod val="20000"/>
                    <a:lumOff val="80000"/>
                  </a:schemeClr>
                </a:solidFill>
                <a:latin typeface="Gotham HTF Book" charset="0"/>
                <a:cs typeface="Gotham HTF Book" charset="0"/>
              </a:rPr>
              <a:t> v3.1.1: </a:t>
            </a:r>
            <a:r>
              <a:rPr lang="pt-BR" sz="1600">
                <a:solidFill>
                  <a:schemeClr val="accent6">
                    <a:lumMod val="60000"/>
                    <a:lumOff val="40000"/>
                  </a:schemeClr>
                </a:solidFill>
                <a:latin typeface="Gotham HTF Book" charset="0"/>
                <a:cs typeface="Gotham HTF Book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https://bcr.bstqb.org.br/docs/syllabus_ctfl_3.1.1br.pdf</a:t>
            </a:r>
            <a:endParaRPr lang="pt-BR" sz="1600">
              <a:solidFill>
                <a:schemeClr val="accent6">
                  <a:lumMod val="60000"/>
                  <a:lumOff val="40000"/>
                </a:schemeClr>
              </a:solidFill>
              <a:latin typeface="Gotham HTF Book" charset="0"/>
              <a:cs typeface="Gotham HTF Book" charset="0"/>
            </a:endParaRPr>
          </a:p>
          <a:p>
            <a:r>
              <a:rPr lang="pt-BR" sz="1600">
                <a:solidFill>
                  <a:schemeClr val="accent6">
                    <a:lumMod val="60000"/>
                    <a:lumOff val="40000"/>
                  </a:schemeClr>
                </a:solidFill>
                <a:latin typeface="Gotham HTF Book" charset="0"/>
                <a:cs typeface="Gotham HTF Book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https://iso25000.com/index.php/en/iso-25000-standards/iso-25010</a:t>
            </a:r>
            <a:endParaRPr lang="pt-BR" sz="1600">
              <a:solidFill>
                <a:schemeClr val="accent6">
                  <a:lumMod val="60000"/>
                  <a:lumOff val="40000"/>
                </a:schemeClr>
              </a:solidFill>
              <a:latin typeface="Gotham HTF Book" charset="0"/>
              <a:cs typeface="Gotham HTF Book" charset="0"/>
            </a:endParaRPr>
          </a:p>
          <a:p>
            <a:r>
              <a:rPr lang="pt-BR" sz="1600">
                <a:solidFill>
                  <a:schemeClr val="accent6">
                    <a:lumMod val="60000"/>
                    <a:lumOff val="40000"/>
                  </a:schemeClr>
                </a:solidFill>
                <a:latin typeface="Gotham HTF Book" charset="0"/>
                <a:cs typeface="Gotham HTF Book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https://wildart.github.io/MISG5020/</a:t>
            </a:r>
            <a:endParaRPr lang="pt-BR" sz="1600">
              <a:solidFill>
                <a:schemeClr val="accent6">
                  <a:lumMod val="60000"/>
                  <a:lumOff val="40000"/>
                </a:schemeClr>
              </a:solidFill>
              <a:latin typeface="Gotham HTF Book" charset="0"/>
              <a:cs typeface="Gotham HTF Book" charset="0"/>
            </a:endParaRPr>
          </a:p>
          <a:p>
            <a:r>
              <a:rPr lang="pt-BR" sz="1600">
                <a:solidFill>
                  <a:schemeClr val="accent6">
                    <a:lumMod val="60000"/>
                    <a:lumOff val="40000"/>
                  </a:schemeClr>
                </a:solidFill>
                <a:latin typeface="Gotham HTF Book" charset="0"/>
                <a:cs typeface="Gotham HTF Book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https://malenezi.github.io/malenezi/SE401/Books/114-the-art-of-software-testing-3-edition.pdf</a:t>
            </a:r>
            <a:endParaRPr lang="pt-BR" sz="1600">
              <a:solidFill>
                <a:schemeClr val="accent6">
                  <a:lumMod val="60000"/>
                  <a:lumOff val="40000"/>
                </a:schemeClr>
              </a:solidFill>
              <a:latin typeface="Gotham HTF Book" charset="0"/>
              <a:cs typeface="Gotham HTF Book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31" y="2171760"/>
            <a:ext cx="9135541" cy="63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97">
                <a:solidFill>
                  <a:srgbClr val="91A3AD"/>
                </a:solidFill>
                <a:latin typeface="Gotham HTF Light"/>
                <a:cs typeface="Gotham HTF Light"/>
              </a:rPr>
              <a:t>Referências:</a:t>
            </a:r>
          </a:p>
        </p:txBody>
      </p:sp>
      <p:pic>
        <p:nvPicPr>
          <p:cNvPr id="2" name="Picture 5" descr="FIAP-NOVO-2014-MAGENTO.png">
            <a:extLst>
              <a:ext uri="{FF2B5EF4-FFF2-40B4-BE49-F238E27FC236}">
                <a16:creationId xmlns:a16="http://schemas.microsoft.com/office/drawing/2014/main" id="{1B54F4CA-719A-7BAE-246F-194E32FBAB8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2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292" y="142846"/>
            <a:ext cx="1056053" cy="308089"/>
          </a:xfrm>
          <a:prstGeom prst="rect">
            <a:avLst/>
          </a:prstGeom>
        </p:spPr>
      </p:pic>
      <p:sp>
        <p:nvSpPr>
          <p:cNvPr id="2" name="Retângulo de cantos arredondados 2">
            <a:extLst>
              <a:ext uri="{FF2B5EF4-FFF2-40B4-BE49-F238E27FC236}">
                <a16:creationId xmlns:a16="http://schemas.microsoft.com/office/drawing/2014/main" id="{1011FE1C-D536-83CF-B612-5A46414D8AEF}"/>
              </a:ext>
            </a:extLst>
          </p:cNvPr>
          <p:cNvSpPr/>
          <p:nvPr/>
        </p:nvSpPr>
        <p:spPr>
          <a:xfrm>
            <a:off x="628072" y="1589654"/>
            <a:ext cx="7939163" cy="4820477"/>
          </a:xfrm>
          <a:prstGeom prst="roundRect">
            <a:avLst>
              <a:gd name="adj" fmla="val 2769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eriod"/>
            </a:pPr>
            <a:r>
              <a:rPr 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O que são Padrões?</a:t>
            </a:r>
          </a:p>
          <a:p>
            <a:pPr marL="514350" indent="-514350">
              <a:buAutoNum type="arabicPeriod"/>
            </a:pPr>
            <a:r>
              <a:rPr 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ISO/IEC 25010 – Modelo de Qualidade de Produto de Software</a:t>
            </a:r>
          </a:p>
          <a:p>
            <a:pPr marL="514350" indent="-514350">
              <a:buFontTx/>
              <a:buAutoNum type="arabicPeriod"/>
            </a:pPr>
            <a:r>
              <a:rPr 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ISO/IEC 29119 – Teste de Software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829E1A5-828F-6D62-DAEC-8125D46CA8ED}"/>
              </a:ext>
            </a:extLst>
          </p:cNvPr>
          <p:cNvSpPr/>
          <p:nvPr/>
        </p:nvSpPr>
        <p:spPr>
          <a:xfrm>
            <a:off x="310844" y="373963"/>
            <a:ext cx="20534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Conteúdo</a:t>
            </a:r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D94FD3A8-1292-A1BC-5DDD-357FDA0642D2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348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217587" y="373791"/>
            <a:ext cx="37350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O que são Padrões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355620"/>
            <a:ext cx="813647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De acordo com a </a:t>
            </a:r>
            <a:r>
              <a:rPr kumimoji="0" lang="pt-BR" altLang="pt-BR" sz="2000" b="1" i="0" u="none" strike="noStrike" cap="none" normalizeH="0" baseline="0">
                <a:ln>
                  <a:noFill/>
                </a:ln>
                <a:solidFill>
                  <a:srgbClr val="F00659"/>
                </a:solidFill>
                <a:effectLst/>
                <a:latin typeface="inherit"/>
              </a:rPr>
              <a:t>ISO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, padrões são “documentações de diretrizes (</a:t>
            </a:r>
            <a:r>
              <a:rPr kumimoji="0" lang="pt-BR" altLang="pt-BR" sz="2000" b="0" i="1" u="none" strike="noStrike" cap="none" normalizeH="0" baseline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guidelines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) que refletem acordos sobre produtos, práticas ou operações feitos por associações industriais, profissionais, comerciais ou órgãos governamentais reconhecidos nacional ou internacionalmente”.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Eles são “</a:t>
            </a:r>
            <a:r>
              <a:rPr kumimoji="0" lang="pt-BR" altLang="pt-BR" sz="2000" b="0" i="1" u="none" strike="noStrike" cap="none" normalizeH="0" baseline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guidelines</a:t>
            </a:r>
            <a:r>
              <a:rPr kumimoji="0" lang="pt-BR" altLang="pt-BR" sz="2000" b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” (documentos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de orientação) pois </a:t>
            </a:r>
            <a:r>
              <a:rPr kumimoji="0" lang="pt-BR" altLang="pt-BR" sz="2000" b="0" i="0" u="sng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não são obrigatórios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, a menos que exigidos por um indivíduo ou uma organização.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Os padrões são baseados em acordos porque refletem um certo nível de consenso. </a:t>
            </a:r>
            <a:r>
              <a:rPr lang="pt-BR" altLang="pt-BR" sz="2000" u="sng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O consenso não precisa implicar unanimidade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00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Consumidores instruídos têm maior confiança em organizações que podem mostrar conformidade com os padrões, e essas mesmas organizações se beneficiam ao basear suas práticas nos padrões acordados do setor.</a:t>
            </a:r>
          </a:p>
        </p:txBody>
      </p:sp>
    </p:spTree>
    <p:extLst>
      <p:ext uri="{BB962C8B-B14F-4D97-AF65-F5344CB8AC3E}">
        <p14:creationId xmlns:p14="http://schemas.microsoft.com/office/powerpoint/2010/main" val="1930971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217587" y="373791"/>
            <a:ext cx="4589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Órgãos Padronizadores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458257"/>
            <a:ext cx="813647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A criação de padrões é gerenciada por um grande número de órgãos de padronização. Existem vários órgãos internacionais (ISO, IEC, ITU, CEN) e nacionais (ANSI, ABNT), que são normalmente representantes nos órgãos internacionais.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00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  <a:latin typeface="inherit"/>
              </a:rPr>
              <a:t>ISO (</a:t>
            </a:r>
            <a:r>
              <a:rPr lang="pt-BR" altLang="pt-BR" sz="2000" b="1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  <a:latin typeface="inherit"/>
              </a:rPr>
              <a:t>International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  <a:latin typeface="inherit"/>
              </a:rPr>
              <a:t> Standards </a:t>
            </a:r>
            <a:r>
              <a:rPr lang="pt-BR" altLang="pt-BR" sz="2000" b="1" err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  <a:latin typeface="inherit"/>
              </a:rPr>
              <a:t>Organization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  <a:latin typeface="inherit"/>
              </a:rPr>
              <a:t>)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: compreende uma rede de mais de 160 órgãos nacionais de padronização e publicou mais de 25.000 padrões até 2023. O Plano Estratégico da ISO para 2021-2030 expressa o desejo de ter “padrões ISO espalhados por todos os lugares, ir de encontro com as necessidades globais e ouvir todas as vozes”.</a:t>
            </a:r>
          </a:p>
        </p:txBody>
      </p:sp>
    </p:spTree>
    <p:extLst>
      <p:ext uri="{BB962C8B-B14F-4D97-AF65-F5344CB8AC3E}">
        <p14:creationId xmlns:p14="http://schemas.microsoft.com/office/powerpoint/2010/main" val="45867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217587" y="373791"/>
            <a:ext cx="6227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Normas ISO relacionadas a SQA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364951"/>
            <a:ext cx="813647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  <a:latin typeface="inherit"/>
              </a:rPr>
              <a:t>ISO/IEC 25010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- 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Modelo de Qualidade de Produto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: define um modelo de qualidade para produtos de software e sistemas relacionados, especificando características e </a:t>
            </a:r>
            <a:r>
              <a:rPr lang="pt-BR" altLang="pt-BR" sz="2000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subcaracterísticas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que podem ser usadas para avaliar a qualidade do software.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pt-BR" altLang="pt-BR" sz="200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  <a:latin typeface="inherit"/>
              </a:rPr>
              <a:t>ISO/IEC/IEEE 29119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- 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Norma de Processos de Teste de Software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: composta por várias partes que abordam diferentes aspectos do processo de teste de software, incluindo planejamento, especificação, execução e avaliação de testes.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pt-BR" altLang="pt-BR" sz="200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  <a:latin typeface="inherit"/>
              </a:rPr>
              <a:t>ISO/IEC/IEEE 12207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- 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Ciclo de Vida de Software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: aborda o ciclo de vida completo do software, incluindo a fase de teste.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pt-BR" altLang="pt-BR" sz="2000">
              <a:solidFill>
                <a:schemeClr val="accent1">
                  <a:lumMod val="20000"/>
                  <a:lumOff val="80000"/>
                </a:schemeClr>
              </a:solidFill>
              <a:latin typeface="inheri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  <a:latin typeface="inherit"/>
              </a:rPr>
              <a:t>ISO/IEC 15504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- 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Avaliação de Processos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: também conhecida como SPICE (</a:t>
            </a:r>
            <a:r>
              <a:rPr lang="pt-BR" altLang="pt-BR" sz="2000" i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Software </a:t>
            </a:r>
            <a:r>
              <a:rPr lang="pt-BR" altLang="pt-BR" sz="2000" i="1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Process</a:t>
            </a:r>
            <a:r>
              <a:rPr lang="pt-BR" altLang="pt-BR" sz="2000" i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</a:t>
            </a:r>
            <a:r>
              <a:rPr lang="pt-BR" altLang="pt-BR" sz="2000" i="1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Improvement</a:t>
            </a:r>
            <a:r>
              <a:rPr lang="pt-BR" altLang="pt-BR" sz="2000" i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</a:t>
            </a:r>
            <a:r>
              <a:rPr lang="pt-BR" altLang="pt-BR" sz="2000" i="1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and</a:t>
            </a:r>
            <a:r>
              <a:rPr lang="pt-BR" altLang="pt-BR" sz="2000" i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</a:t>
            </a:r>
            <a:r>
              <a:rPr lang="pt-BR" altLang="pt-BR" sz="2000" i="1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Capability</a:t>
            </a:r>
            <a:r>
              <a:rPr lang="pt-BR" altLang="pt-BR" sz="2000" i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 </a:t>
            </a:r>
            <a:r>
              <a:rPr lang="pt-BR" altLang="pt-BR" sz="2000" i="1" err="1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Determination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  <a:latin typeface="inherit"/>
              </a:rPr>
              <a:t>), é focada na avaliação de processos de desenvolvimento e manutenção de software, incluindo atividades de teste.</a:t>
            </a:r>
          </a:p>
        </p:txBody>
      </p:sp>
    </p:spTree>
    <p:extLst>
      <p:ext uri="{BB962C8B-B14F-4D97-AF65-F5344CB8AC3E}">
        <p14:creationId xmlns:p14="http://schemas.microsoft.com/office/powerpoint/2010/main" val="965324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51621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ISO/IEC 25010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Modelo de Qualidade de Produto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310844" y="1374282"/>
            <a:ext cx="83479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O modelo de qualidade é a base de um sistema de avaliação da qualidade de produto e determina quais </a:t>
            </a:r>
            <a:r>
              <a:rPr lang="pt-BR" altLang="pt-BR" sz="2000" b="1">
                <a:solidFill>
                  <a:srgbClr val="F00659"/>
                </a:solidFill>
              </a:rPr>
              <a:t>características de qualidade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serão levadas em consideração ao avaliar as propriedades de um produto de software.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2000" b="0" i="0" u="none" strike="noStrike" cap="none" normalizeH="0" baseline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A </a:t>
            </a:r>
            <a:r>
              <a:rPr kumimoji="0" lang="pt-BR" altLang="pt-BR" sz="2000" b="1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ISO/IEC 25010</a:t>
            </a:r>
            <a:r>
              <a:rPr kumimoji="0" lang="pt-BR" altLang="pt-BR" sz="200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, também conhecida como </a:t>
            </a:r>
            <a:r>
              <a:rPr kumimoji="0" lang="pt-BR" altLang="pt-BR" sz="2000" b="1" i="0" u="none" strike="noStrike" cap="none" normalizeH="0" baseline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SQuaRE</a:t>
            </a:r>
            <a:r>
              <a:rPr kumimoji="0" lang="pt-BR" altLang="pt-BR" sz="200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(</a:t>
            </a:r>
            <a:r>
              <a:rPr kumimoji="0" lang="pt-BR" altLang="pt-BR" sz="2000" i="1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Software </a:t>
            </a:r>
            <a:r>
              <a:rPr kumimoji="0" lang="pt-BR" altLang="pt-BR" sz="2000" i="1" u="none" strike="noStrike" cap="none" normalizeH="0" baseline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Product</a:t>
            </a:r>
            <a:r>
              <a:rPr kumimoji="0" lang="pt-BR" altLang="pt-BR" sz="2000" i="1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</a:t>
            </a:r>
            <a:r>
              <a:rPr kumimoji="0" lang="pt-BR" altLang="pt-BR" sz="2000" i="1" u="none" strike="noStrike" cap="none" normalizeH="0" baseline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Quality</a:t>
            </a:r>
            <a:r>
              <a:rPr kumimoji="0" lang="pt-BR" altLang="pt-BR" sz="2000" i="1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</a:t>
            </a:r>
            <a:r>
              <a:rPr kumimoji="0" lang="pt-BR" altLang="pt-BR" sz="2000" i="1" u="none" strike="noStrike" cap="none" normalizeH="0" baseline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Requirements</a:t>
            </a:r>
            <a:r>
              <a:rPr kumimoji="0" lang="pt-BR" altLang="pt-BR" sz="2000" i="1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</a:t>
            </a:r>
            <a:r>
              <a:rPr kumimoji="0" lang="pt-BR" altLang="pt-BR" sz="2000" i="1" u="none" strike="noStrike" cap="none" normalizeH="0" baseline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and</a:t>
            </a:r>
            <a:r>
              <a:rPr kumimoji="0" lang="pt-BR" altLang="pt-BR" sz="2000" i="1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</a:t>
            </a:r>
            <a:r>
              <a:rPr kumimoji="0" lang="pt-BR" altLang="pt-BR" sz="2000" i="1" u="none" strike="noStrike" cap="none" normalizeH="0" baseline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Evaluation</a:t>
            </a:r>
            <a:r>
              <a:rPr kumimoji="0" lang="pt-BR" altLang="pt-BR" sz="200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), substituiu a norma ISO/IEC 9126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 e define um modelo que compreende oito características de qualidade, cada uma com várias </a:t>
            </a:r>
            <a:r>
              <a:rPr kumimoji="0" lang="pt-BR" altLang="pt-BR" sz="2000" b="0" i="0" u="none" strike="noStrike" cap="none" normalizeH="0" baseline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subcaracterísticas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inherit"/>
              </a:rPr>
              <a:t>, mostradas a seguir: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4F3F72-0AEB-34BC-109F-9EBC4A8E0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28827"/>
            <a:ext cx="9144000" cy="258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654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51621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ISO/IEC 25010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Modelo de Qualidade de Produto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551563"/>
            <a:ext cx="8136478" cy="440120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1. Adequação Funcional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sz="2000" b="1" i="1">
                <a:solidFill>
                  <a:schemeClr val="accent1">
                    <a:lumMod val="20000"/>
                    <a:lumOff val="80000"/>
                  </a:schemeClr>
                </a:solidFill>
              </a:rPr>
              <a:t>Funcional </a:t>
            </a:r>
            <a:r>
              <a:rPr lang="pt-BR" altLang="pt-BR" sz="20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Suitability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Esta característica representa o gral em que um produto ou sistema fornece funções que atendem às necessidades explícitas e implícitas, quando usado sob condições especificadas. É composta pelas seguintes </a:t>
            </a:r>
            <a:r>
              <a:rPr lang="pt-BR" altLang="pt-BR" sz="200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subcaracterísticas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  <a:endParaRPr lang="pt-BR" altLang="pt-BR" sz="2000">
              <a:solidFill>
                <a:schemeClr val="accent1">
                  <a:lumMod val="20000"/>
                  <a:lumOff val="80000"/>
                </a:schemeClr>
              </a:solidFill>
              <a:cs typeface="Calibri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>
                <a:solidFill>
                  <a:srgbClr val="F34B77"/>
                </a:solidFill>
              </a:rPr>
              <a:t>Completude funcional 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sz="20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Functional</a:t>
            </a:r>
            <a:r>
              <a:rPr lang="pt-BR" altLang="pt-BR" sz="2000" b="1" i="1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altLang="pt-BR" sz="20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completeness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Grau em que o conjunto de funções abrange todas as tarefas especificadas e os objetivos do usuário.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>
                <a:solidFill>
                  <a:srgbClr val="F34B77"/>
                </a:solidFill>
              </a:rPr>
              <a:t>Correção funcional 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sz="20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Functional</a:t>
            </a:r>
            <a:r>
              <a:rPr lang="pt-BR" altLang="pt-BR" sz="2000" b="1" i="1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altLang="pt-BR" sz="20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correctness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Grau em que um produto ou sistema fornece os resultados corretos com o grau de precisão necessário.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>
                <a:solidFill>
                  <a:srgbClr val="F34B77"/>
                </a:solidFill>
              </a:rPr>
              <a:t>Conveniência funcional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 (</a:t>
            </a:r>
            <a:r>
              <a:rPr lang="pt-BR" altLang="pt-BR" sz="20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Functional</a:t>
            </a:r>
            <a:r>
              <a:rPr lang="pt-BR" altLang="pt-BR" sz="2000" b="1" i="1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altLang="pt-BR" sz="20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appropriateness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Grau em que as funções facilitam a realização de tarefas e objetivos especificados.</a:t>
            </a:r>
            <a:endParaRPr kumimoji="0" lang="pt-BR" altLang="pt-BR" sz="2000" b="0" i="0" u="none" strike="noStrike" cap="none" normalizeH="0" baseline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76098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5BAC6C-0B0E-D3F1-8D71-BBA0C3FB9C22}"/>
              </a:ext>
            </a:extLst>
          </p:cNvPr>
          <p:cNvSpPr/>
          <p:nvPr/>
        </p:nvSpPr>
        <p:spPr>
          <a:xfrm>
            <a:off x="310844" y="206207"/>
            <a:ext cx="516211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pt-BR" altLang="pt-BR" sz="36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ISO/IEC 25010</a:t>
            </a:r>
          </a:p>
          <a:p>
            <a:pPr lvl="0" defTabSz="457200">
              <a:spcBef>
                <a:spcPct val="0"/>
              </a:spcBef>
              <a:defRPr/>
            </a:pPr>
            <a:r>
              <a:rPr lang="pt-BR" altLang="pt-B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Modelo de Qualidade de Produto</a:t>
            </a:r>
          </a:p>
        </p:txBody>
      </p:sp>
      <p:pic>
        <p:nvPicPr>
          <p:cNvPr id="3" name="Picture 5" descr="FIAP-NOVO-2014-MAGENTO.png">
            <a:extLst>
              <a:ext uri="{FF2B5EF4-FFF2-40B4-BE49-F238E27FC236}">
                <a16:creationId xmlns:a16="http://schemas.microsoft.com/office/drawing/2014/main" id="{4211E2A2-292D-B6E0-6C59-944436C5B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66" y="247838"/>
            <a:ext cx="863475" cy="251907"/>
          </a:xfrm>
          <a:prstGeom prst="rect">
            <a:avLst/>
          </a:prstGeo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FEB172FD-ADC6-F251-63FE-A97F0874F9C7}"/>
              </a:ext>
            </a:extLst>
          </p:cNvPr>
          <p:cNvSpPr/>
          <p:nvPr/>
        </p:nvSpPr>
        <p:spPr>
          <a:xfrm flipH="1">
            <a:off x="194728" y="168966"/>
            <a:ext cx="45719" cy="106348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58C7A1-49A6-ADE4-9A42-15B8762F9C2A}"/>
              </a:ext>
            </a:extLst>
          </p:cNvPr>
          <p:cNvSpPr/>
          <p:nvPr/>
        </p:nvSpPr>
        <p:spPr>
          <a:xfrm>
            <a:off x="493172" y="1551563"/>
            <a:ext cx="813647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  <a:highlight>
                  <a:srgbClr val="F00659"/>
                </a:highlight>
              </a:rPr>
              <a:t>2. Eficiência de desempenho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sz="2000" b="1" i="1">
                <a:solidFill>
                  <a:schemeClr val="accent1">
                    <a:lumMod val="20000"/>
                    <a:lumOff val="80000"/>
                  </a:schemeClr>
                </a:solidFill>
              </a:rPr>
              <a:t>Performance </a:t>
            </a:r>
            <a:r>
              <a:rPr lang="pt-BR" altLang="pt-BR" sz="20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efficiency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Esta característica representa o desempenho relativo à quantidade de recursos utilizados em determinadas condições. É composta pelas seguintes </a:t>
            </a:r>
            <a:r>
              <a:rPr lang="pt-BR" altLang="pt-BR" sz="200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subcaracterísticas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>
                <a:solidFill>
                  <a:srgbClr val="F34B77"/>
                </a:solidFill>
              </a:rPr>
              <a:t>Comportamento do tempo 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sz="2000" b="1" i="1">
                <a:solidFill>
                  <a:schemeClr val="accent1">
                    <a:lumMod val="20000"/>
                    <a:lumOff val="80000"/>
                  </a:schemeClr>
                </a:solidFill>
              </a:rPr>
              <a:t>Time </a:t>
            </a:r>
            <a:r>
              <a:rPr lang="pt-BR" altLang="pt-BR" sz="20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behaviour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Grau em que os tempos de resposta e processamento e as taxas de produtividade de um produto ou sistema, ao executar suas funções, atendem aos requisitos.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>
                <a:solidFill>
                  <a:srgbClr val="F34B77"/>
                </a:solidFill>
              </a:rPr>
              <a:t>Utilização de recursos 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pt-BR" altLang="pt-BR" sz="20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Resource</a:t>
            </a:r>
            <a:r>
              <a:rPr lang="pt-BR" altLang="pt-BR" sz="2000" b="1" i="1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pt-BR" altLang="pt-BR" sz="20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Utilization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Grau em que as quantidades e tipos de recursos utilizados por um produto ou sistema, ao executar suas funções, atendem aos requisitos.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>
                <a:solidFill>
                  <a:srgbClr val="F34B77"/>
                </a:solidFill>
              </a:rPr>
              <a:t>Capacidade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 (</a:t>
            </a:r>
            <a:r>
              <a:rPr lang="pt-BR" altLang="pt-BR" sz="2000" b="1" i="1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Capacity</a:t>
            </a:r>
            <a:r>
              <a:rPr lang="pt-BR" altLang="pt-BR" sz="20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): </a:t>
            </a:r>
            <a:r>
              <a:rPr lang="pt-BR" altLang="pt-BR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Grau em que os limites máximos de um parâmetro de produto ou sistema atendem aos requisitos.</a:t>
            </a:r>
            <a:endParaRPr kumimoji="0" lang="pt-BR" altLang="pt-BR" sz="2000" b="0" i="0" u="none" strike="noStrike" cap="none" normalizeH="0" baseline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284415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648E827498144E99E283DDB8A87613" ma:contentTypeVersion="15" ma:contentTypeDescription="Crie um novo documento." ma:contentTypeScope="" ma:versionID="80998066d9c51368ef02396ae7991ef9">
  <xsd:schema xmlns:xsd="http://www.w3.org/2001/XMLSchema" xmlns:xs="http://www.w3.org/2001/XMLSchema" xmlns:p="http://schemas.microsoft.com/office/2006/metadata/properties" xmlns:ns2="a10d6d09-ccff-44d6-9d40-69adbea4e446" xmlns:ns3="60bd9088-2ed9-416e-b61b-5c17ea7e3085" targetNamespace="http://schemas.microsoft.com/office/2006/metadata/properties" ma:root="true" ma:fieldsID="279d252c3c344e161aae43f8ff4517f1" ns2:_="" ns3:_="">
    <xsd:import namespace="a10d6d09-ccff-44d6-9d40-69adbea4e446"/>
    <xsd:import namespace="60bd9088-2ed9-416e-b61b-5c17ea7e308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0d6d09-ccff-44d6-9d40-69adbea4e446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d9088-2ed9-416e-b61b-5c17ea7e308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b7fd16d-b471-4bf7-b95c-ebd7f68d2c8c}" ma:internalName="TaxCatchAll" ma:showField="CatchAllData" ma:web="60bd9088-2ed9-416e-b61b-5c17ea7e30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10d6d09-ccff-44d6-9d40-69adbea4e446">
      <Terms xmlns="http://schemas.microsoft.com/office/infopath/2007/PartnerControls"/>
    </lcf76f155ced4ddcb4097134ff3c332f>
    <TaxCatchAll xmlns="60bd9088-2ed9-416e-b61b-5c17ea7e3085" xsi:nil="true"/>
  </documentManagement>
</p:properties>
</file>

<file path=customXml/itemProps1.xml><?xml version="1.0" encoding="utf-8"?>
<ds:datastoreItem xmlns:ds="http://schemas.openxmlformats.org/officeDocument/2006/customXml" ds:itemID="{DB0095E2-2D9F-4AA5-BF5E-0083451989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E5CB60-C50B-485E-8C13-DF5263FF2D1D}">
  <ds:schemaRefs>
    <ds:schemaRef ds:uri="60bd9088-2ed9-416e-b61b-5c17ea7e3085"/>
    <ds:schemaRef ds:uri="a10d6d09-ccff-44d6-9d40-69adbea4e44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E40074F-55AE-4DD5-8362-08B3B44DEEBF}">
  <ds:schemaRefs>
    <ds:schemaRef ds:uri="60bd9088-2ed9-416e-b61b-5c17ea7e3085"/>
    <ds:schemaRef ds:uri="a10d6d09-ccff-44d6-9d40-69adbea4e446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Application>Microsoft Office PowerPoint</Application>
  <PresentationFormat>On-screen Show (4:3)</PresentationFormat>
  <Slides>27</Slides>
  <Notes>1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Default Theme</vt:lpstr>
      <vt:lpstr>1_Personalizar design</vt:lpstr>
      <vt:lpstr>2_Personalizar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revision>1</cp:revision>
  <dcterms:created xsi:type="dcterms:W3CDTF">2015-01-30T10:46:50Z</dcterms:created>
  <dcterms:modified xsi:type="dcterms:W3CDTF">2024-02-09T00:45:21Z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0x010100A9648E827498144E99E283DDB8A87613</vt:lpwstr>
  </property>
</Properties>
</file>