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b6dcf71f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b6dcf71f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b4a8ffc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b4a8ffc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b3c83576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b3c83576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b3c83576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b3c83576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b6dcf71f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b6dcf71f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b3c83576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b3c83576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b3c83576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b3c83576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b3c83576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b3c83576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b6dcf71f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b6dcf71f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b3c83576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b3c83576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b4a8ffc2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b4a8ffc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b6dcf71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b6dcf71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b3c83576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b3c83576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Time-Optimized Bayesian Optimization of Random Forest </a:t>
            </a:r>
            <a:r>
              <a:rPr lang="en"/>
              <a:t>Hyperparameters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23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Xu and Andrew Chen</a:t>
            </a:r>
            <a:br>
              <a:rPr lang="en"/>
            </a:br>
            <a:r>
              <a:rPr lang="en"/>
              <a:t>January 31, 2025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Yilmaz Period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Confusion matrices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Basic Random Forest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[[33  3]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[12 10]]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Bayesian Optimization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[[34  2]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[12 10]]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Hyperparameter-optimized Bayesian Optimization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[[34  2]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[12 10]]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Insights: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models misclassified 12 recurrence cases → Low recall issue.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Bayesian optimization improved precision but did not enhance recall.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Hyperparameter tuning can reduce runtime while maintaining accuracy.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data could further improve model performance.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Future work: Investigate methods to enhance recall while keeping efficiency.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Conclusion/Future Work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Key Findings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Hyperparameter tuning can reduce runtime while maintaining accuracy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Meta-optimized Bayesian Optimization reduced execution time while maintaining performance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Both models struggled to improve recall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Future Directions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Test on larger, more diverse datasets for generalizability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Apply to other models (e.g., GBM, SVM)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Explore alternative surrogate models (e.g., TPE, neural networks).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Investigate methods to improve recall 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Garrido-Merchán, E. C., &amp; Jariego-Pérez, L. C. (2021). </a:t>
            </a: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Towards automatic Bayesian optimization: A first step involving acquisition functions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Notes in Computer Science, 12882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160–169. https://doi.org/10.1007/978-3-030-85713-4_16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Lindauer, M., Feurer, M., Eggensperger, K., Biedenkapp, A., &amp; Hutter, F. (2019). </a:t>
            </a: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Towards assessing the impact of Bayesian optimization’s own hyperparameters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Proceedings of the DSO Workshop at IJCAI 2019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arXiv:1908.06674. https://doi.org/10.48550/arXiv.1908.06674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Snoek, J., Larochelle, H., &amp; Adams, R. P. (2012). </a:t>
            </a: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Practical Bayesian optimization of machine learning algorithms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Advances in Neural Information Processing Systems, 25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2951–2959. https://proceedings.neurips.cc/paper/2012/file/05311655a15b75fab86956663e1819cd-Paper.pdf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Thornton, C., Hutter, F., Hoos, H. H., &amp; Leyton-Brown, K. (2013). </a:t>
            </a: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Auto-WEKA: Combined selection and hyperparameter optimization of classification algorithms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Proceedings of the 19th ACM SIGKDD International Conference on Knowledge Discovery and Data Mining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847–855. https://doi.org/10.1145/2487575.2487629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Zhang, Z., Li, M., Wang, Y., &amp; Chen, W. (2019). </a:t>
            </a: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Hyperparameter optimization for machine learning models based on Bayesian optimization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Journal of Computer Science and Technology, 34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(3), 509–522. https://doi.org/10.1016/j.jcst.2019.03.002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80"/>
              <a:t>Q/A</a:t>
            </a:r>
            <a:endParaRPr sz="4480"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hyperparameter optimization for decision trees and random forests.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Challenge: Traditional tuning methods are inefficient and suboptimal.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Bayesian optimization has been used but suffers from hand-specified biases.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approach: Optimize both the random forest and Bayesian optimization hyperparameters.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Goal: Improve classification accuracy and efficiency.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Grid search and random search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“Hyperparameter Optimization for Machine Learning Models Based on Bayesian Optimization” (Zhang et al., 2019)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Predict which hyperparameters are likely to work best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Gaussian process (GP) model, acquisition function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Manual parameters, number of initial sample points and the choice of the acquisition function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Garrido-Merchán &amp; Jariego-Pérez (2021)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Predefined </a:t>
            </a:r>
            <a:r>
              <a:rPr lang="en"/>
              <a:t>heuristics to </a:t>
            </a:r>
            <a:r>
              <a:rPr lang="en"/>
              <a:t>switch through acquisition functions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Lindauer et al. (2019)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Tuning Bayesian Optimization hyperparameters </a:t>
            </a:r>
            <a:r>
              <a:rPr lang="en"/>
              <a:t>significantly</a:t>
            </a:r>
            <a:r>
              <a:rPr lang="en"/>
              <a:t> improve its efficiency and robustness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Our approach recursively tunes the hyperparameters of Bayesian Optimization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Features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breast-cancer.csv from Weka.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Contains clinical and histopathological data (e.g., tumor size, patient age, hormone receptor status).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Train-test split: 80%-20%, ensuring class balance.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Preprocessing: One-hot encoding for categorical features, discretization already applied to key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normalization needed due to categorical nature of 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11975"/>
            <a:ext cx="8520600" cy="1433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Ensemble learning: Multiple decision trees, majority voting for classification.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Helps reduce overfitting and improves accuracy.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Key hyperparameters: number of trees, tree depth, min samples per split, min samples per leaf.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Bayesian Optimization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Probabilistic model-based approach for hyperparameter tuning.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Uses Gaussian processes to model function and acquisition function for next hyperparameter choice.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efficient than grid search or random search.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approaches compared: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Random Forest – Hand-selected hyperparameters.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Bayesian Optimization – Optimized random forest hyperparameters.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Optimized Bayesian Optimization – Tuned Bayesian optimization hyperparameters recursively.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Optimizing Bayesian hyperparameters: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init_points: Number of initial test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n_iter: Number of iterations.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Trade-off between accuracy and runtime efficiency.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13" y="1448175"/>
            <a:ext cx="8714174" cy="2915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Random Forest: Accuracy = 0.7414, Precision = 0.7692, Recall = 0.4545, Runtime = 0.24s.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Bayesian Optimization: Accuracy = 0.7586, Precision = 0.8333, Recall = 0.4545, Runtime = 33.59s.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Optimized Bayesian Optimization: Same accuracy &amp; precision, but faster runtime (20.97s).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Key finding: Optimization reduces computation time while maintaining performance.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