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1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6D31C-D142-8537-27D3-7B7FB0BE8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t-BR" dirty="0"/>
              <a:t>CRUD com </a:t>
            </a:r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D3430-3E84-EE50-E7B1-94BBAE69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39F3C-9A10-3140-CB9B-02D78771B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9" r="2499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FFC9-30DA-EBC5-5601-AAB14BB41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" b="1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E599F2-C28F-604D-818F-5BC1BEE7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0BF839-A7FA-584D-8176-631FB1791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A833EE8-2EAE-9944-A034-2C8DB909D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25FBA85-0C36-0F45-BB1D-DF2D9CAB3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02A93E9-F902-E341-A786-4E8CECCA8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6AE157E-B23E-6D41-9DCC-3560DE823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CA821CA-2CDA-8B45-84FB-83F0852F0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16F1C2-B117-7744-B607-1BD66A35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DCFE41C-3380-F049-B5AF-FB86FA465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33FCFDB-9049-5C43-B63B-3B9E8036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505490A-BF41-A24E-AA42-DF06A3D96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6070719-7E7D-4846-B17E-F8056054F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AF2771B-AADD-2C4D-BB48-05C01120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0FF954D-5F0A-974F-A853-08F3747B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37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5811-2ADA-BE9F-AEB2-6934D9C8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Usadas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95F2-3DC6-BD33-F5C8-32AD56C1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principalmente em Node.js para o </a:t>
            </a:r>
            <a:r>
              <a:rPr lang="pt-BR" dirty="0" err="1"/>
              <a:t>back-end</a:t>
            </a:r>
            <a:endParaRPr lang="pt-BR" dirty="0"/>
          </a:p>
          <a:p>
            <a:r>
              <a:rPr lang="pt-BR" dirty="0" err="1"/>
              <a:t>Handlebars</a:t>
            </a:r>
            <a:r>
              <a:rPr lang="pt-BR" dirty="0"/>
              <a:t> para o front-</a:t>
            </a:r>
            <a:r>
              <a:rPr lang="pt-BR" dirty="0" err="1"/>
              <a:t>end</a:t>
            </a:r>
            <a:r>
              <a:rPr lang="pt-BR" dirty="0"/>
              <a:t> com estilização em </a:t>
            </a:r>
            <a:r>
              <a:rPr lang="pt-BR" dirty="0" err="1"/>
              <a:t>bootstrap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30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7344-3ABB-5562-A6F6-7600679E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F840-4C4F-B01F-3784-11CB826F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Praticar os conhecimentos adquiridos nas aulas de Desenvolvimento Web 2, em um projeto pratico usando um banco de dados não relacional muito conhecido como o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Firestore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98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5EE-583B-C591-CE55-984B3053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passos: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FA64-3B42-6A08-B9CC-26E6316D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local de recebimento de dados no </a:t>
            </a:r>
            <a:r>
              <a:rPr lang="pt-BR" dirty="0" err="1"/>
              <a:t>FireStore</a:t>
            </a:r>
            <a:r>
              <a:rPr lang="pt-BR" dirty="0"/>
              <a:t> e receber a </a:t>
            </a:r>
            <a:r>
              <a:rPr lang="pt-BR" dirty="0" err="1"/>
              <a:t>key</a:t>
            </a:r>
            <a:r>
              <a:rPr lang="pt-BR" dirty="0"/>
              <a:t> de acesso </a:t>
            </a:r>
          </a:p>
          <a:p>
            <a:r>
              <a:rPr lang="pt-BR" dirty="0"/>
              <a:t>Conectar todo o </a:t>
            </a:r>
            <a:r>
              <a:rPr lang="pt-BR" dirty="0" err="1"/>
              <a:t>back-end</a:t>
            </a:r>
            <a:r>
              <a:rPr lang="pt-BR" dirty="0"/>
              <a:t> com a API do </a:t>
            </a:r>
            <a:r>
              <a:rPr lang="pt-BR" dirty="0" err="1"/>
              <a:t>FireBase</a:t>
            </a:r>
            <a:r>
              <a:rPr lang="pt-BR" dirty="0"/>
              <a:t> </a:t>
            </a:r>
          </a:p>
          <a:p>
            <a:r>
              <a:rPr lang="pt-BR" dirty="0"/>
              <a:t>Integrar com o Front </a:t>
            </a:r>
          </a:p>
        </p:txBody>
      </p:sp>
    </p:spTree>
    <p:extLst>
      <p:ext uri="{BB962C8B-B14F-4D97-AF65-F5344CB8AC3E}">
        <p14:creationId xmlns:p14="http://schemas.microsoft.com/office/powerpoint/2010/main" val="119477464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CRUD com Firebase</vt:lpstr>
      <vt:lpstr>PowerPoint Presentation</vt:lpstr>
      <vt:lpstr>Tecnologias Usadas </vt:lpstr>
      <vt:lpstr>Objetivo do projeto</vt:lpstr>
      <vt:lpstr>Principais passos: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com Firebase</dc:title>
  <dc:creator>GABRIEL BARBOSA DA SILVA</dc:creator>
  <cp:lastModifiedBy>GABRIEL BARBOSA DA SILVA</cp:lastModifiedBy>
  <cp:revision>1</cp:revision>
  <dcterms:created xsi:type="dcterms:W3CDTF">2024-03-29T15:26:25Z</dcterms:created>
  <dcterms:modified xsi:type="dcterms:W3CDTF">2024-03-29T15:37:06Z</dcterms:modified>
</cp:coreProperties>
</file>