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BAC5-2715-E18B-5FD2-267E2278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07177-D4EA-FF71-43C2-029926BC4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B386-2261-6AFC-0A10-E069F585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30CF-E81A-A9F1-790E-36C4E1AD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95AF-C8AA-9926-F923-A5776630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0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3D9F-8054-4A79-58A4-F6AA0C93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AD23C-3E71-667A-598F-E78A6B229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8B25-1CCE-8338-ACC3-61F3A29A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4517-4DA0-1868-FC1D-7E83A9AB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0B41-D871-8C30-3404-4DD0063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1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77E83-8ED6-B8F9-A1C1-AC14813BF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9DF4B-EC1D-71BF-E3DA-037A6F760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6C6E-7D40-446C-E7EB-DF8510CD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4413-E93A-D580-3A2D-E2E23F02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F145-7D2B-8C65-4E8B-F02124E9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C96C-13DD-2189-1D34-71219831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474B2-CD83-DDA5-D82F-C68407BA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150D-237B-B810-1E4D-F539705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8194-9524-8EC0-5377-0C71C447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5BC2-D215-5646-5441-37C0D76D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94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866D-0D5C-88A1-0348-E6FAADC3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DD3C-89AB-28C9-078E-B0FBE0EB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2D6AD-68D9-8871-4EE0-5E94377F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BC7E-2AF8-824D-1537-094DE963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122A8-58FA-1ED7-DE1E-C42C4D9F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71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11B9-D208-6D64-3892-B1CA10A4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B289-6035-BABA-0C63-02F7CC1F7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160B0-72FD-24CC-0145-4AFF20D7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96B6F-131C-4B65-99E0-EBC8E3F9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D6DF-EAE1-E087-C707-CBD2BC75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D043-1953-B4B8-EDD4-C2C35215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6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169A-5F1E-3D2C-AE11-237126AC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54F5B-39B6-CB7E-BA0B-07C1C0BF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79E9-F4CC-9EB4-240E-1AB827816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0D168-AF98-9C5A-77FF-FEF21ACEE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4804A-0A99-48CF-0AAD-EF50764BF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8810-DDD5-3632-E78E-9AABE98B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AF2D7-4B1B-081C-2E4B-8BBF880A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6A4EE-4087-736A-C793-5E5C4DF0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1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D0E1-C727-4693-6702-019EB107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30F39-9C8E-2A45-DD84-0A00F0CC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65D1D-BAC3-8BC0-7E78-916BC1D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B6AC8-EA29-826C-9B3F-D55E79EC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B2F38-9B1B-E82D-14A1-11076FC0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6CEC-80E7-0319-A2C4-DB919ADB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5E1DD-6CFD-E26F-BE99-1CEA169A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7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979C-8B1D-F462-C715-4B3C6789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F9D7-371A-F191-22DB-1BDC0D6D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F6DE-3B0E-A5D0-8CD6-84E1ACF6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8031B-7F98-6CEA-24A0-06625AC2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976A3-E8B7-AD48-70DA-C73ED3E8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B7425-1B49-51AB-5725-359FA754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4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1F43-3A70-AD1B-3AAC-90D42655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6352-F5DE-BB61-42B1-A20A68A7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1029-46A3-80D1-A444-9E5B15438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1F5A-38B2-F1AB-C85A-77FC06D0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4EA80-DD1A-AACB-6D59-4C4CD4CF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501D-B961-021F-F931-29DC8212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DD277-E169-843A-E2A8-A2556182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50649-D127-9F56-2155-5D67DEE8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93A3A-7271-AFEE-9E65-350D2375C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69333-C03C-4A47-AEF7-6C902948923C}" type="datetimeFigureOut">
              <a:rPr lang="pt-BR" smtClean="0"/>
              <a:t>29/03/2024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52BAB-2A46-184D-8CCB-22E61208F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6250-A84A-4242-FEBA-45BD3B37E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E9B27-A513-4C8F-8FBA-A7767FC1C1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E509578E-728C-568C-8765-5F7050CBC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A087F-6BFF-EA66-4BCA-E6C46FFD6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chemeClr val="bg1"/>
                </a:solidFill>
              </a:rPr>
              <a:t>Michele Cortinas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A4FE2-7D15-85E0-D445-996041730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7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A4774D-7EBD-D6F8-3942-C4A7F7429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2D021D-932D-6F20-E7E7-2F31D7E0D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" r="649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08BB6-678D-C3E5-F794-835EC3A1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73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Tecnologias utilizadas: </a:t>
            </a:r>
          </a:p>
        </p:txBody>
      </p:sp>
      <p:pic>
        <p:nvPicPr>
          <p:cNvPr id="1032" name="Picture 8" descr="JavaScript – Wikipédia, a enciclopédia livre">
            <a:extLst>
              <a:ext uri="{FF2B5EF4-FFF2-40B4-BE49-F238E27FC236}">
                <a16:creationId xmlns:a16="http://schemas.microsoft.com/office/drawing/2014/main" id="{9E2576D4-13A9-E450-B8E7-CDEAAE1FD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 bwMode="auto">
          <a:xfrm>
            <a:off x="4416816" y="507238"/>
            <a:ext cx="2822268" cy="2822268"/>
          </a:xfrm>
          <a:custGeom>
            <a:avLst/>
            <a:gdLst/>
            <a:ahLst/>
            <a:cxnLst/>
            <a:rect l="l" t="t" r="r" b="b"/>
            <a:pathLst>
              <a:path w="2822268" h="2822268">
                <a:moveTo>
                  <a:pt x="1411134" y="0"/>
                </a:moveTo>
                <a:cubicBezTo>
                  <a:pt x="2190482" y="0"/>
                  <a:pt x="2822268" y="631786"/>
                  <a:pt x="2822268" y="1411134"/>
                </a:cubicBezTo>
                <a:cubicBezTo>
                  <a:pt x="2822268" y="2190482"/>
                  <a:pt x="2190482" y="2822268"/>
                  <a:pt x="1411134" y="2822268"/>
                </a:cubicBezTo>
                <a:cubicBezTo>
                  <a:pt x="631786" y="2822268"/>
                  <a:pt x="0" y="2190482"/>
                  <a:pt x="0" y="1411134"/>
                </a:cubicBezTo>
                <a:cubicBezTo>
                  <a:pt x="0" y="631786"/>
                  <a:pt x="631786" y="0"/>
                  <a:pt x="14111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pos de dados no MySQL - Criandobits">
            <a:extLst>
              <a:ext uri="{FF2B5EF4-FFF2-40B4-BE49-F238E27FC236}">
                <a16:creationId xmlns:a16="http://schemas.microsoft.com/office/drawing/2014/main" id="{00A5F985-530E-4549-CEE1-F5761DE6B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" r="-2" b="352"/>
          <a:stretch/>
        </p:blipFill>
        <p:spPr bwMode="auto">
          <a:xfrm>
            <a:off x="7466568" y="10"/>
            <a:ext cx="2564451" cy="2469732"/>
          </a:xfrm>
          <a:custGeom>
            <a:avLst/>
            <a:gdLst/>
            <a:ahLst/>
            <a:cxnLst/>
            <a:rect l="l" t="t" r="r" b="b"/>
            <a:pathLst>
              <a:path w="2564451" h="2469742">
                <a:moveTo>
                  <a:pt x="799668" y="0"/>
                </a:moveTo>
                <a:lnTo>
                  <a:pt x="1764783" y="0"/>
                </a:lnTo>
                <a:lnTo>
                  <a:pt x="1781325" y="6055"/>
                </a:lnTo>
                <a:cubicBezTo>
                  <a:pt x="2241535" y="200707"/>
                  <a:pt x="2564451" y="656401"/>
                  <a:pt x="2564451" y="1187517"/>
                </a:cubicBezTo>
                <a:cubicBezTo>
                  <a:pt x="2564451" y="1895670"/>
                  <a:pt x="1990379" y="2469742"/>
                  <a:pt x="1282225" y="2469742"/>
                </a:cubicBezTo>
                <a:cubicBezTo>
                  <a:pt x="574072" y="2469742"/>
                  <a:pt x="0" y="1895670"/>
                  <a:pt x="0" y="1187517"/>
                </a:cubicBezTo>
                <a:cubicBezTo>
                  <a:pt x="0" y="656401"/>
                  <a:pt x="322916" y="200707"/>
                  <a:pt x="783126" y="60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19, quais são as novidades? - DEV Community">
            <a:extLst>
              <a:ext uri="{FF2B5EF4-FFF2-40B4-BE49-F238E27FC236}">
                <a16:creationId xmlns:a16="http://schemas.microsoft.com/office/drawing/2014/main" id="{7EE24955-B510-0811-C104-F4810C834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5866" b="5"/>
          <a:stretch/>
        </p:blipFill>
        <p:spPr bwMode="auto">
          <a:xfrm>
            <a:off x="9746115" y="1711922"/>
            <a:ext cx="2445887" cy="2822268"/>
          </a:xfrm>
          <a:custGeom>
            <a:avLst/>
            <a:gdLst/>
            <a:ahLst/>
            <a:cxnLst/>
            <a:rect l="l" t="t" r="r" b="b"/>
            <a:pathLst>
              <a:path w="2445887" h="2822268">
                <a:moveTo>
                  <a:pt x="1411134" y="0"/>
                </a:moveTo>
                <a:cubicBezTo>
                  <a:pt x="1800808" y="0"/>
                  <a:pt x="2153592" y="157947"/>
                  <a:pt x="2408957" y="413312"/>
                </a:cubicBezTo>
                <a:lnTo>
                  <a:pt x="2445887" y="453946"/>
                </a:lnTo>
                <a:lnTo>
                  <a:pt x="2445887" y="2368323"/>
                </a:lnTo>
                <a:lnTo>
                  <a:pt x="2408957" y="2408957"/>
                </a:lnTo>
                <a:cubicBezTo>
                  <a:pt x="2153592" y="2664322"/>
                  <a:pt x="1800808" y="2822268"/>
                  <a:pt x="1411134" y="2822268"/>
                </a:cubicBezTo>
                <a:cubicBezTo>
                  <a:pt x="631786" y="2822268"/>
                  <a:pt x="0" y="2190482"/>
                  <a:pt x="0" y="1411134"/>
                </a:cubicBezTo>
                <a:cubicBezTo>
                  <a:pt x="0" y="631786"/>
                  <a:pt x="631786" y="0"/>
                  <a:pt x="14111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ech Blog] React vs. NextJS -- Front-end frameworks compared">
            <a:extLst>
              <a:ext uri="{FF2B5EF4-FFF2-40B4-BE49-F238E27FC236}">
                <a16:creationId xmlns:a16="http://schemas.microsoft.com/office/drawing/2014/main" id="{754836D5-B3F1-5CA1-FA63-3689B89D44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6" r="23054" b="-1"/>
          <a:stretch/>
        </p:blipFill>
        <p:spPr bwMode="auto">
          <a:xfrm>
            <a:off x="6275781" y="3215582"/>
            <a:ext cx="3755236" cy="3642418"/>
          </a:xfrm>
          <a:custGeom>
            <a:avLst/>
            <a:gdLst/>
            <a:ahLst/>
            <a:cxnLst/>
            <a:rect l="l" t="t" r="r" b="b"/>
            <a:pathLst>
              <a:path w="3755236" h="3642418">
                <a:moveTo>
                  <a:pt x="1877618" y="0"/>
                </a:moveTo>
                <a:cubicBezTo>
                  <a:pt x="2914598" y="0"/>
                  <a:pt x="3755236" y="840638"/>
                  <a:pt x="3755236" y="1877618"/>
                </a:cubicBezTo>
                <a:cubicBezTo>
                  <a:pt x="3755236" y="2655353"/>
                  <a:pt x="3282377" y="3322646"/>
                  <a:pt x="2608472" y="3607684"/>
                </a:cubicBezTo>
                <a:lnTo>
                  <a:pt x="2513570" y="3642418"/>
                </a:lnTo>
                <a:lnTo>
                  <a:pt x="1241666" y="3642418"/>
                </a:lnTo>
                <a:lnTo>
                  <a:pt x="1146765" y="3607684"/>
                </a:lnTo>
                <a:cubicBezTo>
                  <a:pt x="472859" y="3322646"/>
                  <a:pt x="0" y="2655353"/>
                  <a:pt x="0" y="1877618"/>
                </a:cubicBezTo>
                <a:cubicBezTo>
                  <a:pt x="0" y="840638"/>
                  <a:pt x="840638" y="0"/>
                  <a:pt x="18776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aphic 190">
            <a:extLst>
              <a:ext uri="{FF2B5EF4-FFF2-40B4-BE49-F238E27FC236}">
                <a16:creationId xmlns:a16="http://schemas.microsoft.com/office/drawing/2014/main" id="{24B0F550-3D95-4E91-850F-90066642B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9427" y="3459526"/>
            <a:ext cx="1843161" cy="612484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815BC412-E4C6-4819-8B93-7561DB667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7DE1123E-105A-46DE-B7FC-D172B9411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3" name="Graphic 212">
            <a:extLst>
              <a:ext uri="{FF2B5EF4-FFF2-40B4-BE49-F238E27FC236}">
                <a16:creationId xmlns:a16="http://schemas.microsoft.com/office/drawing/2014/main" id="{94710CDC-1CF9-466E-A5F7-E59725747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2685" y="2829263"/>
            <a:ext cx="923321" cy="92332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5" name="Graphic 212">
            <a:extLst>
              <a:ext uri="{FF2B5EF4-FFF2-40B4-BE49-F238E27FC236}">
                <a16:creationId xmlns:a16="http://schemas.microsoft.com/office/drawing/2014/main" id="{A229B448-3192-4233-B2C9-F97312F0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2685" y="2829263"/>
            <a:ext cx="923321" cy="92332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47" name="Graphic 4">
            <a:extLst>
              <a:ext uri="{FF2B5EF4-FFF2-40B4-BE49-F238E27FC236}">
                <a16:creationId xmlns:a16="http://schemas.microsoft.com/office/drawing/2014/main" id="{2B740E94-FA98-412C-AD0C-D4711A4C5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47112" y="4353009"/>
            <a:ext cx="1755979" cy="1756026"/>
            <a:chOff x="5734099" y="3067130"/>
            <a:chExt cx="724484" cy="724525"/>
          </a:xfrm>
          <a:solidFill>
            <a:schemeClr val="bg1"/>
          </a:solidFill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BBBC84E8-4938-403A-9EB8-4BC0E9B46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06713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4A3B3CE-D6D2-40D7-895E-316EB39B2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7BD5A600-3580-40FC-A457-295F0CFC0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19F4336-B909-415A-BCE3-6A0F76B7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6FE00877-3256-458E-9B3A-3F869A4F3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CE2185C5-76B7-4CC1-A745-1D3034DD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FFDBC434-547F-4CC8-BA46-3D923A3B6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0EDBE966-781E-4FD5-879A-DC30A9D3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126377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2D88EF18-F6A8-454C-A981-4F6B9C17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126375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742458A4-3F05-4AB4-AF90-E6B480516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31905E-1BB6-430D-93F3-A8738005D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BC9F6DD0-41A8-40E5-B43D-216E10FCA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D72703C6-192A-4E20-A68A-51B852086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126377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4BD0D36A-8DA6-4E23-BA33-636C46D8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126375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B0CB789-7F42-4F5E-A1BD-5448A912F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1855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33931530-8302-40C2-86F2-AB7C218B7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18552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66B73B7-1CC2-4BBD-83EA-A44D8EA13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30D7D614-EF2E-4292-A9D8-1EFC792AE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CBC494E4-7170-4DA3-B449-1808D65EF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57AB0BA6-5C21-4E55-816A-9E176CE9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18552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77438FB5-A6AC-4458-ADB3-4E33DB293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222EA6E6-E697-4F48-83FE-F9343B45E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2447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63C57DCA-1B60-4DA8-98C7-8CB53E55E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2447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F3E3D933-D3E4-4F08-A664-7B06D6DB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3B9418AA-9F86-4842-B4CC-49EBA6BB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55E8B300-9471-4490-80AB-F7B2E7C42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D21A337-7CED-4EBE-B210-FBF29DB8C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24477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8E577481-070B-4CAE-AD34-992EB809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2491116-8AD8-46B4-8C53-22DCF9FF6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30392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13C0708D-E145-4B9A-939A-2FA2F1C49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4BD4D3D9-05D7-49A5-84A1-17A1CF442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FEC6EE98-9209-449E-A0F1-B2A6260E3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0EE949D3-44D1-440A-ACBB-91F40C926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907ED523-344D-4E06-B565-859C9D50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DE03B495-0A53-429C-AEC5-311E04B6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B04398FF-9AF7-43CF-810A-4BC23CA84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3631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A8F1F240-FF39-464C-8197-9D5DFABBC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363172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21E723E5-864D-4EBB-89EA-0E4AF3216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6BCB0F17-77D7-41C6-BC1C-A6AD4D33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CB258D1D-6940-4340-9738-BC048CCC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23124E64-1A58-4DF4-AC72-0ACBDA03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3631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CE7AB58-01AB-4656-81CF-A6A8392E0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966CA2ED-DE92-4ABA-B2D1-0232E7F1D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42232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30FC840A-9B3F-46DA-BC3A-596AC1BD4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4223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C380F78-C816-4655-97AC-D8A4BA286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F6D8E1BB-7FEA-4658-8C87-ABBEAAA67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6CA42073-90E7-490D-AAFA-99603A903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B83CFF6E-1F8A-4146-9C0B-B45589240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4223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4530D7DB-2632-43D3-A3C2-53BE2492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4223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7D217308-2829-434D-8543-E9892A02C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0671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77FB765B-E219-467A-88AF-85C4A2A8F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74046EEC-8D4A-49EB-A1C1-681A726F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ED18033A-F942-4871-BE81-EE9A3F205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28A8B29B-51AE-4A99-9228-65021721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06713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2499EA92-CAAC-42B7-B443-CB2FCBEB4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06713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41591ED4-E244-4FCB-B4ED-B2FD4ACB2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126374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EB72FE3F-3655-4893-80BF-285CD0739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E6ADF6AF-1741-4C8D-96A4-33F7903E6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78D2F5E2-A1E6-468B-A628-2D36E2C1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0D975E45-086F-458B-AB7C-A0EFFE80B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126374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1276D1C8-4E1D-48B6-8881-6CDC8D000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126377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E5B5BC7C-2D39-4010-8E32-DF9DF201D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1855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DA0686BE-D0C9-4636-9C17-FEE8FEC5E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6DFE484B-8CFA-4824-8621-1FE446A3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5B79443C-AF12-4943-ACD4-171FB422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638348E3-4F3D-4FA7-B029-C6B894FFA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1855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CA5CAC1-5213-4DCA-8371-75A55BC31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185527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805D5A1A-3E18-4266-8526-F8B57411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2447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E887493C-21D0-4ED2-8685-92B45D3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126D9D7-38B7-4EEA-85C2-4E98990B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F21A9FB-8834-48F8-8D50-EF12901C5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2447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8F66BB07-AC73-40E1-9E4B-89DB40D2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2447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4FD23C3-292A-41CC-A381-D78BD15F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2447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72ADCD5F-D271-4096-9F29-F41829A7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3039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411C0FE5-30EE-45E9-A8FB-C595B6533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FF3E45E5-D957-4A44-862C-F015D19B1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704638AF-9BD8-47CD-A905-0DE2CDBEF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12741B7D-D80B-45D2-AA14-2FAF9049D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3039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F627F620-C05F-4AD5-A7FE-7B3CB9152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3039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D8B6BB9-6F21-4660-8A7A-C716C7C53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363173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E6989573-9BC0-4622-B9E3-B32B8257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69A9AC5-1B70-4AE9-B02E-7DF8FB84F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487449A6-72D9-4C14-9652-839AB1F39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363173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3C106DF8-941B-443E-8D35-14580031E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36317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D94FA74D-875A-4D64-8516-D6472DF8E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3631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C8481730-7181-4C8C-B9C6-A115B266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37" y="34223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88C392FA-C134-4BFF-9F8C-51A4E7C0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8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CE26F0F7-97F7-452D-A36A-AAC7B2A48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4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B69B4080-EFEF-469E-A2CF-F09BF46E1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3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10594B20-967B-49FE-B5AA-055B9B4D0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0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34CF273-6651-4A1F-A61D-3C4C3854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1" y="34223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265D617A-DD6E-45D0-A857-1FA67A859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481479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6D89D47D-A693-44DC-AC42-A1160FC0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48147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BBA31854-BF75-4B5B-A53E-83969582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5CCE3318-9293-4DC5-874D-BA3D9740A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C8943C9A-6524-4391-BA91-577E93876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FA5BCF91-A6C2-4D77-A46D-2CDDB2B9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48147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1B0F6AB4-0997-4592-9B07-B68CE187B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1E9376A0-F2E0-40BF-A7AF-7281D03D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54072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4B70BEE1-4670-4B82-9F9A-FB429F39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540726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68BDF49E-A29D-43A3-ADC2-292F13A64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23640357-1323-426E-A930-AAAAEA4D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6455028-161D-4127-84C7-6CD1A59F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F5C55F12-4E33-4861-BC5C-AFAAF7FB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540726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3DD6BCB5-D63E-4BBF-B515-70C0C83ED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5407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08278678-2A88-439F-9B8A-4E3E9393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1" y="359987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964112BE-9D58-4AD2-A692-79F942710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7" y="35998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CF0441-58DE-4E28-8E5C-126D211F2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7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3BAF3616-0977-4425-8BD9-B93402312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3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872139E9-93A3-4FDC-ABCD-72F0921B0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4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AE1ABCDC-D281-4CD9-BA2E-DE7583235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5998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6A120167-EDEF-476B-9620-EFAB20A8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1" y="35998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5E38E078-6B4E-4E7E-A2E1-2CDCA24C1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99" y="365912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9874C169-1379-4BB9-B9D5-B5C5C192F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5" y="365912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6BB2BAFF-571B-4F2D-AFCF-50B0527D8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6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08C1BC9C-490F-425D-9A82-1F4C4C57C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2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C5635565-E926-497B-829C-C9A0816D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3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E4C3011-7CDA-40C2-A63F-BBDB516A9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39" y="365912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E7C32FB7-1501-4F32-8ED5-6EEC59A0B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0" y="36591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B47CC0E0-9DAE-41FA-BF39-E79CA918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2" y="371827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1F043F8-C1BF-4524-ADA5-A0E4626A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8" y="37182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0270DE89-1451-45FA-AAD7-075903153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99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5E42FDF2-4845-4CB0-AA21-8D86966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4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8109337A-A85F-41A9-9C68-78D92FE3E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95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08DCBFAA-2E4E-43F2-AA2B-7EA9AABFA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0" y="37182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ACCD4818-6768-4959-80E4-01320FBF8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2" y="37182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425C745A-3D68-4FDD-8AC0-21087903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103" y="377752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DD391178-5CDC-4778-954B-18736CDD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49" y="377752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9E8FF74A-6757-4C53-A6D1-36F53A32B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501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0CC4532A-EE58-4836-BB09-3194649C6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47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34127B9E-133A-4FD1-8B79-637A075A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901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C28D38FE-90F1-494D-8F0E-D89754E0F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48" y="377752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B1F56C68-072F-4641-BD31-AE2004B3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95" y="3777522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4AF48276-EC6D-4EDF-889C-0563E3CB9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481479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FEE0A97C-ACEF-4CFB-9FE8-274FDE2A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DE8458C7-22DF-4601-8120-10512404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3BECAF46-FC46-41BB-92D3-CFA21AA1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009FE3E6-49D5-4C5C-8C2E-E31E5F51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481479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D557A84F-10E2-4C72-A184-33B59DFE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481476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0E0B479C-AA44-4EF3-9A6A-03559B517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5407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BF71F7D4-D7FF-49FE-B9D1-97BA696D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540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0A6BABC6-A1FA-484B-BAB8-1EC8EE2C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5407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1D20E132-D22A-4DAE-BEE1-EB3492FC0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5407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DA704EA7-289B-4288-998E-305267B5A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5407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9EAC234A-BE8D-43E4-BFE0-4C187A480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540732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70BB83A3-F7A7-4017-AACE-5F8CCF94E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59988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13F101A-DB2B-4CC2-99D3-97A22E38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3C6D55D4-D22B-4295-ACDE-0DBAE2E46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A88C1128-2B70-419A-9034-DE6C9C02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5998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ABC10DB9-73CF-48BB-81A2-73F4678CA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5998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88125E58-430D-4811-BF81-370A029CA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5" y="35998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8CD306F6-A0CA-4FD8-AF06-51B861443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1" y="365912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0BEE954A-C095-4EA0-A660-158883C5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3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B013A2A3-ADD2-412F-AAE5-7CD270769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2096985A-C23C-411E-99A9-9A7CD103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89" y="36591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09363059-F563-492E-8262-45E3D2FBD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6" y="36591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51BF16AB-D65B-4E1C-B173-81C328FFD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7" y="3659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A0B43630-5342-45D2-9B5C-CB51E55F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3" y="37182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FD905CCB-CED8-4D6A-B990-655BE1A9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95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272304FB-F275-4403-A6C6-A700AEB91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40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AF715F42-4E51-429B-A679-D796E245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91" y="37182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01D0433E-3F3B-4F4D-AD93-240E922B3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38" y="371826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6D0C5440-E57C-453A-BA9E-04D690676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86" y="371827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7E2CF9-B31E-4124-BBF7-2C6D4AC0A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540" y="3777555"/>
              <a:ext cx="14097" cy="14100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AF0938E3-CCFE-4C6B-A2E2-BD4242ACE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89" y="3777526"/>
              <a:ext cx="14096" cy="14100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FEDDB9A1-5385-42C9-A6A2-C7BEE985E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938" y="377748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0BD6B00B-9F3C-4EAA-9AA6-9CEDAF74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90" y="377744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453445DE-2B52-40A9-80AB-67044FD59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43" y="377746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CFA1A11A-4D6A-42C7-974F-ABA154193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74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35F14-8387-EF1A-129E-74008C9D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Principais Funcionalidades: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811F-AB50-3E90-51A3-6272F9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pt-BR" sz="2200">
                <a:solidFill>
                  <a:schemeClr val="bg1"/>
                </a:solidFill>
              </a:rPr>
              <a:t>Recuperação de senha via Email </a:t>
            </a:r>
          </a:p>
          <a:p>
            <a:r>
              <a:rPr lang="pt-BR" sz="2200">
                <a:solidFill>
                  <a:schemeClr val="bg1"/>
                </a:solidFill>
              </a:rPr>
              <a:t>Sistema de controle de acesso para funcionários </a:t>
            </a:r>
          </a:p>
          <a:p>
            <a:r>
              <a:rPr lang="pt-BR" sz="2200">
                <a:solidFill>
                  <a:schemeClr val="bg1"/>
                </a:solidFill>
              </a:rPr>
              <a:t>Carrinho de itens com customização </a:t>
            </a:r>
          </a:p>
          <a:p>
            <a:r>
              <a:rPr lang="pt-BR" sz="2200">
                <a:solidFill>
                  <a:schemeClr val="bg1"/>
                </a:solidFill>
              </a:rPr>
              <a:t>Visualização de produtos de acordo com personalização </a:t>
            </a:r>
          </a:p>
          <a:p>
            <a:r>
              <a:rPr lang="pt-BR" sz="2200">
                <a:solidFill>
                  <a:schemeClr val="bg1"/>
                </a:solidFill>
              </a:rPr>
              <a:t>Algoritmo para calcular preço de acordo com tamanho e especificações </a:t>
            </a:r>
          </a:p>
          <a:p>
            <a:r>
              <a:rPr lang="pt-BR" sz="2200">
                <a:solidFill>
                  <a:schemeClr val="bg1"/>
                </a:solidFill>
              </a:rPr>
              <a:t>Criar, editar, excluir, visualizar produtos e categorias </a:t>
            </a:r>
          </a:p>
        </p:txBody>
      </p:sp>
    </p:spTree>
    <p:extLst>
      <p:ext uri="{BB962C8B-B14F-4D97-AF65-F5344CB8AC3E}">
        <p14:creationId xmlns:p14="http://schemas.microsoft.com/office/powerpoint/2010/main" val="367048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C1978-A1B6-6BDE-F8C7-DD17D904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Documentação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4C4-539D-32D1-2E0F-AD62D780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Projeto 100% desenvolvido seguindo as normas da UML e seus diagramas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A14E7E4-A6A3-AD75-934C-E3B95C90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06" y="1126418"/>
            <a:ext cx="2608401" cy="4594684"/>
          </a:xfrm>
          <a:prstGeom prst="rect">
            <a:avLst/>
          </a:prstGeom>
          <a:ln w="28575">
            <a:noFill/>
          </a:ln>
        </p:spPr>
      </p:pic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BA18C-C38B-08F9-1C8A-020EDFCB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Diagramas de sequência e classe </a:t>
            </a:r>
          </a:p>
        </p:txBody>
      </p:sp>
      <p:pic>
        <p:nvPicPr>
          <p:cNvPr id="10" name="Imagem 8">
            <a:extLst>
              <a:ext uri="{FF2B5EF4-FFF2-40B4-BE49-F238E27FC236}">
                <a16:creationId xmlns:a16="http://schemas.microsoft.com/office/drawing/2014/main" id="{0266649F-0ADE-E623-3986-895501203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755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9" name="Imagem 2">
            <a:extLst>
              <a:ext uri="{FF2B5EF4-FFF2-40B4-BE49-F238E27FC236}">
                <a16:creationId xmlns:a16="http://schemas.microsoft.com/office/drawing/2014/main" id="{AED04949-43B3-5F7B-12A0-45BD61613F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r="8814" b="-1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190C09-9AD0-87A1-E11A-F683808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48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6E476-6019-3E11-0E6C-8AF3D4B7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MVC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B1CB-FFD5-3077-A781-28380D59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578" y="4373955"/>
            <a:ext cx="4203323" cy="11432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Todo o projeto possui um controle de versões do Github e uma arquitetura MVC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B7AA2A-8228-43D0-4EFC-E56BDBB5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37" y="1509721"/>
            <a:ext cx="3446214" cy="3680216"/>
          </a:xfrm>
          <a:prstGeom prst="rect">
            <a:avLst/>
          </a:prstGeom>
          <a:ln w="28575">
            <a:noFill/>
          </a:ln>
        </p:spPr>
      </p:pic>
      <p:sp>
        <p:nvSpPr>
          <p:cNvPr id="28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42A1F2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42A1F2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75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732A96-B64C-7A20-A9B8-72D420A3C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466" b="27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9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05BA4C-0254-4E19-426B-9F6849576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6" b="1323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8DA8DA-754B-5137-2239-63A2E53F1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5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Michele Cortinas </vt:lpstr>
      <vt:lpstr>Tecnologias utilizadas: </vt:lpstr>
      <vt:lpstr>Principais Funcionalidades:</vt:lpstr>
      <vt:lpstr>Documentação UML</vt:lpstr>
      <vt:lpstr>Diagramas de sequência e classe </vt:lpstr>
      <vt:lpstr>Modelo MVC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Michele Cortinas </dc:title>
  <dc:creator>GABRIEL BARBOSA DA SILVA</dc:creator>
  <cp:lastModifiedBy>GABRIEL BARBOSA DA SILVA</cp:lastModifiedBy>
  <cp:revision>1</cp:revision>
  <dcterms:created xsi:type="dcterms:W3CDTF">2024-03-29T15:55:28Z</dcterms:created>
  <dcterms:modified xsi:type="dcterms:W3CDTF">2024-03-29T16:38:19Z</dcterms:modified>
</cp:coreProperties>
</file>