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AF56-4598-4434-9E56-5477E0583B73}" type="datetimeFigureOut">
              <a:rPr lang="pt-BR" smtClean="0"/>
              <a:t>17/08/2020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0068-971D-4CA3-903B-9B6E71A76F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00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AF56-4598-4434-9E56-5477E0583B73}" type="datetimeFigureOut">
              <a:rPr lang="pt-BR" smtClean="0"/>
              <a:t>17/08/2020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0068-971D-4CA3-903B-9B6E71A76F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26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AF56-4598-4434-9E56-5477E0583B73}" type="datetimeFigureOut">
              <a:rPr lang="pt-BR" smtClean="0"/>
              <a:t>17/08/2020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0068-971D-4CA3-903B-9B6E71A76F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9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AF56-4598-4434-9E56-5477E0583B73}" type="datetimeFigureOut">
              <a:rPr lang="pt-BR" smtClean="0"/>
              <a:t>17/08/2020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0068-971D-4CA3-903B-9B6E71A76F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10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AF56-4598-4434-9E56-5477E0583B73}" type="datetimeFigureOut">
              <a:rPr lang="pt-BR" smtClean="0"/>
              <a:t>17/08/2020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0068-971D-4CA3-903B-9B6E71A76F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86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AF56-4598-4434-9E56-5477E0583B73}" type="datetimeFigureOut">
              <a:rPr lang="pt-BR" smtClean="0"/>
              <a:t>17/08/2020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0068-971D-4CA3-903B-9B6E71A76F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82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AF56-4598-4434-9E56-5477E0583B73}" type="datetimeFigureOut">
              <a:rPr lang="pt-BR" smtClean="0"/>
              <a:t>17/08/2020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0068-971D-4CA3-903B-9B6E71A76F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18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AF56-4598-4434-9E56-5477E0583B73}" type="datetimeFigureOut">
              <a:rPr lang="pt-BR" smtClean="0"/>
              <a:t>17/08/2020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0068-971D-4CA3-903B-9B6E71A76F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81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AF56-4598-4434-9E56-5477E0583B73}" type="datetimeFigureOut">
              <a:rPr lang="pt-BR" smtClean="0"/>
              <a:t>17/08/2020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0068-971D-4CA3-903B-9B6E71A76F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39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AF56-4598-4434-9E56-5477E0583B73}" type="datetimeFigureOut">
              <a:rPr lang="pt-BR" smtClean="0"/>
              <a:t>17/08/2020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0068-971D-4CA3-903B-9B6E71A76F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AF56-4598-4434-9E56-5477E0583B73}" type="datetimeFigureOut">
              <a:rPr lang="pt-BR" smtClean="0"/>
              <a:t>17/08/2020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30068-971D-4CA3-903B-9B6E71A76F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7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AAF56-4598-4434-9E56-5477E0583B73}" type="datetimeFigureOut">
              <a:rPr lang="pt-BR" smtClean="0"/>
              <a:t>17/08/2020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30068-971D-4CA3-903B-9B6E71A76F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99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tmp" /><Relationship Id="rId1" Type="http://schemas.openxmlformats.org/officeDocument/2006/relationships/slideLayout" Target="../slideLayouts/slideLayout1.xml" /><Relationship Id="rId4" Type="http://schemas.openxmlformats.org/officeDocument/2006/relationships/hyperlink" Target="http://www.fpftech.com/" TargetMode="External" 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7" Type="http://schemas.microsoft.com/office/2007/relationships/hdphoto" Target="../media/hdphoto2.wdp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6.png" /><Relationship Id="rId5" Type="http://schemas.openxmlformats.org/officeDocument/2006/relationships/image" Target="../media/image5.png" /><Relationship Id="rId4" Type="http://schemas.openxmlformats.org/officeDocument/2006/relationships/image" Target="../media/image4.tmp" 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7" Type="http://schemas.microsoft.com/office/2007/relationships/hdphoto" Target="../media/hdphoto2.wdp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6.png" /><Relationship Id="rId5" Type="http://schemas.openxmlformats.org/officeDocument/2006/relationships/image" Target="../media/image5.png" /><Relationship Id="rId4" Type="http://schemas.openxmlformats.org/officeDocument/2006/relationships/image" Target="../media/image4.tmp" 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7" Type="http://schemas.microsoft.com/office/2007/relationships/hdphoto" Target="../media/hdphoto2.wdp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6.png" /><Relationship Id="rId5" Type="http://schemas.openxmlformats.org/officeDocument/2006/relationships/image" Target="../media/image5.png" /><Relationship Id="rId4" Type="http://schemas.openxmlformats.org/officeDocument/2006/relationships/image" Target="../media/image4.tmp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635000"/>
            <a:ext cx="12204700" cy="4914900"/>
          </a:xfrm>
          <a:prstGeom prst="rect">
            <a:avLst/>
          </a:prstGeom>
        </p:spPr>
      </p:pic>
      <p:pic>
        <p:nvPicPr>
          <p:cNvPr id="5" name="Kuva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82" y="169862"/>
            <a:ext cx="1600835" cy="34607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943417" y="5905500"/>
            <a:ext cx="2298383" cy="2413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Salcomp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83417" y="5905500"/>
            <a:ext cx="2298383" cy="2413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2">
                    <a:lumMod val="75000"/>
                  </a:schemeClr>
                </a:solidFill>
              </a:rPr>
              <a:t>Usuário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23417" y="5905500"/>
            <a:ext cx="2298383" cy="2413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2">
                    <a:lumMod val="75000"/>
                  </a:schemeClr>
                </a:solidFill>
              </a:rPr>
              <a:t>Senha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563417" y="5905500"/>
            <a:ext cx="761683" cy="2413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1"/>
                </a:solidFill>
              </a:rPr>
              <a:t>Entrar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2800" y="6570990"/>
            <a:ext cx="10591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50" dirty="0"/>
              <a:t>Desenvolvido por </a:t>
            </a:r>
            <a:r>
              <a:rPr lang="pt-BR" sz="1050" dirty="0">
                <a:hlinkClick r:id="rId4"/>
              </a:rPr>
              <a:t> TI</a:t>
            </a:r>
            <a:r>
              <a:rPr lang="pt-BR" sz="1050" dirty="0"/>
              <a:t> | 2020 - 2020 Salcomp. Todos os direitos reservados. Versão: 1.0.0</a:t>
            </a:r>
          </a:p>
        </p:txBody>
      </p:sp>
    </p:spTree>
    <p:extLst>
      <p:ext uri="{BB962C8B-B14F-4D97-AF65-F5344CB8AC3E}">
        <p14:creationId xmlns:p14="http://schemas.microsoft.com/office/powerpoint/2010/main" val="103835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207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pt-BR" sz="2000" b="1" dirty="0">
                <a:solidFill>
                  <a:srgbClr val="92D050"/>
                </a:solidFill>
              </a:rPr>
              <a:t>         </a:t>
            </a:r>
            <a:r>
              <a:rPr lang="pt-BR" sz="2000" b="1" i="1" dirty="0">
                <a:solidFill>
                  <a:srgbClr val="92D050"/>
                </a:solidFill>
              </a:rPr>
              <a:t>MS </a:t>
            </a:r>
            <a:r>
              <a:rPr lang="pt-BR" sz="4000" b="1" i="1" dirty="0">
                <a:solidFill>
                  <a:srgbClr val="92D050"/>
                </a:solidFill>
              </a:rPr>
              <a:t>RoHS</a:t>
            </a:r>
            <a:endParaRPr lang="pt-BR" sz="2000" b="1" i="1" dirty="0">
              <a:solidFill>
                <a:srgbClr val="92D050"/>
              </a:solidFill>
            </a:endParaRP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39" b="100000" l="10000" r="9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34999" cy="52070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027" y="149473"/>
            <a:ext cx="628738" cy="2953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75167" y="112693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John Souza   </a:t>
            </a:r>
            <a:r>
              <a:rPr lang="pt-BR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87384" t="24827" r="11054" b="72569"/>
          <a:stretch/>
        </p:blipFill>
        <p:spPr>
          <a:xfrm>
            <a:off x="11682434" y="181383"/>
            <a:ext cx="280966" cy="263406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4" y="95471"/>
            <a:ext cx="448507" cy="4606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8659" y="366609"/>
            <a:ext cx="16657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Management System RoHS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600" y="825549"/>
            <a:ext cx="7023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Informações da Companhia</a:t>
            </a:r>
            <a:r>
              <a:rPr lang="pt-B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 Gerenciamento de Documentos | Gerenciamento de Partes </a:t>
            </a:r>
            <a:endParaRPr lang="pt-BR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4000" y="1330656"/>
            <a:ext cx="302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ebdings" panose="05030102010509060703" pitchFamily="18" charset="2"/>
              </a:rPr>
              <a:t> </a:t>
            </a:r>
            <a:r>
              <a:rPr lang="pt-BR" sz="1200" dirty="0"/>
              <a:t>Informações da Companhia</a:t>
            </a:r>
            <a:endParaRPr lang="pt-BR" sz="1200" dirty="0">
              <a:latin typeface="Calibri" panose="020F0502020204030204" pitchFamily="34" charset="0"/>
              <a:cs typeface="Calibri" panose="020F0502020204030204" pitchFamily="34" charset="0"/>
              <a:sym typeface="Webdings" panose="05030102010509060703" pitchFamily="18" charset="2"/>
            </a:endParaRPr>
          </a:p>
          <a:p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ebdings" panose="05030102010509060703" pitchFamily="18" charset="2"/>
              </a:rPr>
              <a:t> 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Gerenciamento de Documentos  &gt;  </a:t>
            </a:r>
            <a:endParaRPr lang="pt-BR" sz="1200" dirty="0">
              <a:latin typeface="Calibri" panose="020F0502020204030204" pitchFamily="34" charset="0"/>
              <a:cs typeface="Calibri" panose="020F0502020204030204" pitchFamily="34" charset="0"/>
              <a:sym typeface="Webdings" panose="05030102010509060703" pitchFamily="18" charset="2"/>
            </a:endParaRPr>
          </a:p>
          <a:p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ebdings" panose="05030102010509060703" pitchFamily="18" charset="2"/>
              </a:rPr>
              <a:t> </a:t>
            </a:r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Gere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nciamento de Partes  &gt; </a:t>
            </a:r>
            <a:endParaRPr lang="pt-BR" sz="1200" dirty="0"/>
          </a:p>
          <a:p>
            <a:endParaRPr lang="pt-BR" dirty="0"/>
          </a:p>
        </p:txBody>
      </p:sp>
      <p:sp>
        <p:nvSpPr>
          <p:cNvPr id="16" name="Rectangle 15"/>
          <p:cNvSpPr/>
          <p:nvPr/>
        </p:nvSpPr>
        <p:spPr>
          <a:xfrm>
            <a:off x="2857500" y="1422400"/>
            <a:ext cx="9105900" cy="288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857500" y="4305300"/>
            <a:ext cx="92765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Noticias </a:t>
            </a:r>
          </a:p>
          <a:p>
            <a:endParaRPr lang="pt-BR" dirty="0"/>
          </a:p>
          <a:p>
            <a:r>
              <a:rPr lang="pt-BR" dirty="0"/>
              <a:t>.</a:t>
            </a:r>
            <a:r>
              <a:rPr lang="pt-BR" sz="1200" dirty="0"/>
              <a:t> SVHC _Declaração de Uso/Não Uso 					25/06/2020 </a:t>
            </a:r>
          </a:p>
          <a:p>
            <a:r>
              <a:rPr lang="pt-BR" dirty="0"/>
              <a:t>.</a:t>
            </a:r>
          </a:p>
          <a:p>
            <a:r>
              <a:rPr lang="pt-BR" dirty="0"/>
              <a:t>.</a:t>
            </a:r>
          </a:p>
          <a:p>
            <a:r>
              <a:rPr lang="pt-BR" dirty="0"/>
              <a:t>.</a:t>
            </a:r>
          </a:p>
          <a:p>
            <a:r>
              <a:rPr lang="pt-BR" dirty="0"/>
              <a:t>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857500" y="4622800"/>
            <a:ext cx="9105900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38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207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pt-BR" sz="2000" b="1" dirty="0">
                <a:solidFill>
                  <a:srgbClr val="92D050"/>
                </a:solidFill>
              </a:rPr>
              <a:t>         </a:t>
            </a:r>
            <a:r>
              <a:rPr lang="pt-BR" sz="2000" b="1" i="1" dirty="0">
                <a:solidFill>
                  <a:srgbClr val="92D050"/>
                </a:solidFill>
              </a:rPr>
              <a:t>MS </a:t>
            </a:r>
            <a:r>
              <a:rPr lang="pt-BR" sz="4000" b="1" i="1" dirty="0">
                <a:solidFill>
                  <a:srgbClr val="92D050"/>
                </a:solidFill>
              </a:rPr>
              <a:t>RoHS</a:t>
            </a:r>
            <a:endParaRPr lang="pt-BR" sz="2000" b="1" i="1" dirty="0">
              <a:solidFill>
                <a:srgbClr val="92D050"/>
              </a:solidFill>
            </a:endParaRP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39" b="100000" l="10000" r="9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34999" cy="52070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027" y="149473"/>
            <a:ext cx="628738" cy="2953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75167" y="112693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John Souza   </a:t>
            </a:r>
            <a:r>
              <a:rPr lang="pt-BR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87384" t="24827" r="11054" b="72569"/>
          <a:stretch/>
        </p:blipFill>
        <p:spPr>
          <a:xfrm>
            <a:off x="11682434" y="181383"/>
            <a:ext cx="280966" cy="263406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4" y="95471"/>
            <a:ext cx="448507" cy="4606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8659" y="366609"/>
            <a:ext cx="16657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Management System RoHS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600" y="825549"/>
            <a:ext cx="7023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Informações da Companhia</a:t>
            </a:r>
            <a:r>
              <a:rPr lang="pt-B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 Gerenciamento de Documentos | Gerenciamento de Partes </a:t>
            </a:r>
            <a:endParaRPr lang="pt-BR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4000" y="1330656"/>
            <a:ext cx="302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ebdings" panose="05030102010509060703" pitchFamily="18" charset="2"/>
              </a:rPr>
              <a:t> </a:t>
            </a:r>
            <a:r>
              <a:rPr lang="pt-BR" sz="1200" b="1" dirty="0"/>
              <a:t>Informações da Companhia</a:t>
            </a:r>
            <a:endParaRPr lang="pt-BR" sz="1200" b="1" dirty="0">
              <a:latin typeface="Calibri" panose="020F0502020204030204" pitchFamily="34" charset="0"/>
              <a:cs typeface="Calibri" panose="020F0502020204030204" pitchFamily="34" charset="0"/>
              <a:sym typeface="Webdings" panose="05030102010509060703" pitchFamily="18" charset="2"/>
            </a:endParaRPr>
          </a:p>
          <a:p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ebdings" panose="05030102010509060703" pitchFamily="18" charset="2"/>
              </a:rPr>
              <a:t> 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Gerenciamento de Documentos &gt;  </a:t>
            </a:r>
            <a:endParaRPr lang="pt-BR" sz="1200" dirty="0">
              <a:latin typeface="Calibri" panose="020F0502020204030204" pitchFamily="34" charset="0"/>
              <a:cs typeface="Calibri" panose="020F0502020204030204" pitchFamily="34" charset="0"/>
              <a:sym typeface="Webdings" panose="05030102010509060703" pitchFamily="18" charset="2"/>
            </a:endParaRPr>
          </a:p>
          <a:p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ebdings" panose="05030102010509060703" pitchFamily="18" charset="2"/>
              </a:rPr>
              <a:t> </a:t>
            </a:r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Gere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nciamento de Partes &gt;</a:t>
            </a:r>
            <a:endParaRPr lang="pt-BR" sz="1200" dirty="0"/>
          </a:p>
          <a:p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946400" y="1610056"/>
            <a:ext cx="38100" cy="5247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84500" y="1610056"/>
            <a:ext cx="8496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1441917" y="1610056"/>
            <a:ext cx="38883" cy="5247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978150" y="1313376"/>
            <a:ext cx="2349500" cy="2949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rgbClr val="002060"/>
                </a:solidFill>
              </a:rPr>
              <a:t>Informações Básicas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327650" y="1313376"/>
            <a:ext cx="2349500" cy="2949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2060"/>
                </a:solidFill>
              </a:rPr>
              <a:t>Contatos</a:t>
            </a:r>
            <a:endParaRPr lang="pt-BR" dirty="0"/>
          </a:p>
        </p:txBody>
      </p:sp>
      <p:sp>
        <p:nvSpPr>
          <p:cNvPr id="28" name="Rectangle 27"/>
          <p:cNvSpPr/>
          <p:nvPr/>
        </p:nvSpPr>
        <p:spPr>
          <a:xfrm>
            <a:off x="3009900" y="1633720"/>
            <a:ext cx="8444717" cy="3225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ctangle 28"/>
          <p:cNvSpPr/>
          <p:nvPr/>
        </p:nvSpPr>
        <p:spPr>
          <a:xfrm>
            <a:off x="3124200" y="1697220"/>
            <a:ext cx="1498600" cy="2027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002060"/>
                </a:solidFill>
              </a:rPr>
              <a:t>Vendor Codigo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22800" y="169722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TU01L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339958" y="1697220"/>
            <a:ext cx="1498600" cy="2027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002060"/>
                </a:solidFill>
              </a:rPr>
              <a:t>Nome da Companhia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77915" y="1697220"/>
            <a:ext cx="1511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Industria LTDA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533223" y="1697220"/>
            <a:ext cx="648094" cy="2027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002060"/>
                </a:solidFill>
              </a:rPr>
              <a:t>CEO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95810" y="1697220"/>
            <a:ext cx="2100385" cy="20270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rgbClr val="00206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010683" y="2323032"/>
            <a:ext cx="8444717" cy="3225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TextBox 35"/>
          <p:cNvSpPr txBox="1"/>
          <p:nvPr/>
        </p:nvSpPr>
        <p:spPr>
          <a:xfrm>
            <a:off x="3124200" y="2028034"/>
            <a:ext cx="1181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&gt; HQ  Endereço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125177" y="2373374"/>
            <a:ext cx="2119923" cy="20270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Brasil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016500" y="2373374"/>
            <a:ext cx="228600" cy="20270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˅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27650" y="2373374"/>
            <a:ext cx="1498600" cy="2027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002060"/>
                </a:solidFill>
              </a:rPr>
              <a:t>Endereço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079561" y="2373373"/>
            <a:ext cx="1415955" cy="20270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002060"/>
                </a:solidFill>
              </a:rPr>
              <a:t>Avenida Oitis, 4145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533223" y="2379131"/>
            <a:ext cx="648094" cy="2027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002060"/>
                </a:solidFill>
              </a:rPr>
              <a:t>E-mail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276272" y="2373374"/>
            <a:ext cx="2119923" cy="20270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rgbClr val="00206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680309" y="1239608"/>
            <a:ext cx="774308" cy="349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002060"/>
                </a:solidFill>
              </a:rPr>
              <a:t>Salvar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62472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207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pt-BR" sz="2000" b="1" dirty="0">
                <a:solidFill>
                  <a:srgbClr val="92D050"/>
                </a:solidFill>
              </a:rPr>
              <a:t>         </a:t>
            </a:r>
            <a:r>
              <a:rPr lang="pt-BR" sz="2000" b="1" i="1" dirty="0">
                <a:solidFill>
                  <a:srgbClr val="92D050"/>
                </a:solidFill>
              </a:rPr>
              <a:t>MS </a:t>
            </a:r>
            <a:r>
              <a:rPr lang="pt-BR" sz="4000" b="1" i="1" dirty="0">
                <a:solidFill>
                  <a:srgbClr val="92D050"/>
                </a:solidFill>
              </a:rPr>
              <a:t>RoHS</a:t>
            </a:r>
            <a:endParaRPr lang="pt-BR" sz="2000" b="1" i="1" dirty="0">
              <a:solidFill>
                <a:srgbClr val="92D050"/>
              </a:solidFill>
            </a:endParaRP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39" b="100000" l="10000" r="9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34999" cy="52070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027" y="149473"/>
            <a:ext cx="628738" cy="2953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75167" y="112693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John Souza   </a:t>
            </a:r>
            <a:r>
              <a:rPr lang="pt-BR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87384" t="24827" r="11054" b="72569"/>
          <a:stretch/>
        </p:blipFill>
        <p:spPr>
          <a:xfrm>
            <a:off x="11682434" y="181383"/>
            <a:ext cx="280966" cy="263406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4" y="95471"/>
            <a:ext cx="448507" cy="4606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8659" y="366609"/>
            <a:ext cx="16657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Management System RoHS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1600" y="825549"/>
            <a:ext cx="7023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Informações da Companhia</a:t>
            </a:r>
            <a:r>
              <a:rPr lang="pt-B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 Gerenciamento de Documentos | Gerenciamento de Partes </a:t>
            </a:r>
            <a:endParaRPr lang="pt-BR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4000" y="1330656"/>
            <a:ext cx="302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ebdings" panose="05030102010509060703" pitchFamily="18" charset="2"/>
              </a:rPr>
              <a:t> </a:t>
            </a:r>
            <a:r>
              <a:rPr lang="pt-BR" sz="1200" b="1" dirty="0"/>
              <a:t>Informações da Companhia</a:t>
            </a:r>
            <a:endParaRPr lang="pt-BR" sz="1200" b="1" dirty="0">
              <a:latin typeface="Calibri" panose="020F0502020204030204" pitchFamily="34" charset="0"/>
              <a:cs typeface="Calibri" panose="020F0502020204030204" pitchFamily="34" charset="0"/>
              <a:sym typeface="Webdings" panose="05030102010509060703" pitchFamily="18" charset="2"/>
            </a:endParaRPr>
          </a:p>
          <a:p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ebdings" panose="05030102010509060703" pitchFamily="18" charset="2"/>
              </a:rPr>
              <a:t> 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Gerenciamento de Documentos &gt;  </a:t>
            </a:r>
            <a:endParaRPr lang="pt-BR" sz="1200" dirty="0">
              <a:latin typeface="Calibri" panose="020F0502020204030204" pitchFamily="34" charset="0"/>
              <a:cs typeface="Calibri" panose="020F0502020204030204" pitchFamily="34" charset="0"/>
              <a:sym typeface="Webdings" panose="05030102010509060703" pitchFamily="18" charset="2"/>
            </a:endParaRPr>
          </a:p>
          <a:p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ebdings" panose="05030102010509060703" pitchFamily="18" charset="2"/>
              </a:rPr>
              <a:t> </a:t>
            </a:r>
            <a:r>
              <a:rPr lang="pt-BR" sz="1200" b="1" dirty="0">
                <a:latin typeface="Calibri" panose="020F0502020204030204" pitchFamily="34" charset="0"/>
                <a:cs typeface="Calibri" panose="020F0502020204030204" pitchFamily="34" charset="0"/>
              </a:rPr>
              <a:t>Gere</a:t>
            </a:r>
            <a:r>
              <a:rPr lang="pt-BR" sz="1200" dirty="0">
                <a:latin typeface="Calibri" panose="020F0502020204030204" pitchFamily="34" charset="0"/>
                <a:cs typeface="Calibri" panose="020F0502020204030204" pitchFamily="34" charset="0"/>
              </a:rPr>
              <a:t>nciamento de Partes &gt;</a:t>
            </a:r>
            <a:endParaRPr lang="pt-BR" sz="1200" dirty="0"/>
          </a:p>
          <a:p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946400" y="1610056"/>
            <a:ext cx="38100" cy="5247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84500" y="1610056"/>
            <a:ext cx="8496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1441917" y="1610056"/>
            <a:ext cx="38883" cy="5247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978150" y="1313376"/>
            <a:ext cx="2349500" cy="2949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002060"/>
                </a:solidFill>
              </a:rPr>
              <a:t>Informações Básicas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327650" y="1313376"/>
            <a:ext cx="2349500" cy="2949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02060"/>
                </a:solidFill>
              </a:rPr>
              <a:t>Contatos</a:t>
            </a:r>
            <a:endParaRPr lang="pt-BR" b="1" dirty="0"/>
          </a:p>
        </p:txBody>
      </p:sp>
      <p:sp>
        <p:nvSpPr>
          <p:cNvPr id="28" name="Rectangle 27"/>
          <p:cNvSpPr/>
          <p:nvPr/>
        </p:nvSpPr>
        <p:spPr>
          <a:xfrm>
            <a:off x="3009900" y="1633720"/>
            <a:ext cx="8444717" cy="3225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ctangle 28"/>
          <p:cNvSpPr/>
          <p:nvPr/>
        </p:nvSpPr>
        <p:spPr>
          <a:xfrm>
            <a:off x="3263900" y="1961143"/>
            <a:ext cx="1269215" cy="3224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002060"/>
                </a:solidFill>
              </a:rPr>
              <a:t>Departamento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010683" y="2323032"/>
            <a:ext cx="8444717" cy="3225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ctangle 37"/>
          <p:cNvSpPr/>
          <p:nvPr/>
        </p:nvSpPr>
        <p:spPr>
          <a:xfrm>
            <a:off x="3030222" y="2373373"/>
            <a:ext cx="215900" cy="1812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˅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680309" y="1239608"/>
            <a:ext cx="774308" cy="349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002060"/>
                </a:solidFill>
              </a:rPr>
              <a:t>Salvar</a:t>
            </a:r>
            <a:endParaRPr lang="pt-BR" sz="1400" dirty="0"/>
          </a:p>
        </p:txBody>
      </p:sp>
      <p:sp>
        <p:nvSpPr>
          <p:cNvPr id="44" name="Rectangle 43"/>
          <p:cNvSpPr/>
          <p:nvPr/>
        </p:nvSpPr>
        <p:spPr>
          <a:xfrm>
            <a:off x="4530529" y="1955954"/>
            <a:ext cx="1657742" cy="327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002060"/>
                </a:solidFill>
              </a:rPr>
              <a:t>Nome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188271" y="1961143"/>
            <a:ext cx="1421616" cy="3224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002060"/>
                </a:solidFill>
              </a:rPr>
              <a:t>Position 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10756509" y="1708687"/>
            <a:ext cx="690486" cy="23441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002060"/>
                </a:solidFill>
              </a:rPr>
              <a:t>Excel</a:t>
            </a:r>
            <a:endParaRPr lang="pt-BR" sz="1200" dirty="0"/>
          </a:p>
        </p:txBody>
      </p:sp>
      <p:sp>
        <p:nvSpPr>
          <p:cNvPr id="48" name="Rounded Rectangle 47"/>
          <p:cNvSpPr/>
          <p:nvPr/>
        </p:nvSpPr>
        <p:spPr>
          <a:xfrm>
            <a:off x="10043162" y="1708687"/>
            <a:ext cx="690486" cy="23441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002060"/>
                </a:solidFill>
              </a:rPr>
              <a:t>Deletar</a:t>
            </a:r>
            <a:endParaRPr lang="pt-BR" sz="1200" dirty="0"/>
          </a:p>
        </p:txBody>
      </p:sp>
      <p:sp>
        <p:nvSpPr>
          <p:cNvPr id="49" name="Rounded Rectangle 48"/>
          <p:cNvSpPr/>
          <p:nvPr/>
        </p:nvSpPr>
        <p:spPr>
          <a:xfrm>
            <a:off x="9329815" y="1708687"/>
            <a:ext cx="690486" cy="23441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rgbClr val="002060"/>
                </a:solidFill>
              </a:rPr>
              <a:t>Add</a:t>
            </a:r>
            <a:endParaRPr lang="pt-BR" sz="1200" dirty="0"/>
          </a:p>
        </p:txBody>
      </p:sp>
      <p:sp>
        <p:nvSpPr>
          <p:cNvPr id="33" name="Rectangle 32"/>
          <p:cNvSpPr/>
          <p:nvPr/>
        </p:nvSpPr>
        <p:spPr>
          <a:xfrm>
            <a:off x="3017522" y="2030653"/>
            <a:ext cx="228600" cy="20270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˅</a:t>
            </a:r>
            <a:endParaRPr lang="pt-BR" dirty="0">
              <a:solidFill>
                <a:srgbClr val="00206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442201" y="1951469"/>
            <a:ext cx="1424202" cy="3321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002060"/>
                </a:solidFill>
              </a:rPr>
              <a:t>Tel. No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30529" y="2318935"/>
            <a:ext cx="0" cy="3225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178942" y="2318935"/>
            <a:ext cx="0" cy="3225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442201" y="2318935"/>
            <a:ext cx="0" cy="3225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866403" y="2322620"/>
            <a:ext cx="0" cy="3225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869776" y="1951469"/>
            <a:ext cx="1150526" cy="3321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002060"/>
                </a:solidFill>
              </a:rPr>
              <a:t>Cel. No 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0017075" y="1951469"/>
            <a:ext cx="1437542" cy="3321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002060"/>
                </a:solidFill>
              </a:rPr>
              <a:t>E-Mail 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10017075" y="2318935"/>
            <a:ext cx="0" cy="3225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263900" y="2318935"/>
            <a:ext cx="0" cy="3225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588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181</Words>
  <Application>Microsoft Office PowerPoint</Application>
  <PresentationFormat>Widescreen</PresentationFormat>
  <Paragraphs>61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Office Theme</vt:lpstr>
      <vt:lpstr>Apresentação do PowerPoint</vt:lpstr>
      <vt:lpstr>         MS RoHS</vt:lpstr>
      <vt:lpstr>         MS RoHS</vt:lpstr>
      <vt:lpstr>         MS RoHS</vt:lpstr>
    </vt:vector>
  </TitlesOfParts>
  <Company>Salcomp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Souza John (Salcomp/Manaus)</dc:creator>
  <cp:lastModifiedBy>John colares</cp:lastModifiedBy>
  <cp:revision>23</cp:revision>
  <dcterms:created xsi:type="dcterms:W3CDTF">2020-08-14T17:44:37Z</dcterms:created>
  <dcterms:modified xsi:type="dcterms:W3CDTF">2020-08-17T21:41:18Z</dcterms:modified>
</cp:coreProperties>
</file>