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11/28/2019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93BAE-F653-4F54-BBBA-32E498D2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pt-BR"/>
              <a:t>Taverna Ambulante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5EB505-AE12-4878-88D1-3A93384E0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40E609-1068-47C9-B147-A169ADDB7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700">
                <a:solidFill>
                  <a:srgbClr val="FFFFFF"/>
                </a:solidFill>
              </a:rPr>
              <a:t>Equipe: 10</a:t>
            </a:r>
          </a:p>
          <a:p>
            <a:pPr>
              <a:lnSpc>
                <a:spcPct val="90000"/>
              </a:lnSpc>
            </a:pPr>
            <a:r>
              <a:rPr lang="pt-BR" sz="1700">
                <a:solidFill>
                  <a:srgbClr val="FFFFFF"/>
                </a:solidFill>
              </a:rPr>
              <a:t>Integrante: Gabriel Brogni Bento</a:t>
            </a:r>
          </a:p>
          <a:p>
            <a:pPr>
              <a:lnSpc>
                <a:spcPct val="90000"/>
              </a:lnSpc>
            </a:pPr>
            <a:endParaRPr lang="pt-BR" sz="170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2BC7B8-5515-40FA-A38E-1054E2061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DD55F7DD-ACF1-44A0-B9B5-FC5A87544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B9D3EC-7BD2-43BD-99A6-A1053EE03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8" t="20745" r="34010" b="21465"/>
          <a:stretch/>
        </p:blipFill>
        <p:spPr>
          <a:xfrm>
            <a:off x="8475406" y="2137508"/>
            <a:ext cx="2767153" cy="25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8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53CB8-23D0-48E7-80A0-9E6DED56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 utilizada</a:t>
            </a:r>
          </a:p>
        </p:txBody>
      </p:sp>
      <p:pic>
        <p:nvPicPr>
          <p:cNvPr id="1026" name="Picture 2" descr="Resultado de imagem para unity logo&quot;">
            <a:extLst>
              <a:ext uri="{FF2B5EF4-FFF2-40B4-BE49-F238E27FC236}">
                <a16:creationId xmlns:a16="http://schemas.microsoft.com/office/drawing/2014/main" id="{A2B8F23C-0B04-4880-BB41-A5CF9053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1" y="2782739"/>
            <a:ext cx="6924675" cy="25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8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98B6F-A52E-4A4D-B56F-3267437D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Domínio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26F24-A77A-4163-ACC6-8241790F2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Jogadores de Role </a:t>
            </a:r>
            <a:r>
              <a:rPr lang="pt-BR" dirty="0" err="1"/>
              <a:t>Playing</a:t>
            </a:r>
            <a:r>
              <a:rPr lang="pt-BR" dirty="0"/>
              <a:t> Game (RPG), não possuem os “equipamentos” recomendados, e acaba atrapalhando o andamento da aventura como o mestre programou.</a:t>
            </a:r>
          </a:p>
        </p:txBody>
      </p:sp>
    </p:spTree>
    <p:extLst>
      <p:ext uri="{BB962C8B-B14F-4D97-AF65-F5344CB8AC3E}">
        <p14:creationId xmlns:p14="http://schemas.microsoft.com/office/powerpoint/2010/main" val="306312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3C57B3-6BC4-4CE7-B605-0C2DEF45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pt-BR"/>
              <a:t>Requisitos funcionais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D79D6544-CEBC-434F-8DD3-F26D7B1F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pt-BR"/>
              <a:t>RF01 - O sistema deve permitir a rolagem de dados;</a:t>
            </a:r>
          </a:p>
          <a:p>
            <a:r>
              <a:rPr lang="pt-BR" i="1"/>
              <a:t>RF02 - O sistema deve permitir visualizar o resultado dos dados;</a:t>
            </a:r>
            <a:endParaRPr lang="pt-BR"/>
          </a:p>
          <a:p>
            <a:r>
              <a:rPr lang="pt-BR" i="1"/>
              <a:t>RF03 - O sistema deve permitir visualizar o personagem no grid;</a:t>
            </a:r>
            <a:endParaRPr lang="pt-BR"/>
          </a:p>
          <a:p>
            <a:r>
              <a:rPr lang="pt-BR" i="1"/>
              <a:t>RF04 - O sistema deve permitir mover um personagem;</a:t>
            </a:r>
            <a:endParaRPr lang="pt-BR"/>
          </a:p>
          <a:p>
            <a:r>
              <a:rPr lang="pt-BR" i="1"/>
              <a:t>RF05 - O sistema deve permitir o personagem atacar;</a:t>
            </a:r>
            <a:endParaRPr lang="pt-BR"/>
          </a:p>
          <a:p>
            <a:r>
              <a:rPr lang="pt-BR" i="1"/>
              <a:t>RF06 - O sistema deve permitir o mestre modificar o mundo.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3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18C5B0-1E32-42A0-8792-35ECB24A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Caso de uso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5A5A52E-8D14-441E-8E2F-16CC622DC0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472" y="1376389"/>
            <a:ext cx="6268062" cy="393204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53942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3CB26-0403-413A-A0BD-8C5022AE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 atendidos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23FAA-722E-4C5F-8D38-64B027141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RNF01 – O sistema deve ser desenvolvido na </a:t>
            </a:r>
            <a:r>
              <a:rPr lang="pt-BR" dirty="0" err="1"/>
              <a:t>Unity</a:t>
            </a:r>
            <a:r>
              <a:rPr lang="pt-BR" dirty="0"/>
              <a:t>;</a:t>
            </a:r>
          </a:p>
          <a:p>
            <a:r>
              <a:rPr lang="pt-BR" strike="sngStrike" dirty="0"/>
              <a:t>RNF02 – O sistema deve ser desenvolvido para plataforma móvel.</a:t>
            </a:r>
          </a:p>
        </p:txBody>
      </p:sp>
    </p:spTree>
    <p:extLst>
      <p:ext uri="{BB962C8B-B14F-4D97-AF65-F5344CB8AC3E}">
        <p14:creationId xmlns:p14="http://schemas.microsoft.com/office/powerpoint/2010/main" val="294159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D32A3-3176-4D14-A309-FEA6F41C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82641"/>
            <a:ext cx="10571998" cy="970450"/>
          </a:xfrm>
        </p:spPr>
        <p:txBody>
          <a:bodyPr/>
          <a:lstStyle/>
          <a:p>
            <a:r>
              <a:rPr lang="pt-BR" dirty="0"/>
              <a:t>Cronograma</a:t>
            </a:r>
            <a:br>
              <a:rPr lang="pt-BR" dirty="0"/>
            </a:br>
            <a:r>
              <a:rPr lang="pt-BR" sz="2000" dirty="0"/>
              <a:t> </a:t>
            </a:r>
            <a:br>
              <a:rPr lang="pt-BR" dirty="0"/>
            </a:br>
            <a:r>
              <a:rPr lang="pt-BR" dirty="0"/>
              <a:t>	     Antigo											Novo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1D8CBAC-31F9-4D82-9F3C-A2279E193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715273"/>
              </p:ext>
            </p:extLst>
          </p:nvPr>
        </p:nvGraphicFramePr>
        <p:xfrm>
          <a:off x="6048376" y="1853098"/>
          <a:ext cx="6143624" cy="5004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155">
                  <a:extLst>
                    <a:ext uri="{9D8B030D-6E8A-4147-A177-3AD203B41FA5}">
                      <a16:colId xmlns:a16="http://schemas.microsoft.com/office/drawing/2014/main" val="2353406271"/>
                    </a:ext>
                  </a:extLst>
                </a:gridCol>
                <a:gridCol w="3444673">
                  <a:extLst>
                    <a:ext uri="{9D8B030D-6E8A-4147-A177-3AD203B41FA5}">
                      <a16:colId xmlns:a16="http://schemas.microsoft.com/office/drawing/2014/main" val="2160640453"/>
                    </a:ext>
                  </a:extLst>
                </a:gridCol>
                <a:gridCol w="1800796">
                  <a:extLst>
                    <a:ext uri="{9D8B030D-6E8A-4147-A177-3AD203B41FA5}">
                      <a16:colId xmlns:a16="http://schemas.microsoft.com/office/drawing/2014/main" val="3363384465"/>
                    </a:ext>
                  </a:extLst>
                </a:gridCol>
              </a:tblGrid>
              <a:tr h="182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7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atividade prevista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responsável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1943198523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29/08/2019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Hello Wolrd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1887302159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05/09/2019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Proposta Comercial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4270469627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12/09/2019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Preparar o ambiente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19812322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19/09/2019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Criar a conexão do sistema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1338628845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26/09/2019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Criar a conexão do sistema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124675327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03/10/2019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Criar a conexão do sistema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666127563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10/10/2019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Preparar o grid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Rolagem de dados em 2D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697990906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17/10/2019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as regras para os jogadores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1831714725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24/10/2019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as regras para os jogadores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815761212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31/10/2019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as regras para os jogadores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985585224"/>
                  </a:ext>
                </a:extLst>
              </a:tr>
              <a:tr h="64921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07/11/2019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Refazer o projeto em 3D, pois em 2D não ia funcionar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Mover os personagens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Rolagem de dados em 3D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078250230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14/11/2019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Permitir adicionar inimigos no grid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Permitir adicionar objetos no grid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4179805041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21/11/2019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Permitir os tokens atacar outros tokens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2970661653"/>
                  </a:ext>
                </a:extLst>
              </a:tr>
              <a:tr h="32097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28/11/2019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Manual do usuário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Cartaz de apresentação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 EU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9552" marR="29552" marT="0" marB="0" anchor="b"/>
                </a:tc>
                <a:extLst>
                  <a:ext uri="{0D108BD9-81ED-4DB2-BD59-A6C34878D82A}">
                    <a16:rowId xmlns:a16="http://schemas.microsoft.com/office/drawing/2014/main" val="379779146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BE6DD2B-C4DE-4C2C-98BF-8FF33CAD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88378"/>
              </p:ext>
            </p:extLst>
          </p:nvPr>
        </p:nvGraphicFramePr>
        <p:xfrm>
          <a:off x="0" y="1853099"/>
          <a:ext cx="6048376" cy="5004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231">
                  <a:extLst>
                    <a:ext uri="{9D8B030D-6E8A-4147-A177-3AD203B41FA5}">
                      <a16:colId xmlns:a16="http://schemas.microsoft.com/office/drawing/2014/main" val="3920587583"/>
                    </a:ext>
                  </a:extLst>
                </a:gridCol>
                <a:gridCol w="3391269">
                  <a:extLst>
                    <a:ext uri="{9D8B030D-6E8A-4147-A177-3AD203B41FA5}">
                      <a16:colId xmlns:a16="http://schemas.microsoft.com/office/drawing/2014/main" val="3357717399"/>
                    </a:ext>
                  </a:extLst>
                </a:gridCol>
                <a:gridCol w="1772876">
                  <a:extLst>
                    <a:ext uri="{9D8B030D-6E8A-4147-A177-3AD203B41FA5}">
                      <a16:colId xmlns:a16="http://schemas.microsoft.com/office/drawing/2014/main" val="3488755335"/>
                    </a:ext>
                  </a:extLst>
                </a:gridCol>
              </a:tblGrid>
              <a:tr h="184035">
                <a:tc>
                  <a:txBody>
                    <a:bodyPr/>
                    <a:lstStyle/>
                    <a:p>
                      <a:endParaRPr lang="pt-BR" sz="7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atividade prevista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responsável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2340944458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29/08/2019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Hello Wolrd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3858103255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05/09/2019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Proposta Comercial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917744921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12/09/2019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Preparar o ambiente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1530597275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19/09/2019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Criar a conexão do sistema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2436673282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26/09/2019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Preparar o grid para todos visualizaram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4250266267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03/10/2019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Criar os personagens para os jogadores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1715921439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10/10/2019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as regras para os jogadores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3750629703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17/10/2019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as regras para os jogadores/ sistema para jogar os dados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4133713832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24/10/2019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as regras do mestre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 EU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2084578103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31/10/2019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 batalha no grid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2272434334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07/11/2019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a batalha no grid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2541872778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14/11/2019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para o mestre criar um mapa 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2500186101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21/11/2019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para o mestre modificar um mapa e tocar sons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EU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1020926613"/>
                  </a:ext>
                </a:extLst>
              </a:tr>
              <a:tr h="34434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28/11/2019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 Implementar para o mestre criar inimigos</a:t>
                      </a:r>
                      <a:endParaRPr lang="pt-BR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 EU</a:t>
                      </a:r>
                      <a:endParaRPr lang="pt-BR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30" marR="30030" marT="0" marB="0" anchor="b"/>
                </a:tc>
                <a:extLst>
                  <a:ext uri="{0D108BD9-81ED-4DB2-BD59-A6C34878D82A}">
                    <a16:rowId xmlns:a16="http://schemas.microsoft.com/office/drawing/2014/main" val="827326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70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2C298-2A84-40FC-9938-6A56529D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1067F-1663-428D-919A-C990EC9AE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Cronograma não previu os problemas;</a:t>
            </a:r>
          </a:p>
        </p:txBody>
      </p:sp>
    </p:spTree>
    <p:extLst>
      <p:ext uri="{BB962C8B-B14F-4D97-AF65-F5344CB8AC3E}">
        <p14:creationId xmlns:p14="http://schemas.microsoft.com/office/powerpoint/2010/main" val="760654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455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2</vt:lpstr>
      <vt:lpstr>Citável</vt:lpstr>
      <vt:lpstr>Taverna Ambulante</vt:lpstr>
      <vt:lpstr>Tecnologia utilizada</vt:lpstr>
      <vt:lpstr>Domínio do problema</vt:lpstr>
      <vt:lpstr>Requisitos funcionais</vt:lpstr>
      <vt:lpstr>Caso de uso</vt:lpstr>
      <vt:lpstr>Requisitos não funcionais atendidos</vt:lpstr>
      <vt:lpstr>Cronograma         Antigo           Novo</vt:lpstr>
      <vt:lpstr>Lições aprendidas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Taverna Ambulante</dc:title>
  <dc:creator>Gabriel Brogni Bento</dc:creator>
  <cp:lastModifiedBy>Gabriel Brogni Bento</cp:lastModifiedBy>
  <cp:revision>2</cp:revision>
  <dcterms:created xsi:type="dcterms:W3CDTF">2019-11-28T22:46:49Z</dcterms:created>
  <dcterms:modified xsi:type="dcterms:W3CDTF">2019-11-28T23:09:21Z</dcterms:modified>
</cp:coreProperties>
</file>