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1975"/>
    <a:srgbClr val="B73A3A"/>
    <a:srgbClr val="F4F4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60827-A4F6-8129-85B5-55F451550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E48B00-8430-B95C-CF33-9B7415419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7EE944-DEBF-3567-2ABC-AC675D76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079-24E9-4064-A764-5A1BF27D8A2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300065-C37D-871A-BC44-349E71E2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5FAE1C-7596-1AA7-3C82-D6CE49CA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E012-ADD0-4B09-9610-226C6B3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15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DD072-CA61-540E-DD40-EC915187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B2E8CD-4369-26D0-7051-3B773DFB6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C61828-17D5-B7D0-6A07-BA9C0AB4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079-24E9-4064-A764-5A1BF27D8A2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3F755A-7C5F-0E46-A8A8-7AC5347D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D58D31-155A-F3F6-D7AE-2FD3E570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E012-ADD0-4B09-9610-226C6B3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80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9E5898-A0DB-44FA-3E0B-1252892A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DBB752-67ED-278D-F271-E8DC82B1D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6BB525-E678-61E0-4942-5F91FF451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079-24E9-4064-A764-5A1BF27D8A2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D108E3-B5E4-1A3B-E9CD-75422E54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50A887-6DA4-7E49-A4B0-20326EF0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E012-ADD0-4B09-9610-226C6B3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83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97A8C-1635-8F96-0455-19A30A84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4C72C4-9CE3-1F4A-DEF3-EFA03F897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D8B279-345C-C695-C523-D08F44B6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079-24E9-4064-A764-5A1BF27D8A2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127103-1294-16A8-B54A-F672B45FC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E5BD31-9E70-209A-D47B-B4987F36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E012-ADD0-4B09-9610-226C6B3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04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39847-F474-23DC-BA7D-5C3560D7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66C1C-E228-ED19-EA89-3063E9D0B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98FEC1-46F3-C74F-88B4-4C66C043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079-24E9-4064-A764-5A1BF27D8A2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B692DE-C6E9-BE31-403A-6D1DBF88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DD93B2-B8AE-CE4F-D5B9-27108A60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E012-ADD0-4B09-9610-226C6B3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77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C1C4C-1D13-9C8A-D4EE-2B92D238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3C6EDE-6737-7844-6465-D8213E711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9F942D-A70F-522D-E124-379F041FA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9B4802-A05F-9636-12EA-1599FF74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079-24E9-4064-A764-5A1BF27D8A2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ED0477-16C1-0C11-A12A-0DC9466B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B39E2E-0C50-8A1C-947D-AB0211BF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E012-ADD0-4B09-9610-226C6B3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10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1FBF5-68AB-3A8D-6A6E-773B06E1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92F20E-B65B-4280-459C-75231FF9C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CB729C-0339-2101-2C79-8530E66B0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7076DD-8944-E8F2-CF94-F199D12EE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0895A2-6A8B-7616-9570-F97DF7077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826D7-175D-7F6D-F0D3-AA552AA8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079-24E9-4064-A764-5A1BF27D8A2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E453F1-48BC-F1EC-5CAA-F5C7281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D13D041-1B50-EF81-830C-C7F4AA12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E012-ADD0-4B09-9610-226C6B3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75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B6A9A-5D38-373E-F54D-E5EB9A71E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0B3682-813F-146A-48AD-BD1FBFED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079-24E9-4064-A764-5A1BF27D8A2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A86CE0-53A1-4CA5-4700-2DCC85E7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CB2ACE-1BA8-C4DB-F038-55980839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E012-ADD0-4B09-9610-226C6B3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75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EFD3674-4132-8F9B-F833-14F5BD7C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079-24E9-4064-A764-5A1BF27D8A2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5C6051-1B65-5FE9-339D-D9EB972F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E2D789-5973-A9D7-09D1-1DB55BD9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E012-ADD0-4B09-9610-226C6B3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0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97F99-75DA-93BC-BED3-B1A12C1F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7BF397-DB64-9B47-5F5A-08ED4A713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61CC49-55B5-5274-1BF1-EEA45A529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42CFF0-5D18-35C6-169E-67A665A6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079-24E9-4064-A764-5A1BF27D8A2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46CD33-8F76-7ED3-96DC-23FBE83E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E6F251-6FEC-2EEA-69DF-28AC5AF5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E012-ADD0-4B09-9610-226C6B3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40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0E091-9D61-EBFE-5344-6D181007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1BE3F2-443D-A216-7028-8E65F9DDC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10D436-6C81-ED04-A1CB-9531CD111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F273DF-06AC-1C1A-7904-FE35384A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079-24E9-4064-A764-5A1BF27D8A2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874052-6871-4188-4215-847FBB0E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58B188-D26A-B502-3FEA-5DC40B0A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3E012-ADD0-4B09-9610-226C6B3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02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3783A4-0697-63D2-FE70-6169064E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F1BE3A-8A96-DA43-38A4-8DE758D71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8EB9F6-89A1-39FA-62FA-B0503E0AD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93079-24E9-4064-A764-5A1BF27D8A2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1A0A4B-806C-22EA-2CF8-6215F30A8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12120C-6636-70B1-B597-C210CA062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3E012-ADD0-4B09-9610-226C6B318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51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261E6383-785E-3CB6-57F9-067ECFE53834}"/>
              </a:ext>
            </a:extLst>
          </p:cNvPr>
          <p:cNvGrpSpPr/>
          <p:nvPr/>
        </p:nvGrpSpPr>
        <p:grpSpPr>
          <a:xfrm>
            <a:off x="0" y="0"/>
            <a:ext cx="12192000" cy="6953374"/>
            <a:chOff x="0" y="0"/>
            <a:chExt cx="12192000" cy="6953374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E35BECC2-1201-F78C-2093-99158C8E1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953374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874775B-57E6-4692-7B1F-0065C341B293}"/>
                </a:ext>
              </a:extLst>
            </p:cNvPr>
            <p:cNvSpPr txBox="1"/>
            <p:nvPr/>
          </p:nvSpPr>
          <p:spPr>
            <a:xfrm>
              <a:off x="8303342" y="2123768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Top (5)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48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>
            <a:extLst>
              <a:ext uri="{FF2B5EF4-FFF2-40B4-BE49-F238E27FC236}">
                <a16:creationId xmlns:a16="http://schemas.microsoft.com/office/drawing/2014/main" id="{4EC90886-CB32-5932-3ED5-22876885F9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41BD3402-3612-74E6-5848-94F8B295C0B5}"/>
              </a:ext>
            </a:extLst>
          </p:cNvPr>
          <p:cNvSpPr/>
          <p:nvPr/>
        </p:nvSpPr>
        <p:spPr>
          <a:xfrm>
            <a:off x="73142" y="-533401"/>
            <a:ext cx="12020535" cy="1142263"/>
          </a:xfrm>
          <a:prstGeom prst="roundRect">
            <a:avLst>
              <a:gd name="adj" fmla="val 2785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667CBF8-DBF0-35FF-562D-F7A76DB434E0}"/>
              </a:ext>
            </a:extLst>
          </p:cNvPr>
          <p:cNvSpPr/>
          <p:nvPr/>
        </p:nvSpPr>
        <p:spPr>
          <a:xfrm>
            <a:off x="110613" y="1647640"/>
            <a:ext cx="2566220" cy="19698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E7C0D2F-7BA6-E85C-97B1-D0A67E5F0933}"/>
              </a:ext>
            </a:extLst>
          </p:cNvPr>
          <p:cNvSpPr/>
          <p:nvPr/>
        </p:nvSpPr>
        <p:spPr>
          <a:xfrm>
            <a:off x="2864263" y="1710812"/>
            <a:ext cx="3451122" cy="191507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F1B215E-F11B-68D9-B214-DDB5654AEF59}"/>
              </a:ext>
            </a:extLst>
          </p:cNvPr>
          <p:cNvSpPr/>
          <p:nvPr/>
        </p:nvSpPr>
        <p:spPr>
          <a:xfrm>
            <a:off x="154860" y="3701845"/>
            <a:ext cx="2477729" cy="15716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71FA9AA-1098-EBF2-81CE-77D6AA747058}"/>
              </a:ext>
            </a:extLst>
          </p:cNvPr>
          <p:cNvSpPr/>
          <p:nvPr/>
        </p:nvSpPr>
        <p:spPr>
          <a:xfrm>
            <a:off x="154860" y="5357843"/>
            <a:ext cx="2477729" cy="14242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23ECE08-9C46-FE5B-736D-3BF7350A5A5D}"/>
              </a:ext>
            </a:extLst>
          </p:cNvPr>
          <p:cNvSpPr/>
          <p:nvPr/>
        </p:nvSpPr>
        <p:spPr>
          <a:xfrm>
            <a:off x="2698957" y="3701845"/>
            <a:ext cx="3783207" cy="3080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9CECA22-6CFA-9A67-D236-A000EB366CAB}"/>
              </a:ext>
            </a:extLst>
          </p:cNvPr>
          <p:cNvSpPr/>
          <p:nvPr/>
        </p:nvSpPr>
        <p:spPr>
          <a:xfrm>
            <a:off x="6570404" y="4121681"/>
            <a:ext cx="2662080" cy="25966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C019179-9AC3-20AC-5121-D65CB7AEA6A9}"/>
              </a:ext>
            </a:extLst>
          </p:cNvPr>
          <p:cNvSpPr/>
          <p:nvPr/>
        </p:nvSpPr>
        <p:spPr>
          <a:xfrm>
            <a:off x="6570404" y="1710813"/>
            <a:ext cx="2575433" cy="21537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A8868CD-F478-AEE3-DE12-0E1EEDFAF5EB}"/>
              </a:ext>
            </a:extLst>
          </p:cNvPr>
          <p:cNvSpPr txBox="1"/>
          <p:nvPr/>
        </p:nvSpPr>
        <p:spPr>
          <a:xfrm>
            <a:off x="331842" y="2214"/>
            <a:ext cx="537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rebuchet MS" panose="020B0603020202020204" pitchFamily="34" charset="0"/>
              </a:rPr>
              <a:t>Análise de </a:t>
            </a:r>
            <a:r>
              <a:rPr lang="pt-BR" sz="2800" b="1" dirty="0" err="1">
                <a:latin typeface="Trebuchet MS" panose="020B0603020202020204" pitchFamily="34" charset="0"/>
              </a:rPr>
              <a:t>Churn</a:t>
            </a:r>
            <a:r>
              <a:rPr lang="pt-BR" sz="2800" b="1" dirty="0">
                <a:latin typeface="Trebuchet MS" panose="020B0603020202020204" pitchFamily="34" charset="0"/>
              </a:rPr>
              <a:t> - Resumo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695F2F5C-B425-108E-ED69-85C006E7F408}"/>
              </a:ext>
            </a:extLst>
          </p:cNvPr>
          <p:cNvSpPr/>
          <p:nvPr/>
        </p:nvSpPr>
        <p:spPr>
          <a:xfrm>
            <a:off x="398206" y="693174"/>
            <a:ext cx="1489589" cy="840658"/>
          </a:xfrm>
          <a:prstGeom prst="roundRect">
            <a:avLst/>
          </a:prstGeom>
          <a:solidFill>
            <a:srgbClr val="4F19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98A02508-2936-050D-D9E1-ECF7F8885E6D}"/>
              </a:ext>
            </a:extLst>
          </p:cNvPr>
          <p:cNvSpPr/>
          <p:nvPr/>
        </p:nvSpPr>
        <p:spPr>
          <a:xfrm>
            <a:off x="2202425" y="693174"/>
            <a:ext cx="1489589" cy="840658"/>
          </a:xfrm>
          <a:prstGeom prst="roundRect">
            <a:avLst/>
          </a:prstGeom>
          <a:solidFill>
            <a:srgbClr val="4F19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874C495A-5434-B33A-BD55-6B91FA5A7352}"/>
              </a:ext>
            </a:extLst>
          </p:cNvPr>
          <p:cNvSpPr/>
          <p:nvPr/>
        </p:nvSpPr>
        <p:spPr>
          <a:xfrm>
            <a:off x="4006644" y="693174"/>
            <a:ext cx="1489589" cy="840658"/>
          </a:xfrm>
          <a:prstGeom prst="roundRect">
            <a:avLst/>
          </a:prstGeom>
          <a:solidFill>
            <a:srgbClr val="4F19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F9C4B06D-46B5-D5E1-AB2C-7FE17C692A6D}"/>
              </a:ext>
            </a:extLst>
          </p:cNvPr>
          <p:cNvSpPr/>
          <p:nvPr/>
        </p:nvSpPr>
        <p:spPr>
          <a:xfrm>
            <a:off x="5810863" y="693174"/>
            <a:ext cx="1489589" cy="840658"/>
          </a:xfrm>
          <a:prstGeom prst="roundRect">
            <a:avLst/>
          </a:prstGeom>
          <a:solidFill>
            <a:srgbClr val="4F19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FB110E8F-A499-723F-9A1B-FBBF16E54BC0}"/>
              </a:ext>
            </a:extLst>
          </p:cNvPr>
          <p:cNvSpPr/>
          <p:nvPr/>
        </p:nvSpPr>
        <p:spPr>
          <a:xfrm>
            <a:off x="9333266" y="4074731"/>
            <a:ext cx="2821857" cy="27063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9CFC00E3-2128-094C-A064-E91C85D38405}"/>
              </a:ext>
            </a:extLst>
          </p:cNvPr>
          <p:cNvSpPr/>
          <p:nvPr/>
        </p:nvSpPr>
        <p:spPr>
          <a:xfrm>
            <a:off x="9333267" y="1710812"/>
            <a:ext cx="2821857" cy="21537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55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7CF47B3-0B7E-AB1C-CB4B-EDF90501D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378"/>
            <a:ext cx="12192000" cy="687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9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B3225362-064A-7587-3415-300743AD17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C91A28C-AC80-A277-FF06-620D961B814B}"/>
              </a:ext>
            </a:extLst>
          </p:cNvPr>
          <p:cNvSpPr/>
          <p:nvPr/>
        </p:nvSpPr>
        <p:spPr>
          <a:xfrm>
            <a:off x="58395" y="1459109"/>
            <a:ext cx="2137301" cy="19615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B0839C0-6309-3A81-14A3-0570EA3E2D71}"/>
              </a:ext>
            </a:extLst>
          </p:cNvPr>
          <p:cNvSpPr/>
          <p:nvPr/>
        </p:nvSpPr>
        <p:spPr>
          <a:xfrm>
            <a:off x="2260204" y="1473854"/>
            <a:ext cx="2168013" cy="19615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16F6B06-83AE-672B-1B87-8EEAFB54C645}"/>
              </a:ext>
            </a:extLst>
          </p:cNvPr>
          <p:cNvSpPr/>
          <p:nvPr/>
        </p:nvSpPr>
        <p:spPr>
          <a:xfrm>
            <a:off x="993696" y="679881"/>
            <a:ext cx="1576234" cy="722954"/>
          </a:xfrm>
          <a:prstGeom prst="roundRect">
            <a:avLst/>
          </a:prstGeom>
          <a:solidFill>
            <a:srgbClr val="4F19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1B9EF28-4EA2-F6E2-B7BF-DCFA5F725EA6}"/>
              </a:ext>
            </a:extLst>
          </p:cNvPr>
          <p:cNvSpPr/>
          <p:nvPr/>
        </p:nvSpPr>
        <p:spPr>
          <a:xfrm>
            <a:off x="74350" y="3472262"/>
            <a:ext cx="4361880" cy="15721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974C742-517F-58B7-30FB-FCFDAD2738D6}"/>
              </a:ext>
            </a:extLst>
          </p:cNvPr>
          <p:cNvSpPr/>
          <p:nvPr/>
        </p:nvSpPr>
        <p:spPr>
          <a:xfrm>
            <a:off x="68827" y="5107585"/>
            <a:ext cx="3275383" cy="16853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4BDD4EF-4400-9C58-1B64-DC2352079F4A}"/>
              </a:ext>
            </a:extLst>
          </p:cNvPr>
          <p:cNvSpPr/>
          <p:nvPr/>
        </p:nvSpPr>
        <p:spPr>
          <a:xfrm>
            <a:off x="4520409" y="1459109"/>
            <a:ext cx="2477730" cy="35853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673A1AC5-2001-7699-29B4-F3309FB5710C}"/>
              </a:ext>
            </a:extLst>
          </p:cNvPr>
          <p:cNvSpPr/>
          <p:nvPr/>
        </p:nvSpPr>
        <p:spPr>
          <a:xfrm>
            <a:off x="2914678" y="679881"/>
            <a:ext cx="1576234" cy="722954"/>
          </a:xfrm>
          <a:prstGeom prst="roundRect">
            <a:avLst/>
          </a:prstGeom>
          <a:solidFill>
            <a:srgbClr val="4F19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CCE4B636-349E-DCF5-B76B-77685C72DA9E}"/>
              </a:ext>
            </a:extLst>
          </p:cNvPr>
          <p:cNvSpPr/>
          <p:nvPr/>
        </p:nvSpPr>
        <p:spPr>
          <a:xfrm>
            <a:off x="3421626" y="5101657"/>
            <a:ext cx="3576513" cy="16853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B626E31-0B57-524F-5D9D-98B4201C54B8}"/>
              </a:ext>
            </a:extLst>
          </p:cNvPr>
          <p:cNvSpPr/>
          <p:nvPr/>
        </p:nvSpPr>
        <p:spPr>
          <a:xfrm>
            <a:off x="73142" y="-533401"/>
            <a:ext cx="12020535" cy="1142263"/>
          </a:xfrm>
          <a:prstGeom prst="roundRect">
            <a:avLst>
              <a:gd name="adj" fmla="val 2785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4A8DC53-6833-6537-3A7A-23393DABD432}"/>
              </a:ext>
            </a:extLst>
          </p:cNvPr>
          <p:cNvSpPr txBox="1"/>
          <p:nvPr/>
        </p:nvSpPr>
        <p:spPr>
          <a:xfrm>
            <a:off x="331842" y="2214"/>
            <a:ext cx="537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rebuchet MS" panose="020B0603020202020204" pitchFamily="34" charset="0"/>
              </a:rPr>
              <a:t>Análise de </a:t>
            </a:r>
            <a:r>
              <a:rPr lang="pt-BR" sz="2800" b="1" dirty="0" err="1">
                <a:latin typeface="Trebuchet MS" panose="020B0603020202020204" pitchFamily="34" charset="0"/>
              </a:rPr>
              <a:t>Churn</a:t>
            </a:r>
            <a:r>
              <a:rPr lang="pt-BR" sz="2800" b="1" dirty="0">
                <a:latin typeface="Trebuchet MS" panose="020B0603020202020204" pitchFamily="34" charset="0"/>
              </a:rPr>
              <a:t> - Previsão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DADD38B-734D-5214-360E-88E0C0A80E9D}"/>
              </a:ext>
            </a:extLst>
          </p:cNvPr>
          <p:cNvSpPr/>
          <p:nvPr/>
        </p:nvSpPr>
        <p:spPr>
          <a:xfrm>
            <a:off x="7117339" y="947831"/>
            <a:ext cx="4946842" cy="5833530"/>
          </a:xfrm>
          <a:prstGeom prst="roundRect">
            <a:avLst/>
          </a:prstGeom>
          <a:solidFill>
            <a:srgbClr val="4F19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2055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14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adrianaefrancisco santos</dc:creator>
  <cp:lastModifiedBy>adrianaefrancisco santos</cp:lastModifiedBy>
  <cp:revision>6</cp:revision>
  <dcterms:created xsi:type="dcterms:W3CDTF">2025-05-28T16:51:19Z</dcterms:created>
  <dcterms:modified xsi:type="dcterms:W3CDTF">2025-06-02T13:13:08Z</dcterms:modified>
</cp:coreProperties>
</file>