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8" r:id="rId4"/>
    <p:sldId id="269" r:id="rId5"/>
    <p:sldId id="271" r:id="rId6"/>
    <p:sldId id="270" r:id="rId7"/>
    <p:sldId id="272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12EB5-D1B4-C69A-9E48-43DFCAD6D691}" v="78" dt="2022-02-16T17:25:11.693"/>
    <p1510:client id="{0C4F52B7-A0EA-413F-2492-FE6DA72853C8}" v="24" dt="2022-02-18T05:09:09.980"/>
    <p1510:client id="{28BB1DD3-45EE-4542-A8E1-1A237F58E5BF}" v="566" dt="2022-02-16T03:07:26.188"/>
    <p1510:client id="{3E4E6CEB-F159-0ED4-FBFF-DDD5AD0FA165}" v="296" dt="2022-02-18T10:28:19.416"/>
    <p1510:client id="{5E68A4CB-0B01-2023-5C2E-FBB348540A19}" v="143" dt="2022-02-18T18:08:03.133"/>
    <p1510:client id="{7F1A80A8-E3FB-4824-B2EE-C1F5030A6561}" v="453" dt="2022-02-18T01:58:24.657"/>
    <p1510:client id="{97412BE9-1711-FBA3-4F71-146DCA8F9A54}" v="20" dt="2022-02-16T17:41:50.146"/>
    <p1510:client id="{E11E1E7B-C617-9C78-44B7-B40231A15B32}" v="266" dt="2022-02-18T18:15:01.551"/>
    <p1510:client id="{E14552B8-0495-430C-BAB1-7D554F95C0CD}" v="624" dt="2022-02-16T03:33:1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8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9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5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4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2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39751" y="150108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factores afectan  más las notas en los estudiantes?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s-ES" dirty="0"/>
              <a:t>Gabriel </a:t>
            </a:r>
            <a:r>
              <a:rPr lang="es-ES"/>
              <a:t>Jiménez</a:t>
            </a:r>
          </a:p>
          <a:p>
            <a:r>
              <a:rPr lang="es-ES" dirty="0"/>
              <a:t>Luciano Bastidas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1C110E63-2C87-4670-A76B-85F59E331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79" r="13152" b="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D8692B-D124-498B-B7B4-5E5ECE7C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5600" dirty="0"/>
              <a:t>Que </a:t>
            </a:r>
            <a:r>
              <a:rPr lang="es-CO" sz="5600" dirty="0" err="1"/>
              <a:t>dificil</a:t>
            </a:r>
            <a:r>
              <a:rPr lang="es-CO" sz="5600" dirty="0"/>
              <a:t> es encontrar datos buenos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Gato con la boca abierta&#10;&#10;Descripción generada automáticamente">
            <a:extLst>
              <a:ext uri="{FF2B5EF4-FFF2-40B4-BE49-F238E27FC236}">
                <a16:creationId xmlns:a16="http://schemas.microsoft.com/office/drawing/2014/main" id="{477F57FF-8902-4DF9-8D49-0E2AA495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26" r="24773" b="-1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54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C4244-B96C-452B-AD6E-4B982C70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s-ES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C87F1-A168-4EC7-BB11-D3F31EB7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395 Estudiantes encuestados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/>
              <a:t>Categorías</a:t>
            </a:r>
            <a:r>
              <a:rPr lang="es-ES" dirty="0"/>
              <a:t>: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Edad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Tamaño de familia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Acceso al internet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Tiempo de estudio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Tiempo libre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Días ausentes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dirty="0"/>
              <a:t>Otros</a:t>
            </a:r>
            <a:r>
              <a:rPr lang="es-ES"/>
              <a:t> </a:t>
            </a:r>
          </a:p>
          <a:p>
            <a:pPr>
              <a:lnSpc>
                <a:spcPct val="90000"/>
              </a:lnSpc>
            </a:pPr>
            <a:endParaRPr lang="es-ES"/>
          </a:p>
          <a:p>
            <a:pPr>
              <a:lnSpc>
                <a:spcPct val="90000"/>
              </a:lnSpc>
            </a:pPr>
            <a:endParaRPr lang="es-E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83E38644-D07C-437F-90C2-32B99C297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5" r="4" b="4"/>
          <a:stretch/>
        </p:blipFill>
        <p:spPr>
          <a:xfrm>
            <a:off x="6603355" y="717366"/>
            <a:ext cx="4044804" cy="26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F1D513FD-B702-4663-B036-2E2B70053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" r="-1" b="8031"/>
          <a:stretch/>
        </p:blipFill>
        <p:spPr>
          <a:xfrm>
            <a:off x="6601584" y="3354123"/>
            <a:ext cx="4044804" cy="26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9F9A8-77AA-481A-BB40-8DC99AC8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Factores que no tuvieron relevancia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13105-D4A3-4CAC-BB34-72852233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/>
              <a:t>Si beben alcohol durante la semana </a:t>
            </a:r>
          </a:p>
          <a:p>
            <a:r>
              <a:rPr lang="es-ES" dirty="0"/>
              <a:t>Si su trayecto de viaje hacia la escuela era mayor a 30 min</a:t>
            </a:r>
          </a:p>
          <a:p>
            <a:r>
              <a:rPr lang="es-ES" dirty="0"/>
              <a:t>Si la relación con la familia era mala o buena</a:t>
            </a:r>
          </a:p>
          <a:p>
            <a:r>
              <a:rPr lang="es-ES" dirty="0"/>
              <a:t>Tipo de tutor (Madre, padre u otro)</a:t>
            </a:r>
          </a:p>
          <a:p>
            <a:r>
              <a:rPr lang="es-ES" dirty="0"/>
              <a:t>Acceso al internet</a:t>
            </a:r>
          </a:p>
          <a:p>
            <a:r>
              <a:rPr lang="es-ES" dirty="0"/>
              <a:t>Tener actividades extra curriculares</a:t>
            </a:r>
          </a:p>
          <a:p>
            <a:r>
              <a:rPr lang="es-ES"/>
              <a:t>Salir en tiempo libre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41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F4185-CF2A-46AF-B4A1-7A9D8C9E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Relaciones sentimentales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73C47-7FA4-44CC-A493-9E34D96E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Personas que tenían relaciones sentimentales les iba mejor que a los que no.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A4F1341B-D0F6-4B64-AD41-78FF72C6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265174"/>
            <a:ext cx="6430513" cy="43190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F673B-5FE1-4399-B9D9-1BDF4F06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Pagar por clases extra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321C6-8BC5-4034-8EE9-2369A23C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515502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Estudiantes con clases extra tienden a tener mejores calificaciones </a:t>
            </a:r>
          </a:p>
        </p:txBody>
      </p:sp>
      <p:pic>
        <p:nvPicPr>
          <p:cNvPr id="4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726ADAA-7C39-4247-880F-4F248B15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86" y="1737237"/>
            <a:ext cx="4100512" cy="3062057"/>
          </a:xfrm>
          <a:prstGeom prst="rect">
            <a:avLst/>
          </a:prstGeom>
        </p:spPr>
      </p:pic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8A8C1BAB-2BDB-44D5-9C41-42F1CE3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23" y="3266554"/>
            <a:ext cx="3945730" cy="27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124CBF-1CCA-4C82-B402-2B5022D8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 dirty="0"/>
              <a:t>Los padres tienen una educación mayor a la superior </a:t>
            </a:r>
          </a:p>
        </p:txBody>
      </p:sp>
      <p:pic>
        <p:nvPicPr>
          <p:cNvPr id="5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BDCB305A-81A8-4191-81FC-239DB52F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2" y="681648"/>
            <a:ext cx="4868207" cy="3295022"/>
          </a:xfrm>
          <a:prstGeom prst="rect">
            <a:avLst/>
          </a:prstGeom>
        </p:spPr>
      </p:pic>
      <p:pic>
        <p:nvPicPr>
          <p:cNvPr id="4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2DBE7948-E028-451F-92FD-5FDA5CCE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656" y="681648"/>
            <a:ext cx="4989605" cy="329502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81839-0AE6-4143-993D-76CB059A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4294207"/>
            <a:ext cx="5265333" cy="1540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/>
              <a:t>Los estudiantes que tenían padres con educación superior o mayor les iba mejor a los que no.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2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5ABC3-BC4A-40C9-9C65-9963CBCB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El  tiempo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8D271-9E39-497B-9333-C007A4BB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No necesariamente más horas de estudio son mejor nota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35DC891-B16A-438C-B109-B5E25739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8" y="863024"/>
            <a:ext cx="3016278" cy="2254100"/>
          </a:xfrm>
          <a:prstGeom prst="rect">
            <a:avLst/>
          </a:prstGeom>
        </p:spPr>
      </p:pic>
      <p:pic>
        <p:nvPicPr>
          <p:cNvPr id="11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A34404C4-EAD0-4B97-8837-7A807AE5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20" y="919782"/>
            <a:ext cx="3016278" cy="2140584"/>
          </a:xfrm>
          <a:prstGeom prst="rect">
            <a:avLst/>
          </a:prstGeom>
        </p:spPr>
      </p:pic>
      <p:pic>
        <p:nvPicPr>
          <p:cNvPr id="7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30380BC4-14D5-4B06-97EC-379272026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8" y="3786096"/>
            <a:ext cx="3016278" cy="2140584"/>
          </a:xfrm>
          <a:prstGeom prst="rect">
            <a:avLst/>
          </a:prstGeom>
        </p:spPr>
      </p:pic>
      <p:pic>
        <p:nvPicPr>
          <p:cNvPr id="9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636EAD04-6BC5-4CE6-B0F0-F0DA27346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720" y="3786096"/>
            <a:ext cx="3016278" cy="214058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5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E8FAE-B97B-484D-B13D-B858A796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7200" dirty="0">
                <a:latin typeface="+mn-lt"/>
                <a:ea typeface="+mn-ea"/>
                <a:cs typeface="+mn-cs"/>
              </a:rPr>
              <a:t>Conclusiones</a:t>
            </a:r>
            <a:r>
              <a:rPr lang="es-CO" sz="7200" dirty="0"/>
              <a:t>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7C446-5D7E-4983-BABD-3B1D8DFF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Teniendo en cuenta la diferencia entre los factores y sus contrapartes.</a:t>
            </a:r>
          </a:p>
          <a:p>
            <a:pPr>
              <a:lnSpc>
                <a:spcPct val="90000"/>
              </a:lnSpc>
            </a:pPr>
            <a:r>
              <a:rPr lang="es-ES" dirty="0"/>
              <a:t>Podemos concluir que la educación de las madres afecta mucho el rendimiento de sus hijos.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75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3DA3-BB8E-4802-8CE2-5CB88BD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Referencias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39306-81C5-4F7A-AD2D-D8DA8549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441344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ea typeface="+mn-lt"/>
                <a:cs typeface="+mn-lt"/>
              </a:rPr>
              <a:t>P. Cortez and A. Silva. </a:t>
            </a:r>
            <a:r>
              <a:rPr lang="es-ES" sz="2000" dirty="0" err="1">
                <a:ea typeface="+mn-lt"/>
                <a:cs typeface="+mn-lt"/>
              </a:rPr>
              <a:t>Using</a:t>
            </a:r>
            <a:r>
              <a:rPr lang="es-ES" sz="2000" dirty="0">
                <a:ea typeface="+mn-lt"/>
                <a:cs typeface="+mn-lt"/>
              </a:rPr>
              <a:t> Data </a:t>
            </a:r>
            <a:r>
              <a:rPr lang="es-ES" sz="2000" dirty="0" err="1">
                <a:ea typeface="+mn-lt"/>
                <a:cs typeface="+mn-lt"/>
              </a:rPr>
              <a:t>Mining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to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Predict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Secondary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School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Student</a:t>
            </a:r>
            <a:r>
              <a:rPr lang="es-ES" sz="2000" dirty="0">
                <a:ea typeface="+mn-lt"/>
                <a:cs typeface="+mn-lt"/>
              </a:rPr>
              <a:t> Performance. In A. Brito and J. Teixeira Eds., </a:t>
            </a:r>
            <a:r>
              <a:rPr lang="es-ES" sz="2000" dirty="0" err="1">
                <a:ea typeface="+mn-lt"/>
                <a:cs typeface="+mn-lt"/>
              </a:rPr>
              <a:t>Proceedings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of</a:t>
            </a:r>
            <a:r>
              <a:rPr lang="es-ES" sz="2000" dirty="0">
                <a:ea typeface="+mn-lt"/>
                <a:cs typeface="+mn-lt"/>
              </a:rPr>
              <a:t> 5th </a:t>
            </a:r>
            <a:r>
              <a:rPr lang="es-ES" sz="2000" dirty="0" err="1">
                <a:ea typeface="+mn-lt"/>
                <a:cs typeface="+mn-lt"/>
              </a:rPr>
              <a:t>FUture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BUsiness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TEChnology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Conference</a:t>
            </a:r>
            <a:r>
              <a:rPr lang="es-ES" sz="2000" dirty="0">
                <a:ea typeface="+mn-lt"/>
                <a:cs typeface="+mn-lt"/>
              </a:rPr>
              <a:t> (FUBUTEC 2008) pp. 5-12, Porto, Portugal, April, 2008, EUROSIS, ISBN 978-9077381-39-7.</a:t>
            </a:r>
          </a:p>
          <a:p>
            <a:pPr marL="0" indent="0">
              <a:buNone/>
            </a:pPr>
            <a:endParaRPr lang="es-ES" sz="20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70393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PunchcardVTI</vt:lpstr>
      <vt:lpstr>¿Qué factores afectan  más las notas en los estudiantes?</vt:lpstr>
      <vt:lpstr>Datos</vt:lpstr>
      <vt:lpstr>Factores que no tuvieron relevancia</vt:lpstr>
      <vt:lpstr>Relaciones sentimentales </vt:lpstr>
      <vt:lpstr>Pagar por clases extra</vt:lpstr>
      <vt:lpstr>Los padres tienen una educación mayor a la superior </vt:lpstr>
      <vt:lpstr>El  tiempo de estudio</vt:lpstr>
      <vt:lpstr>Conclusiones:</vt:lpstr>
      <vt:lpstr>Referencias </vt:lpstr>
      <vt:lpstr>Que dificil es encontrar datos buenos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728</cp:revision>
  <dcterms:created xsi:type="dcterms:W3CDTF">2022-02-16T01:48:17Z</dcterms:created>
  <dcterms:modified xsi:type="dcterms:W3CDTF">2022-02-18T18:15:27Z</dcterms:modified>
</cp:coreProperties>
</file>