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12EB5-D1B4-C69A-9E48-43DFCAD6D691}" v="78" dt="2022-02-16T17:25:11.693"/>
    <p1510:client id="{28BB1DD3-45EE-4542-A8E1-1A237F58E5BF}" v="566" dt="2022-02-16T03:07:26.188"/>
    <p1510:client id="{97412BE9-1711-FBA3-4F71-146DCA8F9A54}" v="20" dt="2022-02-16T17:41:50.146"/>
    <p1510:client id="{E14552B8-0495-430C-BAB1-7D554F95C0CD}" v="624" dt="2022-02-16T03:33:1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4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8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9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6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5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41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2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 fontScale="90000"/>
          </a:bodyPr>
          <a:lstStyle/>
          <a:p>
            <a:r>
              <a:rPr lang="es-ES" dirty="0"/>
              <a:t>¿Cuál es el tiempo más óptimo para estudiar?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s-ES" dirty="0"/>
              <a:t>Gabriel </a:t>
            </a:r>
            <a:r>
              <a:rPr lang="es-ES"/>
              <a:t>Jiménez</a:t>
            </a:r>
          </a:p>
          <a:p>
            <a:r>
              <a:rPr lang="es-ES" dirty="0"/>
              <a:t>Luciano Bastidas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1C110E63-2C87-4670-A76B-85F59E331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79" r="13152" b="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8E8FAE-B97B-484D-B13D-B858A796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Conclusiones: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7C446-5D7E-4983-BABD-3B1D8DFF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Según los primeros datos el mejor tiempo de estudio es entre 5-10 horas semanales </a:t>
            </a:r>
          </a:p>
          <a:p>
            <a:pPr>
              <a:lnSpc>
                <a:spcPct val="90000"/>
              </a:lnSpc>
            </a:pPr>
            <a:r>
              <a:rPr lang="es-ES" dirty="0"/>
              <a:t>En los segundos datos la hora en promedio seria entre 6 a 9 horas de estudio semanales </a:t>
            </a:r>
          </a:p>
          <a:p>
            <a:pPr>
              <a:lnSpc>
                <a:spcPct val="90000"/>
              </a:lnSpc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75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03DA3-BB8E-4802-8CE2-5CB88BD8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Referencias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39306-81C5-4F7A-AD2D-D8DA8549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441344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ea typeface="+mn-lt"/>
                <a:cs typeface="+mn-lt"/>
              </a:rPr>
              <a:t>P. Cortez and A. Silva. </a:t>
            </a:r>
            <a:r>
              <a:rPr lang="es-ES" sz="2000" dirty="0" err="1">
                <a:ea typeface="+mn-lt"/>
                <a:cs typeface="+mn-lt"/>
              </a:rPr>
              <a:t>Using</a:t>
            </a:r>
            <a:r>
              <a:rPr lang="es-ES" sz="2000" dirty="0">
                <a:ea typeface="+mn-lt"/>
                <a:cs typeface="+mn-lt"/>
              </a:rPr>
              <a:t> Data </a:t>
            </a:r>
            <a:r>
              <a:rPr lang="es-ES" sz="2000" dirty="0" err="1">
                <a:ea typeface="+mn-lt"/>
                <a:cs typeface="+mn-lt"/>
              </a:rPr>
              <a:t>Mining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to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Predict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Secondary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School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Student</a:t>
            </a:r>
            <a:r>
              <a:rPr lang="es-ES" sz="2000" dirty="0">
                <a:ea typeface="+mn-lt"/>
                <a:cs typeface="+mn-lt"/>
              </a:rPr>
              <a:t> Performance. In A. Brito and J. Teixeira Eds., </a:t>
            </a:r>
            <a:r>
              <a:rPr lang="es-ES" sz="2000" dirty="0" err="1">
                <a:ea typeface="+mn-lt"/>
                <a:cs typeface="+mn-lt"/>
              </a:rPr>
              <a:t>Proceedings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 5th </a:t>
            </a:r>
            <a:r>
              <a:rPr lang="es-ES" sz="2000" dirty="0" err="1">
                <a:ea typeface="+mn-lt"/>
                <a:cs typeface="+mn-lt"/>
              </a:rPr>
              <a:t>FUture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BUsiness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TEChnology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Conference</a:t>
            </a:r>
            <a:r>
              <a:rPr lang="es-ES" sz="2000" dirty="0">
                <a:ea typeface="+mn-lt"/>
                <a:cs typeface="+mn-lt"/>
              </a:rPr>
              <a:t> (FUBUTEC 2008) pp. 5-12, Porto, Portugal, April, 2008, EUROSIS, ISBN 978-9077381-39-7.</a:t>
            </a:r>
          </a:p>
          <a:p>
            <a:r>
              <a:rPr lang="es-ES" sz="2000" dirty="0">
                <a:ea typeface="+mn-lt"/>
                <a:cs typeface="+mn-lt"/>
              </a:rPr>
              <a:t>Yasser, M., 2022. </a:t>
            </a:r>
            <a:r>
              <a:rPr lang="es-ES" sz="2000" i="1" dirty="0" err="1">
                <a:ea typeface="+mn-lt"/>
                <a:cs typeface="+mn-lt"/>
              </a:rPr>
              <a:t>Student</a:t>
            </a:r>
            <a:r>
              <a:rPr lang="es-ES" sz="2000" i="1" dirty="0">
                <a:ea typeface="+mn-lt"/>
                <a:cs typeface="+mn-lt"/>
              </a:rPr>
              <a:t> Marks </a:t>
            </a:r>
            <a:r>
              <a:rPr lang="es-ES" sz="2000" i="1" dirty="0" err="1">
                <a:ea typeface="+mn-lt"/>
                <a:cs typeface="+mn-lt"/>
              </a:rPr>
              <a:t>Dataset</a:t>
            </a:r>
            <a:r>
              <a:rPr lang="es-ES" sz="2000" dirty="0">
                <a:ea typeface="+mn-lt"/>
                <a:cs typeface="+mn-lt"/>
              </a:rPr>
              <a:t>. [online] Kaggle.com. </a:t>
            </a:r>
            <a:r>
              <a:rPr lang="es-ES" sz="2000" dirty="0" err="1">
                <a:ea typeface="+mn-lt"/>
                <a:cs typeface="+mn-lt"/>
              </a:rPr>
              <a:t>Available</a:t>
            </a:r>
            <a:r>
              <a:rPr lang="es-ES" sz="2000" dirty="0">
                <a:ea typeface="+mn-lt"/>
                <a:cs typeface="+mn-lt"/>
              </a:rPr>
              <a:t> at: &lt;https://www.kaggle.com/yasserh/student-marks-dataset&gt; [</a:t>
            </a:r>
            <a:r>
              <a:rPr lang="es-ES" sz="2000" dirty="0" err="1">
                <a:ea typeface="+mn-lt"/>
                <a:cs typeface="+mn-lt"/>
              </a:rPr>
              <a:t>Accessed</a:t>
            </a:r>
            <a:r>
              <a:rPr lang="es-ES" sz="2000" dirty="0">
                <a:ea typeface="+mn-lt"/>
                <a:cs typeface="+mn-lt"/>
              </a:rPr>
              <a:t> 15 </a:t>
            </a:r>
            <a:r>
              <a:rPr lang="es-ES" sz="2000" dirty="0" err="1">
                <a:ea typeface="+mn-lt"/>
                <a:cs typeface="+mn-lt"/>
              </a:rPr>
              <a:t>February</a:t>
            </a:r>
            <a:r>
              <a:rPr lang="es-ES" sz="2000" dirty="0">
                <a:ea typeface="+mn-lt"/>
                <a:cs typeface="+mn-lt"/>
              </a:rPr>
              <a:t> 2022].</a:t>
            </a:r>
            <a:endParaRPr lang="es-ES" sz="20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703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D8692B-D124-498B-B7B4-5E5ECE7C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/>
              <a:t>Que dificil es encontrar datos buenos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4" descr="Gato con la boca abierta&#10;&#10;Descripción generada automáticamente">
            <a:extLst>
              <a:ext uri="{FF2B5EF4-FFF2-40B4-BE49-F238E27FC236}">
                <a16:creationId xmlns:a16="http://schemas.microsoft.com/office/drawing/2014/main" id="{477F57FF-8902-4DF9-8D49-0E2AA495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26" r="24773" b="-1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54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BC4244-B96C-452B-AD6E-4B982C70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s-ES" dirty="0"/>
              <a:t>Datos_1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C87F1-A168-4EC7-BB11-D3F31EB7C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395 Estudiantes encuestados</a:t>
            </a:r>
            <a:endParaRPr lang="es-ES"/>
          </a:p>
          <a:p>
            <a:pPr>
              <a:lnSpc>
                <a:spcPct val="90000"/>
              </a:lnSpc>
            </a:pPr>
            <a:r>
              <a:rPr lang="es-ES"/>
              <a:t>Categorías</a:t>
            </a:r>
            <a:r>
              <a:rPr lang="es-ES" dirty="0"/>
              <a:t>: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Edad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Tamaño de familia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Acceso al internet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Tiempo de estudio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Tiempo libre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Días ausentes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Otros</a:t>
            </a:r>
            <a:r>
              <a:rPr lang="es-ES"/>
              <a:t> 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</a:pPr>
            <a:endParaRPr lang="es-E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83E38644-D07C-437F-90C2-32B99C297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5" r="4" b="4"/>
          <a:stretch/>
        </p:blipFill>
        <p:spPr>
          <a:xfrm>
            <a:off x="6243921" y="717366"/>
            <a:ext cx="4044804" cy="26312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F1D513FD-B702-4663-B036-2E2B70053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" r="-1" b="8031"/>
          <a:stretch/>
        </p:blipFill>
        <p:spPr>
          <a:xfrm>
            <a:off x="6242150" y="3426010"/>
            <a:ext cx="4044804" cy="26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278FBD88-99DE-4CEC-8BDE-65CA79C2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60" y="321734"/>
            <a:ext cx="4093648" cy="2905170"/>
          </a:xfrm>
          <a:prstGeom prst="rect">
            <a:avLst/>
          </a:prstGeom>
        </p:spPr>
      </p:pic>
      <p:sp>
        <p:nvSpPr>
          <p:cNvPr id="23" name="Rectangle 2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41C0F76E-E079-4477-AA30-5ED89DD8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85" y="321734"/>
            <a:ext cx="3887493" cy="2905170"/>
          </a:xfrm>
          <a:prstGeom prst="rect">
            <a:avLst/>
          </a:prstGeom>
        </p:spPr>
      </p:pic>
      <p:sp>
        <p:nvSpPr>
          <p:cNvPr id="28" name="Rectangle 2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6A6F6706-36AD-43E9-A10A-E1EF6563B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643" y="3631096"/>
            <a:ext cx="3889880" cy="2760560"/>
          </a:xfrm>
          <a:prstGeom prst="rect">
            <a:avLst/>
          </a:prstGeom>
        </p:spPr>
      </p:pic>
      <p:pic>
        <p:nvPicPr>
          <p:cNvPr id="7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D8FAED39-6B29-4228-87FB-3E5B63D0E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391" y="3631096"/>
            <a:ext cx="3889880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4C7FC-A1FA-48CE-8CF1-2328D60C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¿Si un estudiante falta, su tiempo de estudio es para repasar o para recuperar este tiempo?</a:t>
            </a:r>
          </a:p>
        </p:txBody>
      </p:sp>
      <p:grpSp>
        <p:nvGrpSpPr>
          <p:cNvPr id="57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67B5610-B9AE-4776-9290-65F01EEE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37" y="1081003"/>
            <a:ext cx="6272272" cy="46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A22D84-4F42-4942-BF6A-81B1DDD5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8686" y="1080453"/>
            <a:ext cx="4133560" cy="1268984"/>
          </a:xfrm>
        </p:spPr>
        <p:txBody>
          <a:bodyPr>
            <a:normAutofit/>
          </a:bodyPr>
          <a:lstStyle/>
          <a:p>
            <a:r>
              <a:rPr lang="es-ES" dirty="0"/>
              <a:t>Filtro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06225-4E2F-4D21-8A63-139A69387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0092" y="2183828"/>
            <a:ext cx="2966748" cy="2672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Consideraciones</a:t>
            </a:r>
          </a:p>
          <a:p>
            <a:pPr lvl="1"/>
            <a:r>
              <a:rPr lang="es-ES" dirty="0"/>
              <a:t>Ausencia&lt;20</a:t>
            </a:r>
          </a:p>
          <a:p>
            <a:pPr lvl="1"/>
            <a:r>
              <a:rPr lang="es-ES" dirty="0">
                <a:ea typeface="+mn-lt"/>
                <a:cs typeface="+mn-lt"/>
              </a:rPr>
              <a:t>Tiempo libre&gt;=3</a:t>
            </a:r>
            <a:endParaRPr lang="es-ES" dirty="0"/>
          </a:p>
          <a:p>
            <a:pPr lvl="1"/>
            <a:r>
              <a:rPr lang="es-ES" dirty="0"/>
              <a:t>Acceso al internet</a:t>
            </a:r>
          </a:p>
          <a:p>
            <a:pPr lvl="1"/>
            <a:endParaRPr lang="es-ES" dirty="0"/>
          </a:p>
        </p:txBody>
      </p:sp>
      <p:pic>
        <p:nvPicPr>
          <p:cNvPr id="4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223AEB6-A86F-4B10-90B1-1DE5CBC9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8" y="505837"/>
            <a:ext cx="4159277" cy="3123255"/>
          </a:xfrm>
          <a:prstGeom prst="rect">
            <a:avLst/>
          </a:prstGeom>
        </p:spPr>
      </p:pic>
      <p:pic>
        <p:nvPicPr>
          <p:cNvPr id="7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453EA519-CF0A-4AB7-B3EB-2E89E388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70" y="491159"/>
            <a:ext cx="4254526" cy="3033551"/>
          </a:xfrm>
          <a:prstGeom prst="rect">
            <a:avLst/>
          </a:prstGeom>
        </p:spPr>
      </p:pic>
      <p:pic>
        <p:nvPicPr>
          <p:cNvPr id="6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BAA9B973-038C-4138-B69C-BF44588F9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88" y="3262222"/>
            <a:ext cx="4254526" cy="3045457"/>
          </a:xfrm>
          <a:prstGeom prst="rect">
            <a:avLst/>
          </a:prstGeom>
        </p:spPr>
      </p:pic>
      <p:pic>
        <p:nvPicPr>
          <p:cNvPr id="5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86A93085-DFA8-4057-A1E0-9EC29999A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470" y="3381285"/>
            <a:ext cx="4052121" cy="287877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5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086E44-5A24-4BC4-9724-3C2DD13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es-ES"/>
              <a:t>Datos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789BF-BF28-4C7E-8297-E12C8572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100 estudiantes encuestados</a:t>
            </a:r>
          </a:p>
          <a:p>
            <a:r>
              <a:rPr lang="es-ES">
                <a:ea typeface="+mn-lt"/>
                <a:cs typeface="+mn-lt"/>
              </a:rPr>
              <a:t>Categorías: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s-ES">
                <a:ea typeface="+mn-lt"/>
                <a:cs typeface="+mn-lt"/>
              </a:rPr>
              <a:t>Numero de cursos que toma</a:t>
            </a:r>
          </a:p>
          <a:p>
            <a:pPr lvl="1"/>
            <a:r>
              <a:rPr lang="es-ES">
                <a:ea typeface="+mn-lt"/>
                <a:cs typeface="+mn-lt"/>
              </a:rPr>
              <a:t>Tiempo de estudio</a:t>
            </a:r>
          </a:p>
          <a:p>
            <a:pPr lvl="1"/>
            <a:r>
              <a:rPr lang="es-ES"/>
              <a:t>Nota final </a:t>
            </a:r>
          </a:p>
          <a:p>
            <a:pPr marL="457200" lvl="1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</p:txBody>
      </p:sp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9EBB65C-E655-49D7-AAA6-6267DCDB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32" y="621802"/>
            <a:ext cx="7278777" cy="501627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0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A35E4-9897-4A1E-94E6-2CAFC6BF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Cosas sin sentido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1762-6806-45EA-B642-968EEA23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Notas no tiene un rango especifico </a:t>
            </a:r>
          </a:p>
          <a:p>
            <a:r>
              <a:rPr lang="es-ES"/>
              <a:t>Entre menos cursos peor nota?</a:t>
            </a:r>
          </a:p>
          <a:p>
            <a:endParaRPr lang="es-ES"/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3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DBA741-9214-49E0-9C75-AF5DF1D1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¿Viene de la misma distribución ?</a:t>
            </a:r>
          </a:p>
        </p:txBody>
      </p:sp>
      <p:pic>
        <p:nvPicPr>
          <p:cNvPr id="5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73D8D837-0272-4DBD-9E70-8BD6E8C12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3" b="-2"/>
          <a:stretch/>
        </p:blipFill>
        <p:spPr>
          <a:xfrm>
            <a:off x="259571" y="2347710"/>
            <a:ext cx="3862908" cy="3533655"/>
          </a:xfrm>
          <a:prstGeom prst="rect">
            <a:avLst/>
          </a:prstGeom>
        </p:spPr>
      </p:pic>
      <p:pic>
        <p:nvPicPr>
          <p:cNvPr id="4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20FC09D7-4987-43B4-A631-C9FEA4262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1"/>
          <a:stretch/>
        </p:blipFill>
        <p:spPr>
          <a:xfrm>
            <a:off x="4024392" y="2347710"/>
            <a:ext cx="3805399" cy="3533655"/>
          </a:xfrm>
          <a:prstGeom prst="rect">
            <a:avLst/>
          </a:prstGeom>
        </p:spPr>
      </p:pic>
      <p:pic>
        <p:nvPicPr>
          <p:cNvPr id="6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D7D938A2-A7D9-4864-84B4-46C36EC22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9" r="1" b="1"/>
          <a:stretch/>
        </p:blipFill>
        <p:spPr>
          <a:xfrm>
            <a:off x="7717328" y="2347710"/>
            <a:ext cx="3819776" cy="35336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9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35675-CDB1-43E5-88E6-8D1ABA38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Regresión en cada una</a:t>
            </a:r>
          </a:p>
        </p:txBody>
      </p:sp>
      <p:grpSp>
        <p:nvGrpSpPr>
          <p:cNvPr id="53" name="Group 4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A7CD216-002C-4983-9AB3-6F8C8EDC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9" y="2249143"/>
            <a:ext cx="3474720" cy="3552319"/>
          </a:xfrm>
          <a:prstGeom prst="rect">
            <a:avLst/>
          </a:prstGeom>
        </p:spPr>
      </p:pic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47FFDA1-6EB0-4E75-B622-3ADC609E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071" y="2309130"/>
            <a:ext cx="3474720" cy="3432345"/>
          </a:xfrm>
          <a:prstGeom prst="rect">
            <a:avLst/>
          </a:prstGeom>
        </p:spPr>
      </p:pic>
      <p:pic>
        <p:nvPicPr>
          <p:cNvPr id="6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A321BB2-4E87-4AC8-974F-8E4A5F5E5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384" y="2381088"/>
            <a:ext cx="3474720" cy="328843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6174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12</Slides>
  <Notes>0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PunchcardVTI</vt:lpstr>
      <vt:lpstr>¿Cuál es el tiempo más óptimo para estudiar?</vt:lpstr>
      <vt:lpstr>Datos_1</vt:lpstr>
      <vt:lpstr>Presentación de PowerPoint</vt:lpstr>
      <vt:lpstr>¿Si un estudiante falta, su tiempo de estudio es para repasar o para recuperar este tiempo?</vt:lpstr>
      <vt:lpstr>Filtro final</vt:lpstr>
      <vt:lpstr>Datos 2</vt:lpstr>
      <vt:lpstr>Cosas sin sentido</vt:lpstr>
      <vt:lpstr>¿Viene de la misma distribución ?</vt:lpstr>
      <vt:lpstr>Regresión en cada una</vt:lpstr>
      <vt:lpstr>Conclusiones:</vt:lpstr>
      <vt:lpstr>Referencias </vt:lpstr>
      <vt:lpstr>Que dificil es encontrar datos buenos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404</cp:revision>
  <dcterms:created xsi:type="dcterms:W3CDTF">2022-02-16T01:48:17Z</dcterms:created>
  <dcterms:modified xsi:type="dcterms:W3CDTF">2022-02-16T17:43:55Z</dcterms:modified>
</cp:coreProperties>
</file>