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F7F8B-65EE-4C3E-9B17-3DBD60D8C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42ADCC-A7A4-47E8-8F33-8129CE35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07580-FB55-4A58-80E1-549014AC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91910A-E289-44CC-ACFD-CB68D66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24F46-41AF-407A-BEC8-B42617BA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3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095FE-2107-4BF9-92D9-89869A2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219208-AAA2-42EF-ABFD-BE76F435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8D913-95B8-45E4-9F72-7C53207D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E45CF-8775-4114-855C-4721E1F8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C1D450-9F91-4E98-88FC-FC0B8F1F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3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673403-C21F-4B60-AD39-B34CD1F4E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390FEA-E102-4ABF-86A8-69700797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119D1A-0944-4FE4-92A3-E8E2B9FA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8147E1-3D90-4167-9EFC-78863521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BB720-C902-4CB9-899D-5E51162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D68A-D602-41BF-ADC0-E2D5B721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77B3B-1B28-4031-949B-1FE7ED5B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D35BF-59F3-4560-B40B-6E13D6E4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D047F-4C03-45AF-A827-92956D93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0A72A-E1D4-49D0-9C42-7FD55FA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0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9C826-04F8-44EF-AFF2-1D4C85BE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DD7D67-18B4-4B57-9CA2-9F42482B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D79B9-4B50-4FE0-AABE-51324C69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87B9CE-C7C1-4DD9-92E8-2C4F2926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B9AC0B-0C1E-4A0C-8426-5A091049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8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75339-86B3-4BC0-BEBE-D617571B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6E554-04DA-4921-8DCB-55C70B48F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CCE7D3-4BD1-4006-A835-F2A3EE70B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0EFBAE-0D69-472B-B855-BAC1DBF4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5294A6-DB06-4708-8A48-14C5C39B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E7C0D2-CDC0-4568-90A8-C07C6C4B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8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99F0A-44E4-4F08-A7CA-E80D61B8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C71F8-A2DB-4206-A404-1024426C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D9B728-8CB5-499A-AA56-C7F2A45B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35993C-03BB-40EB-B014-1921A2BB4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9EA9B1-9ED3-4F19-AE17-78EEC36A1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2F0ACB8-4B9F-488C-9A48-0790DE7A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6F10AA-E0B6-45A4-BF5C-3ED06163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0A86AE-A568-4A99-A737-ABEEE4BC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5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E832-8288-428E-93F0-68D7E84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138B04-2108-4E9C-91A7-E58C74EF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6B8636-8B25-46AD-AD79-5B607105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3817B9-2830-4CF4-92BE-02B7DA04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7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D73494-FE93-4EC6-9F93-3FAC54E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1B2B99-0571-48FF-B0B4-D3C0DF3C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903118-EA32-4DD4-AAC6-7850DB33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7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AE7A-9B65-449E-8407-5244BE2D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528DA-BCEA-497A-BFD7-678CB0EC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FB209A-34AC-4D17-8A68-5F5403F1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4C3704-2BFE-4888-B48B-11AC3A3C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8B610D-8B42-43F0-B389-28C59EDB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0E90CC-D6F5-4A24-BFDB-144EE23D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59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96D40-8972-433D-850E-061ABA49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7BC876-707C-46BD-BBED-EFD3F5A7D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085E2-4757-4ADB-B9D1-8A3989FF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32B46-C3C2-468D-83D9-96685DE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7C0A5D-9C9C-48D2-812F-C3AE541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66441-9DA8-492D-97F5-8EC41DD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95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157D11-BFBE-469A-82F5-5F30AADA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7321A-B3EA-4C07-85FC-ADE333BD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3A8DC-3B8E-4E14-AC78-560E5182C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3B40-5E04-45EE-B81D-9388A0C4D24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20E21-3F85-4535-B193-51270A5BA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269156-9AA1-4110-9C38-7F6C1D6E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3AF3-ADF6-45F2-9AF6-5DEA4D861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99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ô, CETESB!&amp;quot; trouxe à tona o &amp;quot;Lixo Plástico no Mar&amp;quot; | CETESB - Companhia  Ambiental do Estado de São Paulo">
            <a:extLst>
              <a:ext uri="{FF2B5EF4-FFF2-40B4-BE49-F238E27FC236}">
                <a16:creationId xmlns:a16="http://schemas.microsoft.com/office/drawing/2014/main" id="{23F78F18-49BA-4BD2-A97A-BE1F38A4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A95931-15A5-4C84-A587-CA59BBAAA1DC}"/>
              </a:ext>
            </a:extLst>
          </p:cNvPr>
          <p:cNvSpPr txBox="1"/>
          <p:nvPr/>
        </p:nvSpPr>
        <p:spPr>
          <a:xfrm>
            <a:off x="10198100" y="5524500"/>
            <a:ext cx="217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Feito por:</a:t>
            </a:r>
          </a:p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Gabriel Reis</a:t>
            </a:r>
          </a:p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Pedro </a:t>
            </a:r>
            <a:r>
              <a:rPr lang="pt-B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Borim</a:t>
            </a: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Vinicius de Morais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D112B0-89E9-447C-8F19-08056C5FA1A6}"/>
              </a:ext>
            </a:extLst>
          </p:cNvPr>
          <p:cNvSpPr txBox="1"/>
          <p:nvPr/>
        </p:nvSpPr>
        <p:spPr>
          <a:xfrm>
            <a:off x="495300" y="465623"/>
            <a:ext cx="5740400" cy="3973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S.O.S MAR DE LIXO!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caribe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jogo é dedicado para homens e mulheres de todas as idades, com o intuito de conscientizar as pessoas sobre a ação do homem em relação ao lixo. O jogador deverá recolher os lixos do mar com seu coletor de lixo ou salvar os animais com sua rede.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C00EDB-BC91-4F41-8B70-FBF1470D70E4}"/>
              </a:ext>
            </a:extLst>
          </p:cNvPr>
          <p:cNvSpPr txBox="1"/>
          <p:nvPr/>
        </p:nvSpPr>
        <p:spPr>
          <a:xfrm>
            <a:off x="495300" y="4217637"/>
            <a:ext cx="406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Mecânica:</a:t>
            </a:r>
          </a:p>
          <a:p>
            <a:endParaRPr lang="pt-B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jogador deverá navegar pelo oceano com as teclas “</a:t>
            </a:r>
            <a:r>
              <a:rPr lang="pt-BR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wasd</a:t>
            </a:r>
            <a:r>
              <a:rPr lang="pt-BR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usar a barra de espaço para pular sobre os troncos e usar o “Q” para trocar de coletor para rede. Você não poderá deixar que os lixos e os animais passem por você, isso tirará pontos de vida.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15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Reis</dc:creator>
  <cp:lastModifiedBy>Gabriel Reis</cp:lastModifiedBy>
  <cp:revision>1</cp:revision>
  <dcterms:created xsi:type="dcterms:W3CDTF">2021-09-10T23:57:11Z</dcterms:created>
  <dcterms:modified xsi:type="dcterms:W3CDTF">2021-09-10T23:57:23Z</dcterms:modified>
</cp:coreProperties>
</file>