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6"/>
  </p:notesMasterIdLst>
  <p:handoutMasterIdLst>
    <p:handoutMasterId r:id="rId7"/>
  </p:handoutMasterIdLst>
  <p:sldIdLst>
    <p:sldId id="315" r:id="rId5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BB8224-EE0F-BF39-5551-A1E174C9C245}" v="26" dt="2025-09-09T02:09:15.696"/>
    <p1510:client id="{B3C40B43-F752-9E6C-6CDE-21ED42C39849}" v="14" dt="2025-09-09T01:51:13.280"/>
    <p1510:client id="{FE73B02D-FC19-6036-D416-5A6E8BF8A51E}" v="362" dt="2025-09-08T18:23:46.3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33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commentAuthors" Target="commentAuthors.xml" Id="rId8" /><Relationship Type="http://schemas.openxmlformats.org/officeDocument/2006/relationships/customXml" Target="../customXml/item3.xml" Id="rId3" /><Relationship Type="http://schemas.openxmlformats.org/officeDocument/2006/relationships/handoutMaster" Target="handoutMasters/handoutMaster1.xml" Id="rId7" /><Relationship Type="http://schemas.openxmlformats.org/officeDocument/2006/relationships/tableStyles" Target="tableStyles.xml" Id="rId12" /><Relationship Type="http://schemas.openxmlformats.org/officeDocument/2006/relationships/customXml" Target="../customXml/item2.xml" Id="rId2" /><Relationship Type="http://schemas.openxmlformats.org/officeDocument/2006/relationships/customXml" Target="../customXml/item1.xml" Id="rId1" /><Relationship Type="http://schemas.openxmlformats.org/officeDocument/2006/relationships/notesMaster" Target="notesMasters/notesMaster1.xml" Id="rId6" /><Relationship Type="http://schemas.openxmlformats.org/officeDocument/2006/relationships/theme" Target="theme/theme1.xml" Id="rId11" /><Relationship Type="http://schemas.openxmlformats.org/officeDocument/2006/relationships/slide" Target="slides/slide1.xml" Id="rId5" /><Relationship Type="http://schemas.microsoft.com/office/2018/10/relationships/authors" Target="authors.xml" Id="rId15" /><Relationship Type="http://schemas.openxmlformats.org/officeDocument/2006/relationships/viewProps" Target="viewProps.xml" Id="rId10" /><Relationship Type="http://schemas.openxmlformats.org/officeDocument/2006/relationships/slideMaster" Target="slideMasters/slideMaster1.xml" Id="rId4" /><Relationship Type="http://schemas.openxmlformats.org/officeDocument/2006/relationships/presProps" Target="presProps.xml" Id="rId9" /><Relationship Type="http://schemas.microsoft.com/office/2015/10/relationships/revisionInfo" Target="revisionInfo.xml" Id="rId14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D31B8773-58D8-47A1-B6D2-DEAFD26CAAE0}" type="datetime1">
              <a:rPr lang="pt-BR" smtClean="0"/>
              <a:t>08/09/2025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4BF9A36D-7FAC-478F-9944-F324014F6FD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fld id="{537379DF-9F4E-4BAA-BFF1-F93DB0A9E83E}" type="datetime1">
              <a:rPr lang="pt-BR" smtClean="0"/>
              <a:pPr/>
              <a:t>08/09/2025</a:t>
            </a:fld>
            <a:endParaRPr lang="pt-BR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D4B9A9E5-4F7F-4A7D-9DE1-89923232926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4B9A9E5-4F7F-4A7D-9DE1-89923232926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rtlCol="0" anchor="b">
            <a:normAutofit/>
          </a:bodyPr>
          <a:lstStyle>
            <a:lvl1pPr>
              <a:defRPr lang="pt-BR"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pic>
        <p:nvPicPr>
          <p:cNvPr id="7" name="Elemento Gráfico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o Título e Tabel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lemento Gráfico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/>
          </a:p>
        </p:txBody>
      </p:sp>
      <p:pic>
        <p:nvPicPr>
          <p:cNvPr id="9" name="Elemento gráfico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ítulo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 rtlCol="0">
            <a:normAutofit/>
          </a:bodyPr>
          <a:lstStyle>
            <a:lvl1pPr>
              <a:defRPr lang="pt-BR" sz="32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pt-BR" sz="2000" b="0"/>
            </a:lvl1pPr>
            <a:lvl2pPr>
              <a:spcBef>
                <a:spcPts val="0"/>
              </a:spcBef>
              <a:spcAft>
                <a:spcPts val="1200"/>
              </a:spcAft>
              <a:defRPr lang="pt-BR" sz="1800" b="0"/>
            </a:lvl2pPr>
            <a:lvl3pPr>
              <a:spcBef>
                <a:spcPts val="0"/>
              </a:spcBef>
              <a:spcAft>
                <a:spcPts val="1200"/>
              </a:spcAft>
              <a:defRPr lang="pt-BR" sz="1600" b="0"/>
            </a:lvl3pPr>
            <a:lvl4pPr>
              <a:spcBef>
                <a:spcPts val="0"/>
              </a:spcBef>
              <a:spcAft>
                <a:spcPts val="1200"/>
              </a:spcAft>
              <a:defRPr lang="pt-BR" sz="1400" b="0"/>
            </a:lvl4pPr>
            <a:lvl5pPr>
              <a:spcBef>
                <a:spcPts val="0"/>
              </a:spcBef>
              <a:spcAft>
                <a:spcPts val="1200"/>
              </a:spcAft>
              <a:defRPr lang="pt-BR" sz="1400" b="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3" name="Espaço Reservado da Mesa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 rtlCol="0">
            <a:normAutofit/>
          </a:bodyPr>
          <a:lstStyle>
            <a:lvl1pPr>
              <a:defRPr lang="pt-BR" sz="2000"/>
            </a:lvl1pPr>
          </a:lstStyle>
          <a:p>
            <a:pPr rtl="0"/>
            <a:r>
              <a:rPr lang="pt-BR"/>
              <a:t>Clique no ícone para inserir a tabela</a:t>
            </a:r>
          </a:p>
        </p:txBody>
      </p:sp>
      <p:sp>
        <p:nvSpPr>
          <p:cNvPr id="5" name="Espaço Reservado para o Número do Slide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t-BR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pt-BR" smtClean="0"/>
              <a:pPr rtl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 dois Conteúdos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áfico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Elemento gráfico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ítulo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 rtlCol="0">
            <a:normAutofit/>
          </a:bodyPr>
          <a:lstStyle>
            <a:lvl1pPr>
              <a:defRPr lang="pt-BR" sz="32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lang="pt-BR"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lang="pt-BR"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lang="pt-BR"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lang="pt-BR"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lang="pt-BR" sz="1600" b="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2" name="Espaço Reservado para Conteúdo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pt-BR"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lang="pt-BR"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lang="pt-BR"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lang="pt-BR"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lang="pt-BR" sz="1400" b="1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o Número do Slide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t-BR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pt-BR" smtClean="0"/>
              <a:pPr rtl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lemento gráfico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 rtlCol="0">
            <a:normAutofit/>
          </a:bodyPr>
          <a:lstStyle>
            <a:lvl1pPr>
              <a:defRPr lang="pt-BR" sz="32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9" name="Espaço Reservado para Tabela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 rtlCol="0">
            <a:normAutofit/>
          </a:bodyPr>
          <a:lstStyle>
            <a:lvl1pPr>
              <a:defRPr lang="pt-BR" sz="2400"/>
            </a:lvl1pPr>
          </a:lstStyle>
          <a:p>
            <a:pPr rtl="0"/>
            <a:r>
              <a:rPr lang="pt-BR"/>
              <a:t>Clique no ícone para adicionar uma tabela</a:t>
            </a:r>
          </a:p>
        </p:txBody>
      </p:sp>
      <p:sp>
        <p:nvSpPr>
          <p:cNvPr id="5" name="Espaço Reservado para o Número do Slide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t-BR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pt-BR" smtClean="0"/>
              <a:pPr rtl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rtlCol="0" anchor="b">
            <a:normAutofit/>
          </a:bodyPr>
          <a:lstStyle>
            <a:lvl1pPr>
              <a:defRPr lang="pt-BR"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pt-BR"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pt-BR"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pt-BR"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pt-BR"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pt-BR" sz="12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pic>
        <p:nvPicPr>
          <p:cNvPr id="2" name="Elemento Gráfico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lemento gráfico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Elemento gráfico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rtlCol="0" anchor="b">
            <a:normAutofit/>
          </a:bodyPr>
          <a:lstStyle>
            <a:lvl1pPr>
              <a:defRPr lang="pt-BR" sz="32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buNone/>
              <a:defRPr lang="pt-BR" sz="2000"/>
            </a:lvl1pPr>
            <a:lvl2pPr>
              <a:lnSpc>
                <a:spcPct val="120000"/>
              </a:lnSpc>
              <a:defRPr lang="pt-BR" sz="1800"/>
            </a:lvl2pPr>
            <a:lvl3pPr>
              <a:lnSpc>
                <a:spcPct val="120000"/>
              </a:lnSpc>
              <a:defRPr lang="pt-BR" sz="1600"/>
            </a:lvl3pPr>
            <a:lvl4pPr>
              <a:lnSpc>
                <a:spcPct val="120000"/>
              </a:lnSpc>
              <a:defRPr lang="pt-BR" sz="1400"/>
            </a:lvl4pPr>
            <a:lvl5pPr>
              <a:lnSpc>
                <a:spcPct val="120000"/>
              </a:lnSpc>
              <a:defRPr lang="pt-BR" sz="14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o Número do Slide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t-BR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pt-BR" smtClean="0"/>
              <a:pPr rtl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a Seçã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áfico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rtlCol="0" anchor="b">
            <a:normAutofit/>
          </a:bodyPr>
          <a:lstStyle>
            <a:lvl1pPr>
              <a:defRPr lang="pt-BR"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 rtlCol="0">
            <a:normAutofit/>
          </a:bodyPr>
          <a:lstStyle>
            <a:lvl1pPr marL="0" indent="0" algn="ctr">
              <a:buNone/>
              <a:defRPr lang="pt-BR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inserir a imagem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ão ger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áfico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rtlCol="0" anchor="b">
            <a:normAutofit/>
          </a:bodyPr>
          <a:lstStyle>
            <a:lvl1pPr>
              <a:defRPr lang="pt-BR" sz="48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 rtlCol="0">
            <a:normAutofit/>
          </a:bodyPr>
          <a:lstStyle>
            <a:lvl1pPr marL="0" indent="0" algn="ctr">
              <a:buNone/>
              <a:defRPr lang="pt-BR" sz="2000"/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 rtlCol="0">
            <a:normAutofit/>
          </a:bodyPr>
          <a:lstStyle>
            <a:lvl1pPr marL="0" indent="0">
              <a:buFont typeface="Arial" panose="020B0604020202020204" pitchFamily="34" charset="0"/>
              <a:buNone/>
              <a:defRPr lang="pt-BR" sz="2000"/>
            </a:lvl1pPr>
            <a:lvl2pPr marL="457200" indent="0">
              <a:buNone/>
              <a:defRPr lang="pt-BR" sz="1800"/>
            </a:lvl2pPr>
            <a:lvl3pPr marL="914400" indent="0">
              <a:buNone/>
              <a:defRPr lang="pt-BR" sz="1600"/>
            </a:lvl3pPr>
            <a:lvl4pPr marL="1371600" indent="0">
              <a:buNone/>
              <a:defRPr lang="pt-BR" sz="1400"/>
            </a:lvl4pPr>
            <a:lvl5pPr marL="1828800" indent="0">
              <a:buNone/>
              <a:defRPr lang="pt-BR" sz="14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lemento gráfico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Elemento gráfico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 rtlCol="0">
            <a:normAutofit/>
          </a:bodyPr>
          <a:lstStyle>
            <a:lvl1pPr>
              <a:defRPr lang="pt-BR" sz="32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pt-BR" sz="2000"/>
            </a:lvl1pPr>
            <a:lvl2pPr>
              <a:spcBef>
                <a:spcPts val="0"/>
              </a:spcBef>
              <a:spcAft>
                <a:spcPts val="1200"/>
              </a:spcAft>
              <a:defRPr lang="pt-BR" sz="1800"/>
            </a:lvl2pPr>
            <a:lvl3pPr>
              <a:spcBef>
                <a:spcPts val="0"/>
              </a:spcBef>
              <a:spcAft>
                <a:spcPts val="1200"/>
              </a:spcAft>
              <a:defRPr lang="pt-BR" sz="1600"/>
            </a:lvl3pPr>
            <a:lvl4pPr>
              <a:spcBef>
                <a:spcPts val="0"/>
              </a:spcBef>
              <a:spcAft>
                <a:spcPts val="1200"/>
              </a:spcAft>
              <a:defRPr lang="pt-BR" sz="1400"/>
            </a:lvl4pPr>
            <a:lvl5pPr>
              <a:spcBef>
                <a:spcPts val="0"/>
              </a:spcBef>
              <a:spcAft>
                <a:spcPts val="1200"/>
              </a:spcAft>
              <a:defRPr lang="pt-BR" sz="14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o Número do Slide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t-BR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pt-BR" smtClean="0"/>
              <a:pPr rtl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údo e Imagem à esquerda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lemento gráfico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rtlCol="0" anchor="b">
            <a:normAutofit/>
          </a:bodyPr>
          <a:lstStyle>
            <a:lvl1pPr>
              <a:defRPr lang="pt-BR" sz="4800">
                <a:solidFill>
                  <a:schemeClr val="bg1"/>
                </a:solidFill>
              </a:defRPr>
            </a:lvl1pPr>
          </a:lstStyle>
          <a:p>
            <a:pPr rtl="0"/>
            <a:endParaRPr lang="pt-BR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 rtlCol="0">
            <a:normAutofit/>
          </a:bodyPr>
          <a:lstStyle>
            <a:lvl1pPr marL="0" indent="0" algn="l">
              <a:buNone/>
              <a:defRPr lang="pt-BR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9" name="Espaço Reservado para Conteúdo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lang="pt-BR"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pt-BR"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pt-BR"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pt-BR"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pt-BR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 Dois Conteúdos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áfico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Elemento gráfico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ítulo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 rtlCol="0">
            <a:normAutofit/>
          </a:bodyPr>
          <a:lstStyle>
            <a:lvl1pPr>
              <a:defRPr lang="pt-BR" sz="32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pt-BR" sz="2000"/>
            </a:lvl1pPr>
            <a:lvl2pPr>
              <a:spcBef>
                <a:spcPts val="0"/>
              </a:spcBef>
              <a:spcAft>
                <a:spcPts val="1200"/>
              </a:spcAft>
              <a:defRPr lang="pt-BR" sz="1800"/>
            </a:lvl2pPr>
            <a:lvl3pPr>
              <a:spcBef>
                <a:spcPts val="0"/>
              </a:spcBef>
              <a:spcAft>
                <a:spcPts val="1200"/>
              </a:spcAft>
              <a:defRPr lang="pt-BR" sz="1600"/>
            </a:lvl3pPr>
            <a:lvl4pPr>
              <a:spcBef>
                <a:spcPts val="0"/>
              </a:spcBef>
              <a:spcAft>
                <a:spcPts val="1200"/>
              </a:spcAft>
              <a:defRPr lang="pt-BR" sz="1400"/>
            </a:lvl4pPr>
            <a:lvl5pPr>
              <a:spcBef>
                <a:spcPts val="0"/>
              </a:spcBef>
              <a:spcAft>
                <a:spcPts val="1200"/>
              </a:spcAft>
              <a:defRPr lang="pt-BR" sz="14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2" name="Espaço Reservado para Conteúdo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pt-BR" sz="2000"/>
            </a:lvl1pPr>
            <a:lvl2pPr>
              <a:spcBef>
                <a:spcPts val="0"/>
              </a:spcBef>
              <a:spcAft>
                <a:spcPts val="1200"/>
              </a:spcAft>
              <a:defRPr lang="pt-BR" sz="1800"/>
            </a:lvl2pPr>
            <a:lvl3pPr>
              <a:spcBef>
                <a:spcPts val="0"/>
              </a:spcBef>
              <a:spcAft>
                <a:spcPts val="1200"/>
              </a:spcAft>
              <a:defRPr lang="pt-BR" sz="1600"/>
            </a:lvl3pPr>
            <a:lvl4pPr>
              <a:spcBef>
                <a:spcPts val="0"/>
              </a:spcBef>
              <a:spcAft>
                <a:spcPts val="1200"/>
              </a:spcAft>
              <a:defRPr lang="pt-BR" sz="1400"/>
            </a:lvl4pPr>
            <a:lvl5pPr>
              <a:spcBef>
                <a:spcPts val="0"/>
              </a:spcBef>
              <a:spcAft>
                <a:spcPts val="1200"/>
              </a:spcAft>
              <a:defRPr lang="pt-BR" sz="14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o Número do Slide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t-BR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pt-BR" smtClean="0"/>
              <a:pPr rtl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 dois Conteúd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áfico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Elemento gráfico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ítulo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 rtlCol="0">
            <a:normAutofit/>
          </a:bodyPr>
          <a:lstStyle>
            <a:lvl1pPr>
              <a:defRPr lang="pt-BR" sz="32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pt-BR" sz="2000" b="1"/>
            </a:lvl1pPr>
            <a:lvl2pPr>
              <a:spcBef>
                <a:spcPts val="0"/>
              </a:spcBef>
              <a:spcAft>
                <a:spcPts val="1200"/>
              </a:spcAft>
              <a:defRPr lang="pt-BR" sz="1800" b="1"/>
            </a:lvl2pPr>
            <a:lvl3pPr>
              <a:spcBef>
                <a:spcPts val="0"/>
              </a:spcBef>
              <a:spcAft>
                <a:spcPts val="1200"/>
              </a:spcAft>
              <a:defRPr lang="pt-BR" sz="1600" b="1"/>
            </a:lvl3pPr>
            <a:lvl4pPr>
              <a:spcBef>
                <a:spcPts val="0"/>
              </a:spcBef>
              <a:spcAft>
                <a:spcPts val="1200"/>
              </a:spcAft>
              <a:defRPr lang="pt-BR" sz="1400" b="1"/>
            </a:lvl4pPr>
            <a:lvl5pPr>
              <a:spcBef>
                <a:spcPts val="0"/>
              </a:spcBef>
              <a:spcAft>
                <a:spcPts val="1200"/>
              </a:spcAft>
              <a:defRPr lang="pt-BR" sz="1400" b="1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2" name="Espaço Reservado para Conteúdo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pt-BR" sz="2000"/>
            </a:lvl1pPr>
            <a:lvl2pPr>
              <a:spcBef>
                <a:spcPts val="0"/>
              </a:spcBef>
              <a:spcAft>
                <a:spcPts val="1200"/>
              </a:spcAft>
              <a:defRPr lang="pt-BR" sz="1800"/>
            </a:lvl2pPr>
            <a:lvl3pPr>
              <a:spcBef>
                <a:spcPts val="0"/>
              </a:spcBef>
              <a:spcAft>
                <a:spcPts val="1200"/>
              </a:spcAft>
              <a:defRPr lang="pt-BR" sz="1600"/>
            </a:lvl3pPr>
            <a:lvl4pPr>
              <a:spcBef>
                <a:spcPts val="0"/>
              </a:spcBef>
              <a:spcAft>
                <a:spcPts val="1200"/>
              </a:spcAft>
              <a:defRPr lang="pt-BR" sz="1400"/>
            </a:lvl4pPr>
            <a:lvl5pPr>
              <a:spcBef>
                <a:spcPts val="0"/>
              </a:spcBef>
              <a:spcAft>
                <a:spcPts val="1200"/>
              </a:spcAft>
              <a:defRPr lang="pt-BR" sz="14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o Número do Slide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t-BR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pt-BR" smtClean="0"/>
              <a:pPr rtl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údo e Imagem à direit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áfico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ítulo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 rtlCol="0">
            <a:normAutofit/>
          </a:bodyPr>
          <a:lstStyle>
            <a:lvl1pPr>
              <a:defRPr lang="pt-BR" sz="32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0" name="Espaço Reservado para Conteúdo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pt-BR" sz="2000" b="0"/>
            </a:lvl1pPr>
            <a:lvl2pPr>
              <a:spcBef>
                <a:spcPts val="0"/>
              </a:spcBef>
              <a:spcAft>
                <a:spcPts val="1200"/>
              </a:spcAft>
              <a:defRPr lang="pt-BR" sz="1800" b="0"/>
            </a:lvl2pPr>
            <a:lvl3pPr>
              <a:spcBef>
                <a:spcPts val="0"/>
              </a:spcBef>
              <a:spcAft>
                <a:spcPts val="1200"/>
              </a:spcAft>
              <a:defRPr lang="pt-BR" sz="1600" b="0"/>
            </a:lvl3pPr>
            <a:lvl4pPr>
              <a:spcBef>
                <a:spcPts val="0"/>
              </a:spcBef>
              <a:spcAft>
                <a:spcPts val="1200"/>
              </a:spcAft>
              <a:defRPr lang="pt-BR" sz="1400" b="0"/>
            </a:lvl4pPr>
            <a:lvl5pPr>
              <a:spcBef>
                <a:spcPts val="0"/>
              </a:spcBef>
              <a:spcAft>
                <a:spcPts val="1200"/>
              </a:spcAft>
              <a:defRPr lang="pt-BR" sz="1400" b="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o Número do Slide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t-BR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pt-BR" smtClean="0"/>
              <a:pPr rtl="0"/>
              <a:t>‹#›</a:t>
            </a:fld>
            <a:endParaRPr lang="pt-BR"/>
          </a:p>
        </p:txBody>
      </p: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 rtlCol="0">
            <a:normAutofit/>
          </a:bodyPr>
          <a:lstStyle>
            <a:lvl1pPr marL="0" indent="0" algn="r">
              <a:buNone/>
              <a:defRPr lang="pt-BR" sz="2000"/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t-BR"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t-BR"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pt-BR"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BR" smtClean="0"/>
              <a:pPr rtl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1" cy="1629601"/>
          </a:xfrm>
        </p:spPr>
        <p:txBody>
          <a:bodyPr rtlCol="0" anchor="ctr">
            <a:normAutofit/>
          </a:bodyPr>
          <a:lstStyle>
            <a:defPPr>
              <a:defRPr lang="pt-BR"/>
            </a:defPPr>
          </a:lstStyle>
          <a:p>
            <a:r>
              <a:rPr lang="pt-BR"/>
              <a:t>Qual segmento?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4992709" cy="3747180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pt-BR"/>
            </a:defPPr>
          </a:lstStyle>
          <a:p>
            <a:r>
              <a:rPr lang="pt-BR" sz="1900"/>
              <a:t>O segmento agropecuário no Brasil, devido ao seu papel central na economia, contribui significativamente para o PIB, representando cerca de 5.9%. O Brasil é amplamente reconhecido como uma potência agrícola global, que impulsiona a exportação e garante a balança comercial.</a:t>
            </a:r>
          </a:p>
          <a:p>
            <a:r>
              <a:rPr lang="pt-BR" sz="1900"/>
              <a:t>O mercado agropecuário tende a crescer, com a evolução da tecnologia, as possibilidades de seu crescimento são nítidas, além de ser um motor para o desenvolvimento sustentável, como vem crescendo nos últimos 10 anos.</a:t>
            </a:r>
          </a:p>
        </p:txBody>
      </p:sp>
      <p:pic>
        <p:nvPicPr>
          <p:cNvPr id="5" name="Imagem 4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C8C998EC-B100-2DEE-1F1E-8A014FEE17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4569" r="2" b="2"/>
          <a:stretch>
            <a:fillRect/>
          </a:stretch>
        </p:blipFill>
        <p:spPr>
          <a:xfrm>
            <a:off x="6284891" y="2022250"/>
            <a:ext cx="4992709" cy="3747180"/>
          </a:xfrm>
          <a:prstGeom prst="rect">
            <a:avLst/>
          </a:prstGeom>
          <a:noFill/>
        </p:spPr>
      </p:pic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 rtlCol="0" anchor="ctr">
            <a:normAutofit/>
          </a:bodyPr>
          <a:lstStyle>
            <a:defPPr>
              <a:defRPr lang="pt-BR"/>
            </a:defPPr>
          </a:lstStyle>
          <a:p>
            <a:pPr rtl="0">
              <a:spcAft>
                <a:spcPts val="600"/>
              </a:spcAft>
            </a:pPr>
            <a:fld id="{B5CEABB6-07DC-46E8-9B57-56EC44A396E5}" type="slidenum">
              <a:rPr lang="pt-BR" smtClean="0"/>
              <a:pPr rtl="0">
                <a:spcAft>
                  <a:spcPts val="600"/>
                </a:spcAft>
              </a:pPr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68EFD9E-464D-4A64-8503-21EC02601551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7B53FD5-8F3E-4406-8404-9F78B5E6376E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B133F63F-9110-40E7-9727-485934F4150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Personalizado</vt:lpstr>
      <vt:lpstr>Qual segmento?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2025-09-08T17:48:20Z</dcterms:created>
  <dcterms:modified xsi:type="dcterms:W3CDTF">2025-09-09T02:09:53Z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