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0287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DOS SANTOS MUNIZ DE JESUS ." initials="G." lastIdx="1" clrIdx="0">
    <p:extLst>
      <p:ext uri="{19B8F6BF-5375-455C-9EA6-DF929625EA0E}">
        <p15:presenceInfo xmlns:p15="http://schemas.microsoft.com/office/powerpoint/2012/main" userId="S::gabriel.jesus@sptech.school::2149de86-cc9b-4a17-a82c-451c13fd79b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65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F5863-0507-4948-93DB-4C929235EAD1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FF88-95ED-40D9-800B-86F8544DF9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77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7FF88-95ED-40D9-800B-86F8544DF9B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6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3.sv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222" r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6700" y="-604436"/>
            <a:ext cx="7665845" cy="7317398"/>
          </a:xfrm>
          <a:custGeom>
            <a:avLst/>
            <a:gdLst/>
            <a:ahLst/>
            <a:cxnLst/>
            <a:rect l="l" t="t" r="r" b="b"/>
            <a:pathLst>
              <a:path w="7665845" h="7317398">
                <a:moveTo>
                  <a:pt x="0" y="0"/>
                </a:moveTo>
                <a:lnTo>
                  <a:pt x="7665845" y="0"/>
                </a:lnTo>
                <a:lnTo>
                  <a:pt x="7665845" y="7317397"/>
                </a:lnTo>
                <a:lnTo>
                  <a:pt x="0" y="7317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41878" y="8115300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3655378" y="3068252"/>
            <a:ext cx="10569485" cy="1537380"/>
          </a:xfrm>
          <a:custGeom>
            <a:avLst/>
            <a:gdLst/>
            <a:ahLst/>
            <a:cxnLst/>
            <a:rect l="l" t="t" r="r" b="b"/>
            <a:pathLst>
              <a:path w="10569485" h="1537380">
                <a:moveTo>
                  <a:pt x="0" y="0"/>
                </a:moveTo>
                <a:lnTo>
                  <a:pt x="10569485" y="0"/>
                </a:lnTo>
                <a:lnTo>
                  <a:pt x="10569485" y="1537379"/>
                </a:lnTo>
                <a:lnTo>
                  <a:pt x="0" y="15373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-4256044" y="15107853"/>
            <a:ext cx="10569485" cy="1537380"/>
          </a:xfrm>
          <a:custGeom>
            <a:avLst/>
            <a:gdLst/>
            <a:ahLst/>
            <a:cxnLst/>
            <a:rect l="l" t="t" r="r" b="b"/>
            <a:pathLst>
              <a:path w="10569485" h="1537380">
                <a:moveTo>
                  <a:pt x="0" y="0"/>
                </a:moveTo>
                <a:lnTo>
                  <a:pt x="10569485" y="0"/>
                </a:lnTo>
                <a:lnTo>
                  <a:pt x="10569485" y="1537380"/>
                </a:lnTo>
                <a:lnTo>
                  <a:pt x="0" y="15373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C55458-DBDF-B5C9-C8BD-24710FAD7FC3}"/>
              </a:ext>
            </a:extLst>
          </p:cNvPr>
          <p:cNvSpPr/>
          <p:nvPr/>
        </p:nvSpPr>
        <p:spPr>
          <a:xfrm>
            <a:off x="1028699" y="6130840"/>
            <a:ext cx="8458201" cy="2263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Lab.03 – Linux </a:t>
            </a:r>
          </a:p>
          <a:p>
            <a:pPr>
              <a:lnSpc>
                <a:spcPct val="150000"/>
              </a:lnSpc>
            </a:pPr>
            <a:r>
              <a:rPr lang="pt-BR" sz="3600" i="1" dirty="0">
                <a:latin typeface="Arial" panose="020B0604020202020204" pitchFamily="34" charset="0"/>
                <a:cs typeface="Arial" panose="020B0604020202020204" pitchFamily="34" charset="0"/>
              </a:rPr>
              <a:t>Introdução à Sistemas Operacionais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F1325AC-315C-CE5E-3B20-2376527A74CB}"/>
              </a:ext>
            </a:extLst>
          </p:cNvPr>
          <p:cNvSpPr/>
          <p:nvPr/>
        </p:nvSpPr>
        <p:spPr>
          <a:xfrm>
            <a:off x="1181100" y="11488780"/>
            <a:ext cx="4114800" cy="1444298"/>
          </a:xfrm>
          <a:prstGeom prst="roundRect">
            <a:avLst>
              <a:gd name="adj" fmla="val 400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Gabriel Dos Santos Muniz De Jesus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RA: 01252022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Turma: 1-ADS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C574-F763-823D-5991-02318CE48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03E57F4-AE56-6E00-4C69-DC11A878B4AB}"/>
              </a:ext>
            </a:extLst>
          </p:cNvPr>
          <p:cNvSpPr/>
          <p:nvPr/>
        </p:nvSpPr>
        <p:spPr>
          <a:xfrm>
            <a:off x="0" y="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222" r="-9222"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DF5E7AF-93CB-2E10-68B7-8220417DCB13}"/>
              </a:ext>
            </a:extLst>
          </p:cNvPr>
          <p:cNvSpPr/>
          <p:nvPr/>
        </p:nvSpPr>
        <p:spPr>
          <a:xfrm>
            <a:off x="131275" y="-1520222"/>
            <a:ext cx="7665845" cy="7317398"/>
          </a:xfrm>
          <a:custGeom>
            <a:avLst/>
            <a:gdLst/>
            <a:ahLst/>
            <a:cxnLst/>
            <a:rect l="l" t="t" r="r" b="b"/>
            <a:pathLst>
              <a:path w="7665845" h="7317398">
                <a:moveTo>
                  <a:pt x="0" y="0"/>
                </a:moveTo>
                <a:lnTo>
                  <a:pt x="7665845" y="0"/>
                </a:lnTo>
                <a:lnTo>
                  <a:pt x="7665845" y="7317397"/>
                </a:lnTo>
                <a:lnTo>
                  <a:pt x="0" y="7317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04E3559-907E-3D7A-B92D-207D17291765}"/>
              </a:ext>
            </a:extLst>
          </p:cNvPr>
          <p:cNvSpPr/>
          <p:nvPr/>
        </p:nvSpPr>
        <p:spPr>
          <a:xfrm rot="5400000" flipV="1">
            <a:off x="2526973" y="10280683"/>
            <a:ext cx="5410199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35461F3-5814-1B38-3A6F-7CD553472D99}"/>
              </a:ext>
            </a:extLst>
          </p:cNvPr>
          <p:cNvSpPr/>
          <p:nvPr/>
        </p:nvSpPr>
        <p:spPr>
          <a:xfrm rot="-5400000">
            <a:off x="4140393" y="4516055"/>
            <a:ext cx="10569485" cy="1537380"/>
          </a:xfrm>
          <a:custGeom>
            <a:avLst/>
            <a:gdLst/>
            <a:ahLst/>
            <a:cxnLst/>
            <a:rect l="l" t="t" r="r" b="b"/>
            <a:pathLst>
              <a:path w="10569485" h="1537380">
                <a:moveTo>
                  <a:pt x="0" y="0"/>
                </a:moveTo>
                <a:lnTo>
                  <a:pt x="10569485" y="0"/>
                </a:lnTo>
                <a:lnTo>
                  <a:pt x="10569485" y="1537379"/>
                </a:lnTo>
                <a:lnTo>
                  <a:pt x="0" y="15373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F6553C6-B592-AA01-AFC8-BE83EACC28EC}"/>
              </a:ext>
            </a:extLst>
          </p:cNvPr>
          <p:cNvSpPr/>
          <p:nvPr/>
        </p:nvSpPr>
        <p:spPr>
          <a:xfrm rot="-5400000">
            <a:off x="-4547475" y="11113448"/>
            <a:ext cx="10569485" cy="1537380"/>
          </a:xfrm>
          <a:custGeom>
            <a:avLst/>
            <a:gdLst/>
            <a:ahLst/>
            <a:cxnLst/>
            <a:rect l="l" t="t" r="r" b="b"/>
            <a:pathLst>
              <a:path w="10569485" h="1537380">
                <a:moveTo>
                  <a:pt x="0" y="0"/>
                </a:moveTo>
                <a:lnTo>
                  <a:pt x="10569485" y="0"/>
                </a:lnTo>
                <a:lnTo>
                  <a:pt x="10569485" y="1537380"/>
                </a:lnTo>
                <a:lnTo>
                  <a:pt x="0" y="15373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025A6A4-BFAA-7BAA-1868-1E73211A3F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374" y="1622720"/>
            <a:ext cx="9067800" cy="4524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CB6113-30D5-8A2A-AF11-073D90D5BBD3}"/>
              </a:ext>
            </a:extLst>
          </p:cNvPr>
          <p:cNvSpPr txBox="1"/>
          <p:nvPr/>
        </p:nvSpPr>
        <p:spPr>
          <a:xfrm>
            <a:off x="299095" y="6340685"/>
            <a:ext cx="8877299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esse comando é possível verificar a versão do sistema operacional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6F7C6DE-AD17-0151-B1BF-82D635E6A0EA}"/>
              </a:ext>
            </a:extLst>
          </p:cNvPr>
          <p:cNvSpPr txBox="1"/>
          <p:nvPr/>
        </p:nvSpPr>
        <p:spPr>
          <a:xfrm>
            <a:off x="550374" y="822501"/>
            <a:ext cx="21547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Parte 1.</a:t>
            </a:r>
            <a:endParaRPr lang="pt-BR" sz="28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EF44418-0206-3C68-B8A6-F6319C50C4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374" y="8555161"/>
            <a:ext cx="9067800" cy="4770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49FD40-F3C1-257F-986B-9248AF7D4066}"/>
              </a:ext>
            </a:extLst>
          </p:cNvPr>
          <p:cNvSpPr txBox="1"/>
          <p:nvPr/>
        </p:nvSpPr>
        <p:spPr>
          <a:xfrm>
            <a:off x="699167" y="13407761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 o comando </a:t>
            </a:r>
            <a:r>
              <a:rPr lang="pt-BR" sz="2400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possível listar os </a:t>
            </a:r>
            <a:r>
              <a:rPr lang="pt-BR" sz="24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diretórios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19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C045B-7545-C4B8-CE77-65348E071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5ED1456-2D68-032C-2D66-70D4E5536DF7}"/>
              </a:ext>
            </a:extLst>
          </p:cNvPr>
          <p:cNvSpPr/>
          <p:nvPr/>
        </p:nvSpPr>
        <p:spPr>
          <a:xfrm>
            <a:off x="0" y="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222" r="-9222"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D1508ED-B488-AD77-7A87-95533EFFBDDF}"/>
              </a:ext>
            </a:extLst>
          </p:cNvPr>
          <p:cNvSpPr/>
          <p:nvPr/>
        </p:nvSpPr>
        <p:spPr>
          <a:xfrm rot="-5400000">
            <a:off x="4233567" y="4680769"/>
            <a:ext cx="10569485" cy="1537380"/>
          </a:xfrm>
          <a:custGeom>
            <a:avLst/>
            <a:gdLst/>
            <a:ahLst/>
            <a:cxnLst/>
            <a:rect l="l" t="t" r="r" b="b"/>
            <a:pathLst>
              <a:path w="10569485" h="1537380">
                <a:moveTo>
                  <a:pt x="0" y="0"/>
                </a:moveTo>
                <a:lnTo>
                  <a:pt x="10569485" y="0"/>
                </a:lnTo>
                <a:lnTo>
                  <a:pt x="10569485" y="1537379"/>
                </a:lnTo>
                <a:lnTo>
                  <a:pt x="0" y="15373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7A710AC-48E1-BB5C-C61A-45A774145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255270"/>
            <a:ext cx="9220200" cy="52311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DE90779-4F0D-7B95-FAE1-A9981A9AE9FC}"/>
              </a:ext>
            </a:extLst>
          </p:cNvPr>
          <p:cNvSpPr txBox="1"/>
          <p:nvPr/>
        </p:nvSpPr>
        <p:spPr>
          <a:xfrm>
            <a:off x="495300" y="605753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Com o comando</a:t>
            </a:r>
            <a:r>
              <a:rPr lang="pt-BR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possível selecionar o diretório desejado, digitando em seguida o diretório que deseja acessar.</a:t>
            </a:r>
          </a:p>
          <a:p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3263E78-555C-9718-3CC8-CDA548EDD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" y="7718515"/>
            <a:ext cx="9144000" cy="24922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A27F76-BA91-0EDC-2285-00A891531156}"/>
              </a:ext>
            </a:extLst>
          </p:cNvPr>
          <p:cNvSpPr txBox="1"/>
          <p:nvPr/>
        </p:nvSpPr>
        <p:spPr>
          <a:xfrm>
            <a:off x="1333500" y="10820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Com o comando </a:t>
            </a:r>
            <a:r>
              <a:rPr lang="pt-BR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possível criar diretório, como no exemplo!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08C2906-AC74-9E53-C311-6A9C64447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925" y="12745524"/>
            <a:ext cx="9144000" cy="86868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112B10-1410-60EC-E38C-112B4B88886E}"/>
              </a:ext>
            </a:extLst>
          </p:cNvPr>
          <p:cNvSpPr txBox="1"/>
          <p:nvPr/>
        </p:nvSpPr>
        <p:spPr>
          <a:xfrm>
            <a:off x="571500" y="1427005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Com o comando </a:t>
            </a:r>
            <a:r>
              <a:rPr lang="pt-BR" sz="24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possível criar um arquivo dentro de um diretório, como o arquivo de texto do exemplo, acima!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74383E-286A-21D9-3CB4-21BC26591CFE}"/>
              </a:ext>
            </a:extLst>
          </p:cNvPr>
          <p:cNvSpPr/>
          <p:nvPr/>
        </p:nvSpPr>
        <p:spPr>
          <a:xfrm rot="-5400000">
            <a:off x="-4738983" y="12234568"/>
            <a:ext cx="10569485" cy="1537380"/>
          </a:xfrm>
          <a:custGeom>
            <a:avLst/>
            <a:gdLst/>
            <a:ahLst/>
            <a:cxnLst/>
            <a:rect l="l" t="t" r="r" b="b"/>
            <a:pathLst>
              <a:path w="10569485" h="1537380">
                <a:moveTo>
                  <a:pt x="0" y="0"/>
                </a:moveTo>
                <a:lnTo>
                  <a:pt x="10569485" y="0"/>
                </a:lnTo>
                <a:lnTo>
                  <a:pt x="10569485" y="1537380"/>
                </a:lnTo>
                <a:lnTo>
                  <a:pt x="0" y="1537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438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BEEA2-4736-7739-3271-0CA5850F1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D294C7B-427C-9EBD-D97B-50238732E1C0}"/>
              </a:ext>
            </a:extLst>
          </p:cNvPr>
          <p:cNvSpPr/>
          <p:nvPr/>
        </p:nvSpPr>
        <p:spPr>
          <a:xfrm>
            <a:off x="0" y="7374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222" r="-9222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479038A-1B00-A02E-0024-8377137E7C82}"/>
              </a:ext>
            </a:extLst>
          </p:cNvPr>
          <p:cNvSpPr/>
          <p:nvPr/>
        </p:nvSpPr>
        <p:spPr>
          <a:xfrm>
            <a:off x="41251" y="-162153"/>
            <a:ext cx="7665845" cy="7317398"/>
          </a:xfrm>
          <a:custGeom>
            <a:avLst/>
            <a:gdLst/>
            <a:ahLst/>
            <a:cxnLst/>
            <a:rect l="l" t="t" r="r" b="b"/>
            <a:pathLst>
              <a:path w="7665845" h="7317398">
                <a:moveTo>
                  <a:pt x="0" y="0"/>
                </a:moveTo>
                <a:lnTo>
                  <a:pt x="7665845" y="0"/>
                </a:lnTo>
                <a:lnTo>
                  <a:pt x="7665845" y="7317397"/>
                </a:lnTo>
                <a:lnTo>
                  <a:pt x="0" y="7317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524F923-9C8F-42A1-48AF-42B00D431605}"/>
              </a:ext>
            </a:extLst>
          </p:cNvPr>
          <p:cNvSpPr/>
          <p:nvPr/>
        </p:nvSpPr>
        <p:spPr>
          <a:xfrm>
            <a:off x="1074095" y="11118827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CFF2807-8BAE-0749-F319-9541138301EA}"/>
              </a:ext>
            </a:extLst>
          </p:cNvPr>
          <p:cNvSpPr/>
          <p:nvPr/>
        </p:nvSpPr>
        <p:spPr>
          <a:xfrm rot="-5400000">
            <a:off x="3944775" y="3097943"/>
            <a:ext cx="10569485" cy="1537380"/>
          </a:xfrm>
          <a:custGeom>
            <a:avLst/>
            <a:gdLst/>
            <a:ahLst/>
            <a:cxnLst/>
            <a:rect l="l" t="t" r="r" b="b"/>
            <a:pathLst>
              <a:path w="10569485" h="1537380">
                <a:moveTo>
                  <a:pt x="0" y="0"/>
                </a:moveTo>
                <a:lnTo>
                  <a:pt x="10569485" y="0"/>
                </a:lnTo>
                <a:lnTo>
                  <a:pt x="10569485" y="1537379"/>
                </a:lnTo>
                <a:lnTo>
                  <a:pt x="0" y="15373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8280E2D-C6A5-CAB0-B1F0-ED678E973A6E}"/>
              </a:ext>
            </a:extLst>
          </p:cNvPr>
          <p:cNvSpPr/>
          <p:nvPr/>
        </p:nvSpPr>
        <p:spPr>
          <a:xfrm rot="-5400000">
            <a:off x="-4397372" y="17241453"/>
            <a:ext cx="10569485" cy="1537380"/>
          </a:xfrm>
          <a:custGeom>
            <a:avLst/>
            <a:gdLst/>
            <a:ahLst/>
            <a:cxnLst/>
            <a:rect l="l" t="t" r="r" b="b"/>
            <a:pathLst>
              <a:path w="10569485" h="1537380">
                <a:moveTo>
                  <a:pt x="0" y="0"/>
                </a:moveTo>
                <a:lnTo>
                  <a:pt x="10569485" y="0"/>
                </a:lnTo>
                <a:lnTo>
                  <a:pt x="10569485" y="1537380"/>
                </a:lnTo>
                <a:lnTo>
                  <a:pt x="0" y="15373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11D4912-316E-1B1E-954B-CC812EA889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675" y="1656838"/>
            <a:ext cx="9842625" cy="51249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69BA33E-B30C-D3BF-D4CA-6A290A0AE875}"/>
              </a:ext>
            </a:extLst>
          </p:cNvPr>
          <p:cNvSpPr txBox="1"/>
          <p:nvPr/>
        </p:nvSpPr>
        <p:spPr>
          <a:xfrm>
            <a:off x="177675" y="7049797"/>
            <a:ext cx="9842625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Com esse comando é possível visualiza um campo para adicionara texto dentro de arquivo de texto.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E77EDA0-19F5-6393-AB15-C4AF26C8FC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674" y="8496058"/>
            <a:ext cx="9842625" cy="468654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3ADE90-6CF9-BE14-561A-D72CC7589F3A}"/>
              </a:ext>
            </a:extLst>
          </p:cNvPr>
          <p:cNvSpPr txBox="1"/>
          <p:nvPr/>
        </p:nvSpPr>
        <p:spPr>
          <a:xfrm>
            <a:off x="139574" y="13217012"/>
            <a:ext cx="9614026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Esse comando permite visualizar tudo que está escrito dentro de um arquivo de texto.</a:t>
            </a:r>
          </a:p>
        </p:txBody>
      </p:sp>
    </p:spTree>
    <p:extLst>
      <p:ext uri="{BB962C8B-B14F-4D97-AF65-F5344CB8AC3E}">
        <p14:creationId xmlns:p14="http://schemas.microsoft.com/office/powerpoint/2010/main" val="139458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B3819-47A7-0F96-3DD0-BA47D42C3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1219B64-FB90-A95B-7EA3-30A42F6E7995}"/>
              </a:ext>
            </a:extLst>
          </p:cNvPr>
          <p:cNvSpPr/>
          <p:nvPr/>
        </p:nvSpPr>
        <p:spPr>
          <a:xfrm>
            <a:off x="0" y="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22" r="-9222"/>
            </a:stretch>
          </a:blipFill>
        </p:spPr>
        <p:txBody>
          <a:bodyPr/>
          <a:lstStyle/>
          <a:p>
            <a:endParaRPr lang="en-US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31FBE54-3464-C031-47D8-7FEE5EA34638}"/>
              </a:ext>
            </a:extLst>
          </p:cNvPr>
          <p:cNvSpPr/>
          <p:nvPr/>
        </p:nvSpPr>
        <p:spPr>
          <a:xfrm>
            <a:off x="-33184" y="-1961241"/>
            <a:ext cx="7665845" cy="7317398"/>
          </a:xfrm>
          <a:custGeom>
            <a:avLst/>
            <a:gdLst/>
            <a:ahLst/>
            <a:cxnLst/>
            <a:rect l="l" t="t" r="r" b="b"/>
            <a:pathLst>
              <a:path w="7665845" h="7317398">
                <a:moveTo>
                  <a:pt x="0" y="0"/>
                </a:moveTo>
                <a:lnTo>
                  <a:pt x="7665845" y="0"/>
                </a:lnTo>
                <a:lnTo>
                  <a:pt x="7665845" y="7317397"/>
                </a:lnTo>
                <a:lnTo>
                  <a:pt x="0" y="731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D4357A6-68F2-5B21-2EDF-D92C72CC03CC}"/>
              </a:ext>
            </a:extLst>
          </p:cNvPr>
          <p:cNvSpPr/>
          <p:nvPr/>
        </p:nvSpPr>
        <p:spPr>
          <a:xfrm>
            <a:off x="1409700" y="9098820"/>
            <a:ext cx="10172700" cy="10172700"/>
          </a:xfrm>
          <a:custGeom>
            <a:avLst/>
            <a:gdLst/>
            <a:ahLst/>
            <a:cxnLst/>
            <a:rect l="l" t="t" r="r" b="b"/>
            <a:pathLst>
              <a:path w="10172700" h="10172700">
                <a:moveTo>
                  <a:pt x="0" y="0"/>
                </a:moveTo>
                <a:lnTo>
                  <a:pt x="10172700" y="0"/>
                </a:lnTo>
                <a:lnTo>
                  <a:pt x="10172700" y="10172700"/>
                </a:lnTo>
                <a:lnTo>
                  <a:pt x="0" y="10172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24EFF26-42E6-0704-B498-207276E2F67A}"/>
              </a:ext>
            </a:extLst>
          </p:cNvPr>
          <p:cNvSpPr/>
          <p:nvPr/>
        </p:nvSpPr>
        <p:spPr>
          <a:xfrm rot="-5400000">
            <a:off x="4266752" y="4937176"/>
            <a:ext cx="10569485" cy="1537380"/>
          </a:xfrm>
          <a:custGeom>
            <a:avLst/>
            <a:gdLst/>
            <a:ahLst/>
            <a:cxnLst/>
            <a:rect l="l" t="t" r="r" b="b"/>
            <a:pathLst>
              <a:path w="10569485" h="1537380">
                <a:moveTo>
                  <a:pt x="0" y="0"/>
                </a:moveTo>
                <a:lnTo>
                  <a:pt x="10569485" y="0"/>
                </a:lnTo>
                <a:lnTo>
                  <a:pt x="10569485" y="1537379"/>
                </a:lnTo>
                <a:lnTo>
                  <a:pt x="0" y="15373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712077-9666-35C7-8CF8-42DDE6305F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188" y="2022590"/>
            <a:ext cx="9842624" cy="29718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62A68DB-29C9-EC80-0794-9DB23D5C8383}"/>
              </a:ext>
            </a:extLst>
          </p:cNvPr>
          <p:cNvSpPr txBox="1"/>
          <p:nvPr/>
        </p:nvSpPr>
        <p:spPr>
          <a:xfrm>
            <a:off x="222188" y="5218266"/>
            <a:ext cx="9842624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400" b="1" u="sng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pt-BR" sz="2400" b="1" u="sng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-h</a:t>
            </a:r>
            <a:r>
              <a:rPr lang="pt-BR" sz="2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Com esse comando é possível verificar as informações e o espaço do disco/memoria.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5CD421A-0C74-2901-98EA-B32A95F7E8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344" y="7058227"/>
            <a:ext cx="9846311" cy="173815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334B4E-CD80-2D6A-641F-43D2F8E9C7AF}"/>
              </a:ext>
            </a:extLst>
          </p:cNvPr>
          <p:cNvSpPr txBox="1"/>
          <p:nvPr/>
        </p:nvSpPr>
        <p:spPr>
          <a:xfrm>
            <a:off x="211127" y="9098820"/>
            <a:ext cx="9842624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Com esse comando é possível mudar um arquivo de diretório, digitando o arquivo que deseja em seguida o diretório que deseja adicionar o arquivo!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FFABE26-673C-E613-7078-5BEFE211E3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501" y="12011000"/>
            <a:ext cx="9835250" cy="166932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F8D022-FFC7-441B-9FB5-D2B3B9F834B2}"/>
              </a:ext>
            </a:extLst>
          </p:cNvPr>
          <p:cNvSpPr txBox="1"/>
          <p:nvPr/>
        </p:nvSpPr>
        <p:spPr>
          <a:xfrm>
            <a:off x="218501" y="13874364"/>
            <a:ext cx="983525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Com esses comandos podemos ver que o arquivo realmente foi adicionado no novo diretório.</a:t>
            </a:r>
          </a:p>
        </p:txBody>
      </p:sp>
    </p:spTree>
    <p:extLst>
      <p:ext uri="{BB962C8B-B14F-4D97-AF65-F5344CB8AC3E}">
        <p14:creationId xmlns:p14="http://schemas.microsoft.com/office/powerpoint/2010/main" val="140994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0772E-4602-2BAA-3306-3F98B3D43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CCF3B65-A467-851A-83FF-77553F914E83}"/>
              </a:ext>
            </a:extLst>
          </p:cNvPr>
          <p:cNvSpPr/>
          <p:nvPr/>
        </p:nvSpPr>
        <p:spPr>
          <a:xfrm>
            <a:off x="0" y="-18291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222" r="-9222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45431E-3888-4DDE-93CB-E8E3B44289EC}"/>
              </a:ext>
            </a:extLst>
          </p:cNvPr>
          <p:cNvSpPr/>
          <p:nvPr/>
        </p:nvSpPr>
        <p:spPr>
          <a:xfrm>
            <a:off x="708688" y="6518445"/>
            <a:ext cx="7665845" cy="7317398"/>
          </a:xfrm>
          <a:custGeom>
            <a:avLst/>
            <a:gdLst/>
            <a:ahLst/>
            <a:cxnLst/>
            <a:rect l="l" t="t" r="r" b="b"/>
            <a:pathLst>
              <a:path w="7665845" h="7317398">
                <a:moveTo>
                  <a:pt x="0" y="0"/>
                </a:moveTo>
                <a:lnTo>
                  <a:pt x="7665845" y="0"/>
                </a:lnTo>
                <a:lnTo>
                  <a:pt x="7665845" y="7317397"/>
                </a:lnTo>
                <a:lnTo>
                  <a:pt x="0" y="7317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8896966-0CA6-7242-E1A1-38D344178CC2}"/>
              </a:ext>
            </a:extLst>
          </p:cNvPr>
          <p:cNvSpPr/>
          <p:nvPr/>
        </p:nvSpPr>
        <p:spPr>
          <a:xfrm rot="-5400000">
            <a:off x="4627704" y="2541133"/>
            <a:ext cx="10569485" cy="1537380"/>
          </a:xfrm>
          <a:custGeom>
            <a:avLst/>
            <a:gdLst/>
            <a:ahLst/>
            <a:cxnLst/>
            <a:rect l="l" t="t" r="r" b="b"/>
            <a:pathLst>
              <a:path w="10569485" h="1537380">
                <a:moveTo>
                  <a:pt x="0" y="0"/>
                </a:moveTo>
                <a:lnTo>
                  <a:pt x="10569485" y="0"/>
                </a:lnTo>
                <a:lnTo>
                  <a:pt x="10569485" y="1537379"/>
                </a:lnTo>
                <a:lnTo>
                  <a:pt x="0" y="1537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8B48BE3-EA3E-B013-7107-2962F10E46F0}"/>
              </a:ext>
            </a:extLst>
          </p:cNvPr>
          <p:cNvSpPr/>
          <p:nvPr/>
        </p:nvSpPr>
        <p:spPr>
          <a:xfrm rot="-5400000">
            <a:off x="4252618" y="10023509"/>
            <a:ext cx="10569485" cy="1537380"/>
          </a:xfrm>
          <a:custGeom>
            <a:avLst/>
            <a:gdLst/>
            <a:ahLst/>
            <a:cxnLst/>
            <a:rect l="l" t="t" r="r" b="b"/>
            <a:pathLst>
              <a:path w="10569485" h="1537380">
                <a:moveTo>
                  <a:pt x="0" y="0"/>
                </a:moveTo>
                <a:lnTo>
                  <a:pt x="10569485" y="0"/>
                </a:lnTo>
                <a:lnTo>
                  <a:pt x="10569485" y="1537380"/>
                </a:lnTo>
                <a:lnTo>
                  <a:pt x="0" y="15373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E7B88CE-8FAC-88B9-F205-54EDDB110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188" y="1640495"/>
            <a:ext cx="9842624" cy="166932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9D900B-FE9E-6112-A10F-D1357653E7D9}"/>
              </a:ext>
            </a:extLst>
          </p:cNvPr>
          <p:cNvSpPr txBox="1"/>
          <p:nvPr/>
        </p:nvSpPr>
        <p:spPr>
          <a:xfrm>
            <a:off x="326174" y="3374977"/>
            <a:ext cx="9634651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pt-BR" sz="2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-m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Com esse comando é possível remover um diretório, como mostra o exemplo!</a:t>
            </a:r>
          </a:p>
          <a:p>
            <a:pPr algn="ctr">
              <a:lnSpc>
                <a:spcPct val="150000"/>
              </a:lnSpc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..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Retrocede do diretório que está acessando, para o diretório anterior.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40772F-12E5-380B-FFE6-3C4A4DB12438}"/>
              </a:ext>
            </a:extLst>
          </p:cNvPr>
          <p:cNvSpPr txBox="1"/>
          <p:nvPr/>
        </p:nvSpPr>
        <p:spPr>
          <a:xfrm>
            <a:off x="326174" y="6691152"/>
            <a:ext cx="153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 2.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83FE84D-CA61-EC71-698F-F0014010FD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174" y="7705089"/>
            <a:ext cx="9634650" cy="494411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17D8B0C-73DB-C486-6EA1-57AF27AD9F4C}"/>
              </a:ext>
            </a:extLst>
          </p:cNvPr>
          <p:cNvSpPr txBox="1"/>
          <p:nvPr/>
        </p:nvSpPr>
        <p:spPr>
          <a:xfrm>
            <a:off x="326174" y="13711375"/>
            <a:ext cx="9634650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Pelo que entendi sobre o comando, ele criar um novo usuário/acesso no sistema operacional, também é solicitado a criação de senha, para que apenas o usuário que a criou tenha acesso. Também é solicitado outras informações para criação do usuário, mas não é obrigatório preencher e pra finalizar é pedido para validar se as informações inseridas estão correta para finalizar a criação do usuário.</a:t>
            </a:r>
          </a:p>
        </p:txBody>
      </p:sp>
    </p:spTree>
    <p:extLst>
      <p:ext uri="{BB962C8B-B14F-4D97-AF65-F5344CB8AC3E}">
        <p14:creationId xmlns:p14="http://schemas.microsoft.com/office/powerpoint/2010/main" val="151447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52BF6-C806-1013-C410-1C6A976A2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7B75414-0AE7-31DC-2753-5D14C1036677}"/>
              </a:ext>
            </a:extLst>
          </p:cNvPr>
          <p:cNvSpPr/>
          <p:nvPr/>
        </p:nvSpPr>
        <p:spPr>
          <a:xfrm>
            <a:off x="0" y="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222" r="-9222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938822F-D4C6-4016-84D8-BBB735E9AED6}"/>
              </a:ext>
            </a:extLst>
          </p:cNvPr>
          <p:cNvSpPr/>
          <p:nvPr/>
        </p:nvSpPr>
        <p:spPr>
          <a:xfrm>
            <a:off x="-1505400" y="-1183540"/>
            <a:ext cx="7665845" cy="7317398"/>
          </a:xfrm>
          <a:custGeom>
            <a:avLst/>
            <a:gdLst/>
            <a:ahLst/>
            <a:cxnLst/>
            <a:rect l="l" t="t" r="r" b="b"/>
            <a:pathLst>
              <a:path w="7665845" h="7317398">
                <a:moveTo>
                  <a:pt x="0" y="0"/>
                </a:moveTo>
                <a:lnTo>
                  <a:pt x="7665845" y="0"/>
                </a:lnTo>
                <a:lnTo>
                  <a:pt x="7665845" y="7317397"/>
                </a:lnTo>
                <a:lnTo>
                  <a:pt x="0" y="7317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394BDCB-239E-E402-3974-746E87CAC248}"/>
              </a:ext>
            </a:extLst>
          </p:cNvPr>
          <p:cNvSpPr/>
          <p:nvPr/>
        </p:nvSpPr>
        <p:spPr>
          <a:xfrm rot="-5400000">
            <a:off x="4512954" y="4558296"/>
            <a:ext cx="10569485" cy="1537380"/>
          </a:xfrm>
          <a:custGeom>
            <a:avLst/>
            <a:gdLst/>
            <a:ahLst/>
            <a:cxnLst/>
            <a:rect l="l" t="t" r="r" b="b"/>
            <a:pathLst>
              <a:path w="10569485" h="1537380">
                <a:moveTo>
                  <a:pt x="0" y="0"/>
                </a:moveTo>
                <a:lnTo>
                  <a:pt x="10569485" y="0"/>
                </a:lnTo>
                <a:lnTo>
                  <a:pt x="10569485" y="1537379"/>
                </a:lnTo>
                <a:lnTo>
                  <a:pt x="0" y="1537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F9BC8ED-497E-E20B-2591-BBDA3E8B576E}"/>
              </a:ext>
            </a:extLst>
          </p:cNvPr>
          <p:cNvSpPr/>
          <p:nvPr/>
        </p:nvSpPr>
        <p:spPr>
          <a:xfrm rot="-5400000">
            <a:off x="-4845015" y="12060851"/>
            <a:ext cx="10569485" cy="1537380"/>
          </a:xfrm>
          <a:custGeom>
            <a:avLst/>
            <a:gdLst/>
            <a:ahLst/>
            <a:cxnLst/>
            <a:rect l="l" t="t" r="r" b="b"/>
            <a:pathLst>
              <a:path w="10569485" h="1537380">
                <a:moveTo>
                  <a:pt x="0" y="0"/>
                </a:moveTo>
                <a:lnTo>
                  <a:pt x="10569485" y="0"/>
                </a:lnTo>
                <a:lnTo>
                  <a:pt x="10569485" y="1537380"/>
                </a:lnTo>
                <a:lnTo>
                  <a:pt x="0" y="15373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68483C-460C-DE7D-7925-851FE6DB5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153" y="255269"/>
            <a:ext cx="9636148" cy="427938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26552B0-2AED-AD67-6891-2AA92E71E1E1}"/>
              </a:ext>
            </a:extLst>
          </p:cNvPr>
          <p:cNvSpPr txBox="1"/>
          <p:nvPr/>
        </p:nvSpPr>
        <p:spPr>
          <a:xfrm>
            <a:off x="1087426" y="5593881"/>
            <a:ext cx="822960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Pelo que entendi sobre o comando,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4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executar um comando como administrador, como no exemplo acima, digito </a:t>
            </a:r>
            <a:r>
              <a:rPr lang="pt-BR" sz="24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passwd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 usuário que desejo alterar a senha.</a:t>
            </a:r>
          </a:p>
          <a:p>
            <a:pPr algn="just">
              <a:lnSpc>
                <a:spcPct val="150000"/>
              </a:lnSpc>
            </a:pPr>
            <a:r>
              <a:rPr lang="pt-BR" sz="24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passwd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serve para solicitar a troca da senha atual, para uma nova senha!</a:t>
            </a:r>
          </a:p>
          <a:p>
            <a:pPr algn="ctr">
              <a:lnSpc>
                <a:spcPct val="150000"/>
              </a:lnSpc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AF0F783-2733-E14A-DDF0-594EFA8524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153" y="9333108"/>
            <a:ext cx="9636147" cy="43455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E5B571C-D334-F5D9-089A-D7A4514F2ED5}"/>
              </a:ext>
            </a:extLst>
          </p:cNvPr>
          <p:cNvSpPr txBox="1"/>
          <p:nvPr/>
        </p:nvSpPr>
        <p:spPr>
          <a:xfrm>
            <a:off x="723900" y="14325600"/>
            <a:ext cx="859312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permite a troca de usuário no terminal, assim, podendo trocar para o usuário que deseja acessar.</a:t>
            </a:r>
          </a:p>
        </p:txBody>
      </p:sp>
    </p:spTree>
    <p:extLst>
      <p:ext uri="{BB962C8B-B14F-4D97-AF65-F5344CB8AC3E}">
        <p14:creationId xmlns:p14="http://schemas.microsoft.com/office/powerpoint/2010/main" val="331682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AC6F9-0EC4-BEC9-06B1-62B66C58D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463A240-350D-0C4B-632B-B5913BC431DD}"/>
              </a:ext>
            </a:extLst>
          </p:cNvPr>
          <p:cNvSpPr/>
          <p:nvPr/>
        </p:nvSpPr>
        <p:spPr>
          <a:xfrm>
            <a:off x="0" y="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222" r="-9222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32B7B7B-B9BE-9333-C718-046D6609E12B}"/>
              </a:ext>
            </a:extLst>
          </p:cNvPr>
          <p:cNvSpPr/>
          <p:nvPr/>
        </p:nvSpPr>
        <p:spPr>
          <a:xfrm>
            <a:off x="-592624" y="-331301"/>
            <a:ext cx="7665845" cy="7317398"/>
          </a:xfrm>
          <a:custGeom>
            <a:avLst/>
            <a:gdLst/>
            <a:ahLst/>
            <a:cxnLst/>
            <a:rect l="l" t="t" r="r" b="b"/>
            <a:pathLst>
              <a:path w="7665845" h="7317398">
                <a:moveTo>
                  <a:pt x="0" y="0"/>
                </a:moveTo>
                <a:lnTo>
                  <a:pt x="7665845" y="0"/>
                </a:lnTo>
                <a:lnTo>
                  <a:pt x="7665845" y="7317397"/>
                </a:lnTo>
                <a:lnTo>
                  <a:pt x="0" y="7317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E5FC56C-B997-13D6-B90A-8DAACAA12F70}"/>
              </a:ext>
            </a:extLst>
          </p:cNvPr>
          <p:cNvSpPr/>
          <p:nvPr/>
        </p:nvSpPr>
        <p:spPr>
          <a:xfrm rot="-5400000">
            <a:off x="3655378" y="4820852"/>
            <a:ext cx="10569485" cy="1537380"/>
          </a:xfrm>
          <a:custGeom>
            <a:avLst/>
            <a:gdLst/>
            <a:ahLst/>
            <a:cxnLst/>
            <a:rect l="l" t="t" r="r" b="b"/>
            <a:pathLst>
              <a:path w="10569485" h="1537380">
                <a:moveTo>
                  <a:pt x="0" y="0"/>
                </a:moveTo>
                <a:lnTo>
                  <a:pt x="10569485" y="0"/>
                </a:lnTo>
                <a:lnTo>
                  <a:pt x="10569485" y="1537379"/>
                </a:lnTo>
                <a:lnTo>
                  <a:pt x="0" y="1537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216F207-BCF0-0730-F419-F6669152B3BD}"/>
              </a:ext>
            </a:extLst>
          </p:cNvPr>
          <p:cNvSpPr/>
          <p:nvPr/>
        </p:nvSpPr>
        <p:spPr>
          <a:xfrm rot="-5400000">
            <a:off x="-4903743" y="12047935"/>
            <a:ext cx="10569485" cy="1537380"/>
          </a:xfrm>
          <a:custGeom>
            <a:avLst/>
            <a:gdLst/>
            <a:ahLst/>
            <a:cxnLst/>
            <a:rect l="l" t="t" r="r" b="b"/>
            <a:pathLst>
              <a:path w="10569485" h="1537380">
                <a:moveTo>
                  <a:pt x="0" y="0"/>
                </a:moveTo>
                <a:lnTo>
                  <a:pt x="10569485" y="0"/>
                </a:lnTo>
                <a:lnTo>
                  <a:pt x="10569485" y="1537380"/>
                </a:lnTo>
                <a:lnTo>
                  <a:pt x="0" y="15373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360F81-5211-51BF-E9BF-1FCBC8BF3E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914644"/>
            <a:ext cx="9525000" cy="486715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2B7D02B-452A-969F-7128-9CAE12CEFA11}"/>
              </a:ext>
            </a:extLst>
          </p:cNvPr>
          <p:cNvSpPr txBox="1"/>
          <p:nvPr/>
        </p:nvSpPr>
        <p:spPr>
          <a:xfrm>
            <a:off x="381000" y="6857301"/>
            <a:ext cx="9525000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..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Permite sair do diretório atual.</a:t>
            </a:r>
          </a:p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/home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colocando </a:t>
            </a:r>
            <a:r>
              <a:rPr lang="pt-B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/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digitando o diretório que deseja acessar, concede acesso ao diretório que deseja.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7260E2C-68CA-A9F8-0AAC-63AF0AE176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9634718"/>
            <a:ext cx="9525000" cy="494325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B5992B9-6FF7-9AB1-A847-C4F0A9722DC2}"/>
              </a:ext>
            </a:extLst>
          </p:cNvPr>
          <p:cNvSpPr txBox="1"/>
          <p:nvPr/>
        </p:nvSpPr>
        <p:spPr>
          <a:xfrm>
            <a:off x="1149690" y="15392400"/>
            <a:ext cx="875631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– É possível acessar algo parecido com gerenciador de tarefa do Windows, onde pode-se monitorar o funcionamento da maquina utilizada!</a:t>
            </a:r>
          </a:p>
        </p:txBody>
      </p:sp>
    </p:spTree>
    <p:extLst>
      <p:ext uri="{BB962C8B-B14F-4D97-AF65-F5344CB8AC3E}">
        <p14:creationId xmlns:p14="http://schemas.microsoft.com/office/powerpoint/2010/main" val="221901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450</Words>
  <Application>Microsoft Office PowerPoint</Application>
  <PresentationFormat>Personalizar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Futuristic Technology Background Instagram Story</dc:title>
  <dc:creator>Techschool</dc:creator>
  <cp:lastModifiedBy>GABRIEL DOS SANTOS MUNIZ DE JESUS .</cp:lastModifiedBy>
  <cp:revision>3</cp:revision>
  <dcterms:created xsi:type="dcterms:W3CDTF">2006-08-16T00:00:00Z</dcterms:created>
  <dcterms:modified xsi:type="dcterms:W3CDTF">2025-08-31T01:26:32Z</dcterms:modified>
  <dc:identifier>DAGxlw1vkUE</dc:identifier>
</cp:coreProperties>
</file>