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Drone</a:t>
            </a:r>
            <a:r>
              <a:rPr lang="pt-BR" dirty="0" smtClean="0"/>
              <a:t> Raiz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Venda de </a:t>
            </a:r>
            <a:r>
              <a:rPr lang="pt-BR" dirty="0" err="1" smtClean="0"/>
              <a:t>Drones</a:t>
            </a:r>
            <a:r>
              <a:rPr lang="pt-BR" dirty="0" smtClean="0"/>
              <a:t> e serviços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443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Funções do desenvolvimento do </a:t>
            </a:r>
            <a:r>
              <a:rPr lang="pt-BR" dirty="0" err="1" smtClean="0"/>
              <a:t>app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Gabriel Sant’Anna (SQL)</a:t>
            </a:r>
          </a:p>
          <a:p>
            <a:r>
              <a:rPr lang="pt-BR" dirty="0" smtClean="0"/>
              <a:t>Marco (UML)</a:t>
            </a:r>
          </a:p>
          <a:p>
            <a:r>
              <a:rPr lang="pt-BR" dirty="0" smtClean="0"/>
              <a:t>Daniel (</a:t>
            </a:r>
            <a:r>
              <a:rPr lang="pt-BR" dirty="0" err="1" smtClean="0"/>
              <a:t>App</a:t>
            </a:r>
            <a:r>
              <a:rPr lang="pt-BR" dirty="0" smtClean="0"/>
              <a:t> Java)</a:t>
            </a:r>
          </a:p>
          <a:p>
            <a:r>
              <a:rPr lang="pt-BR" dirty="0" smtClean="0"/>
              <a:t>Gabriel Diniz (Teste de software)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965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18253" y="590518"/>
            <a:ext cx="9001462" cy="2387600"/>
          </a:xfrm>
        </p:spPr>
        <p:txBody>
          <a:bodyPr/>
          <a:lstStyle/>
          <a:p>
            <a:r>
              <a:rPr lang="pt-BR" dirty="0" smtClean="0"/>
              <a:t>Primeira fase do desenvolvimento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18253" y="4432040"/>
            <a:ext cx="9321282" cy="185679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Diagrama de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Caso de Uso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Sequencial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954557" y="3520413"/>
            <a:ext cx="504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DIAGRAMA UML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0071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segunda FASE Do desenvolvimento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Banco de dados em  integração dos produtos SQL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9084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Terceira fase </a:t>
            </a:r>
            <a:r>
              <a:rPr lang="pt-BR" dirty="0" err="1" smtClean="0"/>
              <a:t>deselvolvimento</a:t>
            </a:r>
            <a:r>
              <a:rPr lang="pt-BR" dirty="0" smtClean="0"/>
              <a:t> </a:t>
            </a:r>
            <a:r>
              <a:rPr lang="pt-BR" dirty="0" err="1" smtClean="0"/>
              <a:t>app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Desenvolvimento do </a:t>
            </a:r>
            <a:r>
              <a:rPr lang="pt-BR" dirty="0" err="1" smtClean="0"/>
              <a:t>app</a:t>
            </a:r>
            <a:r>
              <a:rPr lang="pt-BR" dirty="0" smtClean="0"/>
              <a:t> em </a:t>
            </a:r>
            <a:r>
              <a:rPr lang="pt-BR" dirty="0" err="1" smtClean="0"/>
              <a:t>java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750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Fase final </a:t>
            </a:r>
            <a:r>
              <a:rPr lang="pt-BR" dirty="0" err="1" smtClean="0"/>
              <a:t>desenvolvimeto</a:t>
            </a:r>
            <a:r>
              <a:rPr lang="pt-BR" dirty="0" smtClean="0"/>
              <a:t> dos testes de </a:t>
            </a:r>
            <a:r>
              <a:rPr lang="pt-BR" dirty="0" err="1" smtClean="0"/>
              <a:t>softaware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Teste de caixa branca e </a:t>
            </a:r>
            <a:r>
              <a:rPr lang="pt-BR" smtClean="0"/>
              <a:t>caixa preta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0463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60</TotalTime>
  <Words>81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Rockwell</vt:lpstr>
      <vt:lpstr>Damask</vt:lpstr>
      <vt:lpstr>Drone Raiz</vt:lpstr>
      <vt:lpstr>Funções do desenvolvimento do app</vt:lpstr>
      <vt:lpstr>Primeira fase do desenvolvimento</vt:lpstr>
      <vt:lpstr>segunda FASE Do desenvolvimento</vt:lpstr>
      <vt:lpstr>Terceira fase deselvolvimento app</vt:lpstr>
      <vt:lpstr>Fase final desenvolvimeto dos testes de softaware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 Raiz</dc:title>
  <dc:creator>TÉCNICO EM INFORMÁTICA 2018.1</dc:creator>
  <cp:lastModifiedBy>TÉCNICO EM INFORMÁTICA 2018.1</cp:lastModifiedBy>
  <cp:revision>4</cp:revision>
  <dcterms:created xsi:type="dcterms:W3CDTF">2018-10-22T12:43:56Z</dcterms:created>
  <dcterms:modified xsi:type="dcterms:W3CDTF">2018-10-22T13:44:23Z</dcterms:modified>
</cp:coreProperties>
</file>