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97993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59" userDrawn="1">
          <p15:clr>
            <a:srgbClr val="A4A3A4"/>
          </p15:clr>
        </p15:guide>
        <p15:guide id="2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736" y="78"/>
      </p:cViewPr>
      <p:guideLst>
        <p:guide orient="horz" pos="16159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8380311"/>
            <a:ext cx="16829405" cy="17827413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26895217"/>
            <a:ext cx="14849475" cy="12363023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5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0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2726267"/>
            <a:ext cx="4269224" cy="433950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2726267"/>
            <a:ext cx="12560181" cy="433950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23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1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12766055"/>
            <a:ext cx="17076896" cy="21300436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34268002"/>
            <a:ext cx="17076896" cy="11201396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13631334"/>
            <a:ext cx="8414703" cy="324899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13631334"/>
            <a:ext cx="8414703" cy="324899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6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2726278"/>
            <a:ext cx="17076896" cy="98975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12552684"/>
            <a:ext cx="8376031" cy="6151876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18704560"/>
            <a:ext cx="8376031" cy="275115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12552684"/>
            <a:ext cx="8417281" cy="6151876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18704560"/>
            <a:ext cx="8417281" cy="275115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9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0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3413760"/>
            <a:ext cx="6385790" cy="11948160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7372785"/>
            <a:ext cx="10023396" cy="36389733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15361920"/>
            <a:ext cx="6385790" cy="28459857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4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3413760"/>
            <a:ext cx="6385790" cy="11948160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7372785"/>
            <a:ext cx="10023396" cy="36389733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15361920"/>
            <a:ext cx="6385790" cy="28459857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2726278"/>
            <a:ext cx="17076896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13631334"/>
            <a:ext cx="17076896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47460758"/>
            <a:ext cx="4454843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484F-9E1C-46F5-93D2-E35E4A983E5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47460758"/>
            <a:ext cx="6682264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47460758"/>
            <a:ext cx="4454843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2939-D4C7-4ECD-A033-A20DBD30A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D8BEA9A6-DE0D-47B2-94AB-9DDE5CEAF14B}"/>
              </a:ext>
            </a:extLst>
          </p:cNvPr>
          <p:cNvSpPr/>
          <p:nvPr/>
        </p:nvSpPr>
        <p:spPr>
          <a:xfrm>
            <a:off x="7792306" y="5381"/>
            <a:ext cx="2319241" cy="874796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353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F1E4B2-D64A-4CD3-9163-89EF1BBD665D}"/>
              </a:ext>
            </a:extLst>
          </p:cNvPr>
          <p:cNvSpPr txBox="1"/>
          <p:nvPr/>
        </p:nvSpPr>
        <p:spPr>
          <a:xfrm>
            <a:off x="8104395" y="-72853"/>
            <a:ext cx="2319241" cy="9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718" dirty="0"/>
              <a:t>Inicio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7EA2D06-B993-425A-B71D-5544EED87601}"/>
              </a:ext>
            </a:extLst>
          </p:cNvPr>
          <p:cNvCxnSpPr>
            <a:cxnSpLocks/>
          </p:cNvCxnSpPr>
          <p:nvPr/>
        </p:nvCxnSpPr>
        <p:spPr>
          <a:xfrm>
            <a:off x="8997450" y="880166"/>
            <a:ext cx="0" cy="764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Conector fora de Página 7">
            <a:extLst>
              <a:ext uri="{FF2B5EF4-FFF2-40B4-BE49-F238E27FC236}">
                <a16:creationId xmlns:a16="http://schemas.microsoft.com/office/drawing/2014/main" id="{47F84123-CD6A-47F3-98E0-447C223A91D7}"/>
              </a:ext>
            </a:extLst>
          </p:cNvPr>
          <p:cNvSpPr/>
          <p:nvPr/>
        </p:nvSpPr>
        <p:spPr>
          <a:xfrm rot="5400000">
            <a:off x="8368809" y="520673"/>
            <a:ext cx="1056577" cy="39002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353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774D37-DAAA-4D71-8943-22DE642B52FA}"/>
              </a:ext>
            </a:extLst>
          </p:cNvPr>
          <p:cNvSpPr txBox="1"/>
          <p:nvPr/>
        </p:nvSpPr>
        <p:spPr>
          <a:xfrm>
            <a:off x="7622240" y="1937680"/>
            <a:ext cx="3533375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89" dirty="0"/>
              <a:t>Digite o nome do funcionário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1C3506A-FB1A-4D04-A9E0-CEFD7C73FD8A}"/>
              </a:ext>
            </a:extLst>
          </p:cNvPr>
          <p:cNvCxnSpPr>
            <a:cxnSpLocks/>
          </p:cNvCxnSpPr>
          <p:nvPr/>
        </p:nvCxnSpPr>
        <p:spPr>
          <a:xfrm>
            <a:off x="9121174" y="2999102"/>
            <a:ext cx="0" cy="514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BD064AD5-C113-4A43-8584-8202948E841F}"/>
              </a:ext>
            </a:extLst>
          </p:cNvPr>
          <p:cNvSpPr/>
          <p:nvPr/>
        </p:nvSpPr>
        <p:spPr>
          <a:xfrm>
            <a:off x="7622235" y="3465824"/>
            <a:ext cx="3193120" cy="105657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353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80035A-8777-43CB-A60B-0EDF8C6374A7}"/>
              </a:ext>
            </a:extLst>
          </p:cNvPr>
          <p:cNvSpPr txBox="1"/>
          <p:nvPr/>
        </p:nvSpPr>
        <p:spPr>
          <a:xfrm>
            <a:off x="8471044" y="3629130"/>
            <a:ext cx="2040747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36" dirty="0"/>
              <a:t>Nome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7F12F23-C16B-40E6-A3B6-B89422DFFBBA}"/>
              </a:ext>
            </a:extLst>
          </p:cNvPr>
          <p:cNvCxnSpPr>
            <a:cxnSpLocks/>
          </p:cNvCxnSpPr>
          <p:nvPr/>
        </p:nvCxnSpPr>
        <p:spPr>
          <a:xfrm>
            <a:off x="9177837" y="4522393"/>
            <a:ext cx="0" cy="7092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A5724DF5-FC30-4EAA-8E4B-E03849BAA6CA}"/>
              </a:ext>
            </a:extLst>
          </p:cNvPr>
          <p:cNvSpPr/>
          <p:nvPr/>
        </p:nvSpPr>
        <p:spPr>
          <a:xfrm rot="10800000">
            <a:off x="7540171" y="5303771"/>
            <a:ext cx="3307056" cy="9593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353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42ED9E-F102-41C0-BBFF-19ED6CEDA1B0}"/>
              </a:ext>
            </a:extLst>
          </p:cNvPr>
          <p:cNvSpPr txBox="1"/>
          <p:nvPr/>
        </p:nvSpPr>
        <p:spPr>
          <a:xfrm>
            <a:off x="8002131" y="5234100"/>
            <a:ext cx="2995694" cy="100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65" dirty="0"/>
              <a:t>Digite a idade do funcionário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9DA8888-2D2B-43EC-B0F7-6EC29DACECFC}"/>
              </a:ext>
            </a:extLst>
          </p:cNvPr>
          <p:cNvCxnSpPr>
            <a:cxnSpLocks/>
          </p:cNvCxnSpPr>
          <p:nvPr/>
        </p:nvCxnSpPr>
        <p:spPr>
          <a:xfrm>
            <a:off x="9177837" y="6263136"/>
            <a:ext cx="0" cy="979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Entrada Manual 19">
            <a:extLst>
              <a:ext uri="{FF2B5EF4-FFF2-40B4-BE49-F238E27FC236}">
                <a16:creationId xmlns:a16="http://schemas.microsoft.com/office/drawing/2014/main" id="{86204B6A-633A-4F81-A369-4D4703946844}"/>
              </a:ext>
            </a:extLst>
          </p:cNvPr>
          <p:cNvSpPr/>
          <p:nvPr/>
        </p:nvSpPr>
        <p:spPr>
          <a:xfrm>
            <a:off x="7622241" y="7160564"/>
            <a:ext cx="3307057" cy="125084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353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6D2932-61EF-4999-B6A9-76EB33F02FB4}"/>
              </a:ext>
            </a:extLst>
          </p:cNvPr>
          <p:cNvSpPr txBox="1"/>
          <p:nvPr/>
        </p:nvSpPr>
        <p:spPr>
          <a:xfrm>
            <a:off x="8471045" y="7544022"/>
            <a:ext cx="2118515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36" dirty="0"/>
              <a:t>Idade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A663DB7-7A1C-4693-868A-28B353B875D3}"/>
              </a:ext>
            </a:extLst>
          </p:cNvPr>
          <p:cNvCxnSpPr>
            <a:cxnSpLocks/>
          </p:cNvCxnSpPr>
          <p:nvPr/>
        </p:nvCxnSpPr>
        <p:spPr>
          <a:xfrm>
            <a:off x="9232295" y="8411412"/>
            <a:ext cx="0" cy="821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: Pentágono 43">
            <a:extLst>
              <a:ext uri="{FF2B5EF4-FFF2-40B4-BE49-F238E27FC236}">
                <a16:creationId xmlns:a16="http://schemas.microsoft.com/office/drawing/2014/main" id="{B85FBC48-5018-4552-BD27-54FDA8D7DBFB}"/>
              </a:ext>
            </a:extLst>
          </p:cNvPr>
          <p:cNvSpPr/>
          <p:nvPr/>
        </p:nvSpPr>
        <p:spPr>
          <a:xfrm rot="10800000">
            <a:off x="6946951" y="9546560"/>
            <a:ext cx="3982347" cy="15446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B7F505-5D20-41B1-9EE6-9FB5E53C4D9E}"/>
              </a:ext>
            </a:extLst>
          </p:cNvPr>
          <p:cNvSpPr txBox="1"/>
          <p:nvPr/>
        </p:nvSpPr>
        <p:spPr>
          <a:xfrm>
            <a:off x="7818755" y="9554367"/>
            <a:ext cx="3379578" cy="165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89" dirty="0"/>
              <a:t>Digite a  quantidade de filhos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EDE0A0B-AA85-4FA9-B42A-D9882CD9632C}"/>
              </a:ext>
            </a:extLst>
          </p:cNvPr>
          <p:cNvCxnSpPr>
            <a:cxnSpLocks/>
          </p:cNvCxnSpPr>
          <p:nvPr/>
        </p:nvCxnSpPr>
        <p:spPr>
          <a:xfrm>
            <a:off x="9232295" y="11091218"/>
            <a:ext cx="0" cy="1074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Entrada Manual 51">
            <a:extLst>
              <a:ext uri="{FF2B5EF4-FFF2-40B4-BE49-F238E27FC236}">
                <a16:creationId xmlns:a16="http://schemas.microsoft.com/office/drawing/2014/main" id="{89D9D2D5-3CEE-44DB-BAD5-E19D0EB01083}"/>
              </a:ext>
            </a:extLst>
          </p:cNvPr>
          <p:cNvSpPr/>
          <p:nvPr/>
        </p:nvSpPr>
        <p:spPr>
          <a:xfrm>
            <a:off x="7540177" y="12213944"/>
            <a:ext cx="3457655" cy="174627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EB71BB-C123-469F-A442-4EB5AC089314}"/>
              </a:ext>
            </a:extLst>
          </p:cNvPr>
          <p:cNvSpPr txBox="1"/>
          <p:nvPr/>
        </p:nvSpPr>
        <p:spPr>
          <a:xfrm>
            <a:off x="7910069" y="12494641"/>
            <a:ext cx="3047448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89" dirty="0"/>
              <a:t>Quantidade de filhos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E4F64811-5DCC-4633-8BE0-A483473766FB}"/>
              </a:ext>
            </a:extLst>
          </p:cNvPr>
          <p:cNvCxnSpPr>
            <a:cxnSpLocks/>
          </p:cNvCxnSpPr>
          <p:nvPr/>
        </p:nvCxnSpPr>
        <p:spPr>
          <a:xfrm>
            <a:off x="9264010" y="13986382"/>
            <a:ext cx="11754" cy="1036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BA670F8D-296B-41B8-8DC4-AA318E183DAA}"/>
              </a:ext>
            </a:extLst>
          </p:cNvPr>
          <p:cNvSpPr/>
          <p:nvPr/>
        </p:nvSpPr>
        <p:spPr>
          <a:xfrm rot="10800000">
            <a:off x="6959322" y="15174279"/>
            <a:ext cx="4709633" cy="16025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F05B12F-888D-4EC1-A18D-6B0583A57519}"/>
              </a:ext>
            </a:extLst>
          </p:cNvPr>
          <p:cNvSpPr txBox="1"/>
          <p:nvPr/>
        </p:nvSpPr>
        <p:spPr>
          <a:xfrm>
            <a:off x="7591248" y="15167537"/>
            <a:ext cx="4359089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89" dirty="0"/>
              <a:t>Digite há quantos anos trabalha na empresa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20E030E-09E4-4DAB-BC97-C8BBDAE89937}"/>
              </a:ext>
            </a:extLst>
          </p:cNvPr>
          <p:cNvCxnSpPr>
            <a:cxnSpLocks/>
          </p:cNvCxnSpPr>
          <p:nvPr/>
        </p:nvCxnSpPr>
        <p:spPr>
          <a:xfrm flipH="1">
            <a:off x="9518083" y="16774943"/>
            <a:ext cx="1" cy="1327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Entrada Manual 62">
            <a:extLst>
              <a:ext uri="{FF2B5EF4-FFF2-40B4-BE49-F238E27FC236}">
                <a16:creationId xmlns:a16="http://schemas.microsoft.com/office/drawing/2014/main" id="{E180068C-4E5C-4539-9717-CBD75737CC06}"/>
              </a:ext>
            </a:extLst>
          </p:cNvPr>
          <p:cNvSpPr/>
          <p:nvPr/>
        </p:nvSpPr>
        <p:spPr>
          <a:xfrm>
            <a:off x="7518837" y="18389606"/>
            <a:ext cx="4150112" cy="119808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239FEAA-69B0-4CA0-880B-85841D88D35B}"/>
              </a:ext>
            </a:extLst>
          </p:cNvPr>
          <p:cNvSpPr txBox="1"/>
          <p:nvPr/>
        </p:nvSpPr>
        <p:spPr>
          <a:xfrm>
            <a:off x="7843068" y="18896768"/>
            <a:ext cx="5021323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89" dirty="0"/>
              <a:t>Tempo de empresa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4E584E6-CB41-4EEE-BA2D-242353A03CE9}"/>
              </a:ext>
            </a:extLst>
          </p:cNvPr>
          <p:cNvCxnSpPr>
            <a:cxnSpLocks/>
          </p:cNvCxnSpPr>
          <p:nvPr/>
        </p:nvCxnSpPr>
        <p:spPr>
          <a:xfrm>
            <a:off x="9715342" y="19519472"/>
            <a:ext cx="0" cy="871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ta: Pentágono 67">
            <a:extLst>
              <a:ext uri="{FF2B5EF4-FFF2-40B4-BE49-F238E27FC236}">
                <a16:creationId xmlns:a16="http://schemas.microsoft.com/office/drawing/2014/main" id="{85CC6351-A3BE-486E-B7C4-BC675BB2A7E3}"/>
              </a:ext>
            </a:extLst>
          </p:cNvPr>
          <p:cNvSpPr/>
          <p:nvPr/>
        </p:nvSpPr>
        <p:spPr>
          <a:xfrm rot="10800000">
            <a:off x="7443021" y="20823869"/>
            <a:ext cx="4150112" cy="11798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4D65624-DF22-4A5C-A952-5B1335616817}"/>
              </a:ext>
            </a:extLst>
          </p:cNvPr>
          <p:cNvSpPr txBox="1"/>
          <p:nvPr/>
        </p:nvSpPr>
        <p:spPr>
          <a:xfrm>
            <a:off x="8199206" y="21078302"/>
            <a:ext cx="3751126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89" dirty="0"/>
              <a:t>Digite o salário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B3031A2-AE79-4A31-899F-37D43FDBA7AE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9813036" y="22003713"/>
            <a:ext cx="0" cy="755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uxograma: Entrada Manual 72">
            <a:extLst>
              <a:ext uri="{FF2B5EF4-FFF2-40B4-BE49-F238E27FC236}">
                <a16:creationId xmlns:a16="http://schemas.microsoft.com/office/drawing/2014/main" id="{70B9221E-3F2A-4FC5-90CE-9C08F7CA3840}"/>
              </a:ext>
            </a:extLst>
          </p:cNvPr>
          <p:cNvSpPr/>
          <p:nvPr/>
        </p:nvSpPr>
        <p:spPr>
          <a:xfrm>
            <a:off x="7560585" y="23239092"/>
            <a:ext cx="4150114" cy="119929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8F5CC6F-27D4-4481-97FF-C03F75AE0FC6}"/>
              </a:ext>
            </a:extLst>
          </p:cNvPr>
          <p:cNvSpPr txBox="1"/>
          <p:nvPr/>
        </p:nvSpPr>
        <p:spPr>
          <a:xfrm>
            <a:off x="8951926" y="23567619"/>
            <a:ext cx="2050593" cy="67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12" dirty="0"/>
              <a:t>Salário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6EB1CE93-782C-43B4-9FF6-28443759B32D}"/>
              </a:ext>
            </a:extLst>
          </p:cNvPr>
          <p:cNvCxnSpPr>
            <a:stCxn id="73" idx="2"/>
          </p:cNvCxnSpPr>
          <p:nvPr/>
        </p:nvCxnSpPr>
        <p:spPr>
          <a:xfrm>
            <a:off x="9635642" y="24438383"/>
            <a:ext cx="0" cy="878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eta: Pentágono 97">
            <a:extLst>
              <a:ext uri="{FF2B5EF4-FFF2-40B4-BE49-F238E27FC236}">
                <a16:creationId xmlns:a16="http://schemas.microsoft.com/office/drawing/2014/main" id="{13AED72D-5C1D-4780-8E4A-ACCD964A726E}"/>
              </a:ext>
            </a:extLst>
          </p:cNvPr>
          <p:cNvSpPr/>
          <p:nvPr/>
        </p:nvSpPr>
        <p:spPr>
          <a:xfrm rot="10800000">
            <a:off x="7534229" y="25632240"/>
            <a:ext cx="4046714" cy="143691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32E9CD2-51EE-40C8-8E4E-C22CE8CF240A}"/>
              </a:ext>
            </a:extLst>
          </p:cNvPr>
          <p:cNvSpPr txBox="1"/>
          <p:nvPr/>
        </p:nvSpPr>
        <p:spPr>
          <a:xfrm>
            <a:off x="7823084" y="26050716"/>
            <a:ext cx="4150114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65" dirty="0"/>
              <a:t>Sobre o funcionário(a)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53F44738-74A5-4566-A314-2030736928EA}"/>
              </a:ext>
            </a:extLst>
          </p:cNvPr>
          <p:cNvCxnSpPr>
            <a:stCxn id="98" idx="0"/>
          </p:cNvCxnSpPr>
          <p:nvPr/>
        </p:nvCxnSpPr>
        <p:spPr>
          <a:xfrm flipH="1">
            <a:off x="9900497" y="27069155"/>
            <a:ext cx="16321" cy="809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uxograma: Decisão 101">
            <a:extLst>
              <a:ext uri="{FF2B5EF4-FFF2-40B4-BE49-F238E27FC236}">
                <a16:creationId xmlns:a16="http://schemas.microsoft.com/office/drawing/2014/main" id="{F68C5810-8B07-4EB6-A45D-B853CAB022A1}"/>
              </a:ext>
            </a:extLst>
          </p:cNvPr>
          <p:cNvSpPr/>
          <p:nvPr/>
        </p:nvSpPr>
        <p:spPr>
          <a:xfrm>
            <a:off x="8297118" y="28159273"/>
            <a:ext cx="3001957" cy="21288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7C91E92-4962-4EBF-952C-69C9F0A0CC7B}"/>
              </a:ext>
            </a:extLst>
          </p:cNvPr>
          <p:cNvSpPr txBox="1"/>
          <p:nvPr/>
        </p:nvSpPr>
        <p:spPr>
          <a:xfrm>
            <a:off x="9218795" y="28605118"/>
            <a:ext cx="1533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Idade &gt; 60</a:t>
            </a:r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359DB904-6FD2-4326-B35E-5DC36EA84325}"/>
              </a:ext>
            </a:extLst>
          </p:cNvPr>
          <p:cNvCxnSpPr/>
          <p:nvPr/>
        </p:nvCxnSpPr>
        <p:spPr>
          <a:xfrm>
            <a:off x="11580943" y="29189476"/>
            <a:ext cx="15798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B39AA7A6-D5EA-4AA5-B992-7C212557A50C}"/>
              </a:ext>
            </a:extLst>
          </p:cNvPr>
          <p:cNvCxnSpPr/>
          <p:nvPr/>
        </p:nvCxnSpPr>
        <p:spPr>
          <a:xfrm flipH="1">
            <a:off x="6662057" y="29189476"/>
            <a:ext cx="13400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eta: Pentágono 108">
            <a:extLst>
              <a:ext uri="{FF2B5EF4-FFF2-40B4-BE49-F238E27FC236}">
                <a16:creationId xmlns:a16="http://schemas.microsoft.com/office/drawing/2014/main" id="{6020D0CC-7AE4-489E-BD93-87A55C47F1BA}"/>
              </a:ext>
            </a:extLst>
          </p:cNvPr>
          <p:cNvSpPr/>
          <p:nvPr/>
        </p:nvSpPr>
        <p:spPr>
          <a:xfrm rot="10800000">
            <a:off x="1481758" y="28245548"/>
            <a:ext cx="4553605" cy="20425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luxograma: Conector fora de Página 109">
            <a:extLst>
              <a:ext uri="{FF2B5EF4-FFF2-40B4-BE49-F238E27FC236}">
                <a16:creationId xmlns:a16="http://schemas.microsoft.com/office/drawing/2014/main" id="{EF50DCCF-6D68-4F14-8B8B-23892A263630}"/>
              </a:ext>
            </a:extLst>
          </p:cNvPr>
          <p:cNvSpPr/>
          <p:nvPr/>
        </p:nvSpPr>
        <p:spPr>
          <a:xfrm rot="5400000">
            <a:off x="15019458" y="26990034"/>
            <a:ext cx="2042573" cy="45536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BFB7EA76-7643-400D-9E08-BE3FAB279BD1}"/>
              </a:ext>
            </a:extLst>
          </p:cNvPr>
          <p:cNvSpPr txBox="1"/>
          <p:nvPr/>
        </p:nvSpPr>
        <p:spPr>
          <a:xfrm>
            <a:off x="6946947" y="28605115"/>
            <a:ext cx="13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BF936E3-7C5E-472E-84FE-160404DE98DF}"/>
              </a:ext>
            </a:extLst>
          </p:cNvPr>
          <p:cNvSpPr txBox="1"/>
          <p:nvPr/>
        </p:nvSpPr>
        <p:spPr>
          <a:xfrm>
            <a:off x="11818055" y="28641035"/>
            <a:ext cx="128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9921706-ED4B-47AC-8A0A-61FC125E6E11}"/>
              </a:ext>
            </a:extLst>
          </p:cNvPr>
          <p:cNvSpPr txBox="1"/>
          <p:nvPr/>
        </p:nvSpPr>
        <p:spPr>
          <a:xfrm>
            <a:off x="2294734" y="28243241"/>
            <a:ext cx="4045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Não possui o direito ao plano de aposentadoria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03C1368-AEEC-46EC-BB7B-6ECF19CB5D53}"/>
              </a:ext>
            </a:extLst>
          </p:cNvPr>
          <p:cNvSpPr txBox="1"/>
          <p:nvPr/>
        </p:nvSpPr>
        <p:spPr>
          <a:xfrm>
            <a:off x="14695717" y="28349128"/>
            <a:ext cx="3621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Possui direito ao plano de aposentadoria</a:t>
            </a:r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85C24605-A92F-4F8C-996D-42EDBA025314}"/>
              </a:ext>
            </a:extLst>
          </p:cNvPr>
          <p:cNvCxnSpPr/>
          <p:nvPr/>
        </p:nvCxnSpPr>
        <p:spPr>
          <a:xfrm>
            <a:off x="9916815" y="31437509"/>
            <a:ext cx="0" cy="1108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do 125">
            <a:extLst>
              <a:ext uri="{FF2B5EF4-FFF2-40B4-BE49-F238E27FC236}">
                <a16:creationId xmlns:a16="http://schemas.microsoft.com/office/drawing/2014/main" id="{F924D7AA-6D5B-4DD8-93A8-8F099D0895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2546" y="27680054"/>
            <a:ext cx="1873941" cy="56409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45D60F94-61FD-4AB0-9308-579BC3102F3D}"/>
              </a:ext>
            </a:extLst>
          </p:cNvPr>
          <p:cNvCxnSpPr>
            <a:cxnSpLocks/>
          </p:cNvCxnSpPr>
          <p:nvPr/>
        </p:nvCxnSpPr>
        <p:spPr>
          <a:xfrm rot="5400000">
            <a:off x="12290809" y="27256481"/>
            <a:ext cx="1742528" cy="6624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uxograma: Decisão 130">
            <a:extLst>
              <a:ext uri="{FF2B5EF4-FFF2-40B4-BE49-F238E27FC236}">
                <a16:creationId xmlns:a16="http://schemas.microsoft.com/office/drawing/2014/main" id="{984A0F9D-3D83-40D4-A114-8CCDBA198AE3}"/>
              </a:ext>
            </a:extLst>
          </p:cNvPr>
          <p:cNvSpPr/>
          <p:nvPr/>
        </p:nvSpPr>
        <p:spPr>
          <a:xfrm>
            <a:off x="8325467" y="33054064"/>
            <a:ext cx="3283825" cy="2240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5E939011-A8C0-4EA9-9C8E-164258D8DD31}"/>
              </a:ext>
            </a:extLst>
          </p:cNvPr>
          <p:cNvSpPr txBox="1"/>
          <p:nvPr/>
        </p:nvSpPr>
        <p:spPr>
          <a:xfrm>
            <a:off x="8466402" y="33831283"/>
            <a:ext cx="3001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/>
              <a:t>Qts_filhos</a:t>
            </a:r>
            <a:r>
              <a:rPr lang="pt-BR" sz="4000" dirty="0"/>
              <a:t> &gt;0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FF2A98B4-D0F8-4D42-A01D-AF629F449EB2}"/>
              </a:ext>
            </a:extLst>
          </p:cNvPr>
          <p:cNvCxnSpPr/>
          <p:nvPr/>
        </p:nvCxnSpPr>
        <p:spPr>
          <a:xfrm>
            <a:off x="11609292" y="34195931"/>
            <a:ext cx="15798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F5B58CC1-E966-4BFE-81A9-5B88B4985B80}"/>
              </a:ext>
            </a:extLst>
          </p:cNvPr>
          <p:cNvCxnSpPr/>
          <p:nvPr/>
        </p:nvCxnSpPr>
        <p:spPr>
          <a:xfrm flipH="1">
            <a:off x="6690406" y="34195931"/>
            <a:ext cx="13400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3F34110-EC38-40F7-BD59-51346AA8F6E8}"/>
              </a:ext>
            </a:extLst>
          </p:cNvPr>
          <p:cNvSpPr txBox="1"/>
          <p:nvPr/>
        </p:nvSpPr>
        <p:spPr>
          <a:xfrm>
            <a:off x="6975296" y="33611570"/>
            <a:ext cx="13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C6440C7B-18F4-4605-A99C-C5CF44866164}"/>
              </a:ext>
            </a:extLst>
          </p:cNvPr>
          <p:cNvSpPr txBox="1"/>
          <p:nvPr/>
        </p:nvSpPr>
        <p:spPr>
          <a:xfrm>
            <a:off x="11846404" y="33647490"/>
            <a:ext cx="128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4E7AD90B-E65D-4165-A19D-DB9A484ED271}"/>
              </a:ext>
            </a:extLst>
          </p:cNvPr>
          <p:cNvCxnSpPr/>
          <p:nvPr/>
        </p:nvCxnSpPr>
        <p:spPr>
          <a:xfrm>
            <a:off x="9945164" y="36443964"/>
            <a:ext cx="0" cy="1108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C96651BE-8189-4279-A007-DAD78C7E76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20895" y="32686509"/>
            <a:ext cx="1873941" cy="56409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9FDF9C66-196D-4548-A9FB-4EAAADB9C502}"/>
              </a:ext>
            </a:extLst>
          </p:cNvPr>
          <p:cNvCxnSpPr>
            <a:cxnSpLocks/>
          </p:cNvCxnSpPr>
          <p:nvPr/>
        </p:nvCxnSpPr>
        <p:spPr>
          <a:xfrm rot="5400000">
            <a:off x="12319158" y="32262936"/>
            <a:ext cx="1742528" cy="6624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eta: Pentágono 139">
            <a:extLst>
              <a:ext uri="{FF2B5EF4-FFF2-40B4-BE49-F238E27FC236}">
                <a16:creationId xmlns:a16="http://schemas.microsoft.com/office/drawing/2014/main" id="{21C53DF7-FCD0-4FB5-8DBA-1CB8D4B32443}"/>
              </a:ext>
            </a:extLst>
          </p:cNvPr>
          <p:cNvSpPr/>
          <p:nvPr/>
        </p:nvSpPr>
        <p:spPr>
          <a:xfrm rot="10800000">
            <a:off x="13763938" y="32544702"/>
            <a:ext cx="4553606" cy="20425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Seta: Pentágono 140">
            <a:extLst>
              <a:ext uri="{FF2B5EF4-FFF2-40B4-BE49-F238E27FC236}">
                <a16:creationId xmlns:a16="http://schemas.microsoft.com/office/drawing/2014/main" id="{DBF302CC-F1A0-46C8-990C-44297E0C1BCC}"/>
              </a:ext>
            </a:extLst>
          </p:cNvPr>
          <p:cNvSpPr/>
          <p:nvPr/>
        </p:nvSpPr>
        <p:spPr>
          <a:xfrm rot="10800000">
            <a:off x="1481753" y="32544701"/>
            <a:ext cx="4553606" cy="19315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B29067DB-D92F-4B14-BE3C-02EB0D972497}"/>
              </a:ext>
            </a:extLst>
          </p:cNvPr>
          <p:cNvSpPr txBox="1"/>
          <p:nvPr/>
        </p:nvSpPr>
        <p:spPr>
          <a:xfrm>
            <a:off x="2250315" y="32584150"/>
            <a:ext cx="3790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Não possui direito ao Auxílio Família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9B29D5AF-6ECF-4C50-8A20-2708CEB3D9F0}"/>
              </a:ext>
            </a:extLst>
          </p:cNvPr>
          <p:cNvSpPr txBox="1"/>
          <p:nvPr/>
        </p:nvSpPr>
        <p:spPr>
          <a:xfrm>
            <a:off x="14787152" y="32642074"/>
            <a:ext cx="3297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Possui direito ao Auxílio Família</a:t>
            </a:r>
          </a:p>
        </p:txBody>
      </p:sp>
      <p:sp>
        <p:nvSpPr>
          <p:cNvPr id="144" name="Fluxograma: Decisão 143">
            <a:extLst>
              <a:ext uri="{FF2B5EF4-FFF2-40B4-BE49-F238E27FC236}">
                <a16:creationId xmlns:a16="http://schemas.microsoft.com/office/drawing/2014/main" id="{A8A5639F-75BD-47AF-9009-DFC97FBAE580}"/>
              </a:ext>
            </a:extLst>
          </p:cNvPr>
          <p:cNvSpPr/>
          <p:nvPr/>
        </p:nvSpPr>
        <p:spPr>
          <a:xfrm>
            <a:off x="7910069" y="37833263"/>
            <a:ext cx="4238524" cy="2240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0BB2ADE2-57B2-454E-B4DB-3A73B85F1573}"/>
              </a:ext>
            </a:extLst>
          </p:cNvPr>
          <p:cNvSpPr txBox="1"/>
          <p:nvPr/>
        </p:nvSpPr>
        <p:spPr>
          <a:xfrm>
            <a:off x="8226600" y="38640972"/>
            <a:ext cx="457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Tempo_empresa</a:t>
            </a:r>
            <a:r>
              <a:rPr lang="pt-BR" sz="3600" dirty="0"/>
              <a:t> &gt;5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CA260691-5286-46C6-8B11-0ED1B23CB92D}"/>
              </a:ext>
            </a:extLst>
          </p:cNvPr>
          <p:cNvCxnSpPr/>
          <p:nvPr/>
        </p:nvCxnSpPr>
        <p:spPr>
          <a:xfrm>
            <a:off x="12148594" y="39185805"/>
            <a:ext cx="15798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A9239D6D-290B-44A9-9F8B-0DFE1655ABA1}"/>
              </a:ext>
            </a:extLst>
          </p:cNvPr>
          <p:cNvCxnSpPr/>
          <p:nvPr/>
        </p:nvCxnSpPr>
        <p:spPr>
          <a:xfrm flipH="1">
            <a:off x="6842806" y="39185805"/>
            <a:ext cx="13400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7CB5BEDC-4A6F-4EF6-86FF-DF5F5008B60E}"/>
              </a:ext>
            </a:extLst>
          </p:cNvPr>
          <p:cNvSpPr txBox="1"/>
          <p:nvPr/>
        </p:nvSpPr>
        <p:spPr>
          <a:xfrm>
            <a:off x="7127696" y="38601444"/>
            <a:ext cx="13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7FC668ED-9734-4F3B-B816-D6BA47BF56A4}"/>
              </a:ext>
            </a:extLst>
          </p:cNvPr>
          <p:cNvSpPr txBox="1"/>
          <p:nvPr/>
        </p:nvSpPr>
        <p:spPr>
          <a:xfrm>
            <a:off x="12445037" y="38640970"/>
            <a:ext cx="128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77A062A0-7B4E-401F-8705-4AAD8DA3D0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3295" y="37676383"/>
            <a:ext cx="1873941" cy="56409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4B72129F-4285-47BB-8068-AF1C13CC5D7A}"/>
              </a:ext>
            </a:extLst>
          </p:cNvPr>
          <p:cNvCxnSpPr>
            <a:cxnSpLocks/>
          </p:cNvCxnSpPr>
          <p:nvPr/>
        </p:nvCxnSpPr>
        <p:spPr>
          <a:xfrm rot="5400000">
            <a:off x="12471558" y="37252810"/>
            <a:ext cx="1742528" cy="6624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uxograma: Conector fora de Página 152">
            <a:extLst>
              <a:ext uri="{FF2B5EF4-FFF2-40B4-BE49-F238E27FC236}">
                <a16:creationId xmlns:a16="http://schemas.microsoft.com/office/drawing/2014/main" id="{C0E14B8D-6F2C-47C2-980D-87E3C00A26EA}"/>
              </a:ext>
            </a:extLst>
          </p:cNvPr>
          <p:cNvSpPr/>
          <p:nvPr/>
        </p:nvSpPr>
        <p:spPr>
          <a:xfrm rot="5400000">
            <a:off x="2821588" y="36131118"/>
            <a:ext cx="1873939" cy="455360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Fluxograma: Conector fora de Página 153">
            <a:extLst>
              <a:ext uri="{FF2B5EF4-FFF2-40B4-BE49-F238E27FC236}">
                <a16:creationId xmlns:a16="http://schemas.microsoft.com/office/drawing/2014/main" id="{BE31DECD-8A31-40CD-8BDD-B69E27EC9B79}"/>
              </a:ext>
            </a:extLst>
          </p:cNvPr>
          <p:cNvSpPr/>
          <p:nvPr/>
        </p:nvSpPr>
        <p:spPr>
          <a:xfrm rot="5400000">
            <a:off x="15103771" y="36131118"/>
            <a:ext cx="1873941" cy="45536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6D763F14-B8F4-4E83-8468-FB462E8B5FC7}"/>
              </a:ext>
            </a:extLst>
          </p:cNvPr>
          <p:cNvSpPr txBox="1"/>
          <p:nvPr/>
        </p:nvSpPr>
        <p:spPr>
          <a:xfrm>
            <a:off x="2536553" y="37433860"/>
            <a:ext cx="3217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Não possui direito ao abono Salarial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7831A142-55CE-4DD6-AFFC-B0BF69DC0370}"/>
              </a:ext>
            </a:extLst>
          </p:cNvPr>
          <p:cNvSpPr txBox="1"/>
          <p:nvPr/>
        </p:nvSpPr>
        <p:spPr>
          <a:xfrm>
            <a:off x="14903690" y="37539620"/>
            <a:ext cx="3297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Possui direito ao abono Salarial</a:t>
            </a:r>
          </a:p>
        </p:txBody>
      </p:sp>
      <p:sp>
        <p:nvSpPr>
          <p:cNvPr id="157" name="Fluxograma: Decisão 156">
            <a:extLst>
              <a:ext uri="{FF2B5EF4-FFF2-40B4-BE49-F238E27FC236}">
                <a16:creationId xmlns:a16="http://schemas.microsoft.com/office/drawing/2014/main" id="{8C12B94E-9B6E-4593-BC48-4253F177FFCF}"/>
              </a:ext>
            </a:extLst>
          </p:cNvPr>
          <p:cNvSpPr/>
          <p:nvPr/>
        </p:nvSpPr>
        <p:spPr>
          <a:xfrm>
            <a:off x="7885487" y="42026728"/>
            <a:ext cx="4238524" cy="2240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46F57483-A7BC-47B6-BF95-11555AF71FB2}"/>
              </a:ext>
            </a:extLst>
          </p:cNvPr>
          <p:cNvSpPr txBox="1"/>
          <p:nvPr/>
        </p:nvSpPr>
        <p:spPr>
          <a:xfrm>
            <a:off x="8717608" y="42794909"/>
            <a:ext cx="457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Salario &gt; 4300</a:t>
            </a:r>
          </a:p>
        </p:txBody>
      </p: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5A593B48-75FA-441E-A09E-4B9BE2085CFF}"/>
              </a:ext>
            </a:extLst>
          </p:cNvPr>
          <p:cNvCxnSpPr/>
          <p:nvPr/>
        </p:nvCxnSpPr>
        <p:spPr>
          <a:xfrm>
            <a:off x="12124012" y="43379270"/>
            <a:ext cx="15798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id="{2021F615-8AF4-497B-BAD1-B793FF3B4300}"/>
              </a:ext>
            </a:extLst>
          </p:cNvPr>
          <p:cNvCxnSpPr/>
          <p:nvPr/>
        </p:nvCxnSpPr>
        <p:spPr>
          <a:xfrm flipH="1">
            <a:off x="6818224" y="43379270"/>
            <a:ext cx="13400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3C2B6524-4EB5-412A-8A6E-EEB5961445AF}"/>
              </a:ext>
            </a:extLst>
          </p:cNvPr>
          <p:cNvSpPr txBox="1"/>
          <p:nvPr/>
        </p:nvSpPr>
        <p:spPr>
          <a:xfrm>
            <a:off x="7103114" y="42794909"/>
            <a:ext cx="13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6674E594-8213-4085-90A3-FBA646CB8C09}"/>
              </a:ext>
            </a:extLst>
          </p:cNvPr>
          <p:cNvSpPr txBox="1"/>
          <p:nvPr/>
        </p:nvSpPr>
        <p:spPr>
          <a:xfrm>
            <a:off x="12596425" y="42899096"/>
            <a:ext cx="128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E55CA2FB-638C-4B9E-B8FB-F4676CE169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8713" y="41869848"/>
            <a:ext cx="1873941" cy="564097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CCF986BC-2B8E-4BE1-9CA7-D6E9A4580B70}"/>
              </a:ext>
            </a:extLst>
          </p:cNvPr>
          <p:cNvCxnSpPr>
            <a:cxnSpLocks/>
          </p:cNvCxnSpPr>
          <p:nvPr/>
        </p:nvCxnSpPr>
        <p:spPr>
          <a:xfrm rot="5400000">
            <a:off x="12446976" y="41446275"/>
            <a:ext cx="1742528" cy="66241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xograma: Conector fora de Página 164">
            <a:extLst>
              <a:ext uri="{FF2B5EF4-FFF2-40B4-BE49-F238E27FC236}">
                <a16:creationId xmlns:a16="http://schemas.microsoft.com/office/drawing/2014/main" id="{554E8E8A-676F-4CA0-A62F-AD5AFFF1D39E}"/>
              </a:ext>
            </a:extLst>
          </p:cNvPr>
          <p:cNvSpPr/>
          <p:nvPr/>
        </p:nvSpPr>
        <p:spPr>
          <a:xfrm rot="5400000">
            <a:off x="2973267" y="40535214"/>
            <a:ext cx="1570575" cy="455360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Fluxograma: Conector fora de Página 165">
            <a:extLst>
              <a:ext uri="{FF2B5EF4-FFF2-40B4-BE49-F238E27FC236}">
                <a16:creationId xmlns:a16="http://schemas.microsoft.com/office/drawing/2014/main" id="{B5A19D3A-896E-4C6A-BE6E-F57B4772D9BA}"/>
              </a:ext>
            </a:extLst>
          </p:cNvPr>
          <p:cNvSpPr/>
          <p:nvPr/>
        </p:nvSpPr>
        <p:spPr>
          <a:xfrm rot="5400000">
            <a:off x="15255449" y="40535215"/>
            <a:ext cx="1570579" cy="455360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ACBB217B-D827-4730-96F4-54C80EF46D18}"/>
              </a:ext>
            </a:extLst>
          </p:cNvPr>
          <p:cNvSpPr txBox="1"/>
          <p:nvPr/>
        </p:nvSpPr>
        <p:spPr>
          <a:xfrm>
            <a:off x="2407188" y="41869077"/>
            <a:ext cx="3745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Não possui direito ao abono salarial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AADFCF3C-83AF-48D0-B7AA-45D338F5B118}"/>
              </a:ext>
            </a:extLst>
          </p:cNvPr>
          <p:cNvSpPr txBox="1"/>
          <p:nvPr/>
        </p:nvSpPr>
        <p:spPr>
          <a:xfrm>
            <a:off x="14663229" y="42117801"/>
            <a:ext cx="3621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Possui direito ao abono Salarial</a:t>
            </a:r>
          </a:p>
        </p:txBody>
      </p: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C586B9EC-CA79-40BC-8238-DBD3D7F054ED}"/>
              </a:ext>
            </a:extLst>
          </p:cNvPr>
          <p:cNvCxnSpPr/>
          <p:nvPr/>
        </p:nvCxnSpPr>
        <p:spPr>
          <a:xfrm>
            <a:off x="9878350" y="45627306"/>
            <a:ext cx="30307" cy="1369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uxograma: Terminação 170">
            <a:extLst>
              <a:ext uri="{FF2B5EF4-FFF2-40B4-BE49-F238E27FC236}">
                <a16:creationId xmlns:a16="http://schemas.microsoft.com/office/drawing/2014/main" id="{D299EC72-0D02-4343-A14E-94F64A411C46}"/>
              </a:ext>
            </a:extLst>
          </p:cNvPr>
          <p:cNvSpPr/>
          <p:nvPr/>
        </p:nvSpPr>
        <p:spPr>
          <a:xfrm>
            <a:off x="7240834" y="47491916"/>
            <a:ext cx="5319325" cy="12929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3D062D6E-50F2-4CBC-82B0-C5A50E5A40AF}"/>
              </a:ext>
            </a:extLst>
          </p:cNvPr>
          <p:cNvSpPr txBox="1"/>
          <p:nvPr/>
        </p:nvSpPr>
        <p:spPr>
          <a:xfrm>
            <a:off x="9426486" y="47740576"/>
            <a:ext cx="4154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37297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113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Correia</dc:creator>
  <cp:lastModifiedBy>Gabriel Correia</cp:lastModifiedBy>
  <cp:revision>1</cp:revision>
  <dcterms:created xsi:type="dcterms:W3CDTF">2022-03-23T14:44:19Z</dcterms:created>
  <dcterms:modified xsi:type="dcterms:W3CDTF">2022-03-23T17:54:46Z</dcterms:modified>
</cp:coreProperties>
</file>